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12634-09AA-412E-9DF2-7216715CFB9C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75D28-2681-4CE5-A257-96828D8246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4495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303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495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793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4928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580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014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34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318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532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53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500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96042-C46F-47AD-83BD-05159393022E}" type="datetimeFigureOut">
              <a:rPr lang="sk-SK" smtClean="0"/>
              <a:t>25. 4. 2014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677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/>
              <a:t>Mundell-Flemingov</a:t>
            </a:r>
            <a:r>
              <a:rPr lang="sk-SK" dirty="0" smtClean="0"/>
              <a:t> model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Aplikácia SR (1990-2000)</a:t>
            </a:r>
          </a:p>
          <a:p>
            <a:endParaRPr lang="sk-SK" dirty="0"/>
          </a:p>
          <a:p>
            <a:r>
              <a:rPr lang="sk-SK" dirty="0" smtClean="0"/>
              <a:t>BIATEC 2/2008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0313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Vnútorná i vonkajšia nerovnováha, neprimerané reálne zhodnocovanie meny + špekulatívne útoky na menu (leto 1997, 1998)</a:t>
            </a:r>
          </a:p>
          <a:p>
            <a:r>
              <a:rPr lang="sk-SK" dirty="0" smtClean="0"/>
              <a:t>Nadhodnotenie meny –  </a:t>
            </a:r>
            <a:r>
              <a:rPr lang="sk-SK" dirty="0" err="1" smtClean="0"/>
              <a:t>↓</a:t>
            </a:r>
            <a:r>
              <a:rPr lang="sk-SK" dirty="0" err="1" smtClean="0"/>
              <a:t>konkurencieschopnosti</a:t>
            </a:r>
            <a:r>
              <a:rPr lang="sk-SK" dirty="0" smtClean="0"/>
              <a:t>  domácich tovarov a </a:t>
            </a:r>
            <a:r>
              <a:rPr lang="sk-SK" dirty="0" smtClean="0"/>
              <a:t>↓</a:t>
            </a:r>
            <a:r>
              <a:rPr lang="sk-SK" dirty="0" smtClean="0"/>
              <a:t> tempa ER</a:t>
            </a:r>
          </a:p>
          <a:p>
            <a:r>
              <a:rPr lang="sk-SK" dirty="0" smtClean="0"/>
              <a:t>Účinky: </a:t>
            </a:r>
            <a:r>
              <a:rPr lang="sk-SK" dirty="0" smtClean="0"/>
              <a:t>↓ Y a ↑ i  (+ prebytky na BÚ aj KÚ a BP doprava)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3364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1999 - 2000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 r. 1998 nová vláda, reštrikcia verejných financií</a:t>
            </a:r>
          </a:p>
          <a:p>
            <a:r>
              <a:rPr lang="sk-SK" dirty="0" smtClean="0"/>
              <a:t>IS doľava + prechod na riadený </a:t>
            </a:r>
            <a:r>
              <a:rPr lang="sk-SK" dirty="0" err="1" smtClean="0"/>
              <a:t>floating</a:t>
            </a:r>
            <a:endParaRPr lang="sk-SK" dirty="0" smtClean="0"/>
          </a:p>
          <a:p>
            <a:r>
              <a:rPr lang="sk-SK" dirty="0" smtClean="0"/>
              <a:t>Nominálne znehodnotenie meny a rast NX ... IS postupne doprava</a:t>
            </a:r>
          </a:p>
          <a:p>
            <a:endParaRPr lang="sk-SK" dirty="0"/>
          </a:p>
          <a:p>
            <a:r>
              <a:rPr lang="sk-SK" dirty="0" smtClean="0"/>
              <a:t>↑</a:t>
            </a:r>
            <a:r>
              <a:rPr lang="sk-SK" dirty="0" smtClean="0"/>
              <a:t> zahraničného dopytu a </a:t>
            </a:r>
            <a:r>
              <a:rPr lang="sk-SK" dirty="0" smtClean="0"/>
              <a:t>↑ Y, zlepšenie BÚ a posun BP doprava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04643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od r. 2001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Obdobie dynamického rastu</a:t>
            </a:r>
          </a:p>
          <a:p>
            <a:r>
              <a:rPr lang="sk-SK" dirty="0" smtClean="0"/>
              <a:t>↑ </a:t>
            </a:r>
            <a:r>
              <a:rPr lang="sk-SK" dirty="0" smtClean="0"/>
              <a:t>domáceho aj zahraničného dopytu</a:t>
            </a:r>
          </a:p>
          <a:p>
            <a:r>
              <a:rPr lang="sk-SK" dirty="0" smtClean="0"/>
              <a:t>↓ deficitu v ŠR/HDP, i napriek tomu expanzívna FP</a:t>
            </a:r>
          </a:p>
          <a:p>
            <a:r>
              <a:rPr lang="sk-SK" dirty="0" smtClean="0"/>
              <a:t>Nastolenie rovnováhy umožnilo aj expanzívnu MP z dôvodu </a:t>
            </a:r>
            <a:r>
              <a:rPr lang="sk-SK" dirty="0" smtClean="0"/>
              <a:t>↓ i </a:t>
            </a:r>
          </a:p>
          <a:p>
            <a:r>
              <a:rPr lang="sk-SK" dirty="0" smtClean="0"/>
              <a:t>Relatívne dobré výsledky v PB (do r. 2005-2006) + prílev PZI</a:t>
            </a:r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3493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MF model všeobecne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Rozšírený IS-LM model na malú otvorenú ekonomiku o BP</a:t>
            </a:r>
          </a:p>
          <a:p>
            <a:r>
              <a:rPr lang="sk-SK" dirty="0" smtClean="0"/>
              <a:t>Predpoklady modelu (mobilita K, i = i* ...)</a:t>
            </a:r>
          </a:p>
          <a:p>
            <a:r>
              <a:rPr lang="sk-SK" dirty="0" smtClean="0"/>
              <a:t>BP krivka: vzťah i a Y (sklon a posun krivky) </a:t>
            </a:r>
          </a:p>
          <a:p>
            <a:r>
              <a:rPr lang="sk-SK" dirty="0" smtClean="0"/>
              <a:t>Vzťah i a i* (príliv a odliv K)</a:t>
            </a:r>
          </a:p>
          <a:p>
            <a:r>
              <a:rPr lang="sk-SK" dirty="0" smtClean="0"/>
              <a:t>CA a CF – vzájomné vyrovnávanie</a:t>
            </a:r>
          </a:p>
          <a:p>
            <a:r>
              <a:rPr lang="sk-SK" dirty="0" smtClean="0"/>
              <a:t>i a CF (vzťahy a grafické znázornenie)</a:t>
            </a:r>
          </a:p>
          <a:p>
            <a:r>
              <a:rPr lang="sk-SK" dirty="0" smtClean="0"/>
              <a:t>e a CA (vzťahy a grafické znázornenie)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10641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MF – aplikácia SR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Dve obdobia:</a:t>
            </a:r>
          </a:p>
          <a:p>
            <a:pPr marL="0" indent="0">
              <a:buNone/>
            </a:pPr>
            <a:r>
              <a:rPr lang="sk-SK" dirty="0" smtClean="0"/>
              <a:t>          a) pevné kurzy (1990 – 1992)</a:t>
            </a:r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       b) pružné kurzy (1999 – 2000)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 smtClean="0"/>
              <a:t>Účinky/efekty fiškálnej a menovej politiky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798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1990 – 1992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obdobie počiatočnej stabilizácie</a:t>
            </a:r>
          </a:p>
          <a:p>
            <a:r>
              <a:rPr lang="sk-SK" dirty="0" smtClean="0"/>
              <a:t>pokles reálnej „i“ v dôsledku dopytových a ponukových šokov (prechod na TE)</a:t>
            </a:r>
          </a:p>
          <a:p>
            <a:r>
              <a:rPr lang="sk-SK" dirty="0" smtClean="0"/>
              <a:t>prirodzená nerovnováha  (↓AD) + reštriktívna FP (tlak na </a:t>
            </a:r>
            <a:r>
              <a:rPr lang="sk-SK" dirty="0" smtClean="0"/>
              <a:t>↑ výdavkov </a:t>
            </a:r>
            <a:r>
              <a:rPr lang="sk-SK" dirty="0" smtClean="0"/>
              <a:t>+ reštriktívna MP (tlak na ↑ inflácie)</a:t>
            </a:r>
          </a:p>
          <a:p>
            <a:r>
              <a:rPr lang="sk-SK" dirty="0" smtClean="0"/>
              <a:t>východiskový graf IS-LM </a:t>
            </a:r>
          </a:p>
          <a:p>
            <a:r>
              <a:rPr lang="sk-SK" dirty="0" smtClean="0"/>
              <a:t>+ BP (BP strmá – nižšia mobilita K)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256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k-SK" dirty="0" smtClean="0"/>
          </a:p>
          <a:p>
            <a:r>
              <a:rPr lang="sk-SK" dirty="0" smtClean="0"/>
              <a:t>Reštriktívna FP (IS doľava) </a:t>
            </a:r>
          </a:p>
          <a:p>
            <a:r>
              <a:rPr lang="sk-SK" dirty="0" smtClean="0"/>
              <a:t>Reštriktívna MP (LM doľava)</a:t>
            </a:r>
          </a:p>
          <a:p>
            <a:r>
              <a:rPr lang="sk-SK" dirty="0" smtClean="0"/>
              <a:t>BP – doľava</a:t>
            </a:r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Výsledok (účinok): </a:t>
            </a:r>
            <a:r>
              <a:rPr lang="sk-SK" b="1" dirty="0" smtClean="0"/>
              <a:t>↓ Y a ↑ i</a:t>
            </a:r>
          </a:p>
          <a:p>
            <a:pPr marL="0" indent="0">
              <a:buNone/>
            </a:pPr>
            <a:r>
              <a:rPr lang="sk-SK" b="1" dirty="0"/>
              <a:t> </a:t>
            </a:r>
            <a:endParaRPr lang="sk-SK" b="1" dirty="0" smtClean="0"/>
          </a:p>
        </p:txBody>
      </p:sp>
    </p:spTree>
    <p:extLst>
      <p:ext uri="{BB962C8B-B14F-4D97-AF65-F5344CB8AC3E}">
        <p14:creationId xmlns:p14="http://schemas.microsoft.com/office/powerpoint/2010/main" val="51516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IS doľava: </a:t>
            </a:r>
            <a:r>
              <a:rPr lang="sk-SK" dirty="0" smtClean="0"/>
              <a:t>dopytový šok, ↓ C, I, G, X (nízka konkurencieschopnosť domácich produktov)</a:t>
            </a:r>
          </a:p>
          <a:p>
            <a:r>
              <a:rPr lang="sk-SK" b="1" dirty="0" smtClean="0"/>
              <a:t>LM doľava: </a:t>
            </a:r>
            <a:r>
              <a:rPr lang="sk-SK" dirty="0" smtClean="0"/>
              <a:t>reštrikcia ŠBČS, utlmovanie liberalizácie cien</a:t>
            </a:r>
          </a:p>
          <a:p>
            <a:r>
              <a:rPr lang="sk-SK" b="1" dirty="0" smtClean="0"/>
              <a:t>BP doľava: </a:t>
            </a:r>
            <a:r>
              <a:rPr lang="sk-SK" dirty="0" smtClean="0"/>
              <a:t>síce predpoklad vyrovnanej PB, ale – BÚ, slabá konkurencieschopnosť domácich produktov a vyrovnaná PB pri vyšších úrokových sadzbách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4144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1993-1995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obdobie obratu a oživenia</a:t>
            </a:r>
          </a:p>
          <a:p>
            <a:r>
              <a:rPr lang="sk-SK" dirty="0" smtClean="0"/>
              <a:t>Slovenská vláda – povzbudenie ekonomiky a rastu AD, rast vládnych výdavkov, podpora I a exportu</a:t>
            </a:r>
          </a:p>
          <a:p>
            <a:r>
              <a:rPr lang="sk-SK" b="1" dirty="0" smtClean="0"/>
              <a:t>IS doprava </a:t>
            </a:r>
            <a:r>
              <a:rPr lang="sk-SK" dirty="0" smtClean="0"/>
              <a:t>– expanzívna FP pri pevnom kurze, nízka mobilita K, deficit PB, prílev K nízky, BÚ deficitný .... tlaky na devalváciu meny</a:t>
            </a:r>
          </a:p>
          <a:p>
            <a:r>
              <a:rPr lang="sk-SK" dirty="0" smtClean="0"/>
              <a:t>?? CB – intervencie, nákup domácej meny a </a:t>
            </a:r>
            <a:r>
              <a:rPr lang="sk-SK" b="1" dirty="0" smtClean="0"/>
              <a:t>LM doľava </a:t>
            </a:r>
            <a:r>
              <a:rPr lang="sk-SK" dirty="0" smtClean="0"/>
              <a:t>(reštrikcia) ...dočasne: </a:t>
            </a:r>
            <a:r>
              <a:rPr lang="sk-SK" dirty="0" smtClean="0"/>
              <a:t>↓Y a ↑ i</a:t>
            </a:r>
          </a:p>
          <a:p>
            <a:pPr marL="0" indent="0">
              <a:buNone/>
            </a:pPr>
            <a:r>
              <a:rPr lang="sk-SK" b="1" dirty="0" smtClean="0"/>
              <a:t>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663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Od r. 1994 – </a:t>
            </a:r>
            <a:r>
              <a:rPr lang="sk-SK" dirty="0" smtClean="0"/>
              <a:t>↑ </a:t>
            </a:r>
            <a:r>
              <a:rPr lang="sk-SK" dirty="0" smtClean="0"/>
              <a:t> AD a uvoľnenie MP (mierne expanzívna – posun LM doprava)</a:t>
            </a:r>
          </a:p>
          <a:p>
            <a:r>
              <a:rPr lang="sk-SK" dirty="0" smtClean="0"/>
              <a:t>Účinok: </a:t>
            </a:r>
            <a:r>
              <a:rPr lang="sk-SK" dirty="0" smtClean="0"/>
              <a:t>↑ Y a postupný ↓ i</a:t>
            </a:r>
          </a:p>
          <a:p>
            <a:r>
              <a:rPr lang="sk-SK" dirty="0" smtClean="0"/>
              <a:t>Úrokový diferenciál – príliv K a posun BP doprava</a:t>
            </a:r>
          </a:p>
          <a:p>
            <a:r>
              <a:rPr lang="sk-SK" dirty="0" smtClean="0"/>
              <a:t>Nová rovnováha – prebytok BP (príliv K a </a:t>
            </a:r>
            <a:r>
              <a:rPr lang="sk-SK" dirty="0" smtClean="0"/>
              <a:t>↑</a:t>
            </a:r>
            <a:r>
              <a:rPr lang="sk-SK" dirty="0" smtClean="0"/>
              <a:t> exportu ako dôsledok znehodnotenia výmenného kurzu)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25195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Obdobie 1996 - 1998</a:t>
            </a:r>
            <a:br>
              <a:rPr lang="sk-SK" b="1" dirty="0" smtClean="0"/>
            </a:b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Obdobie nerovnovážneho rastu (dôsledok nadmerne expanzívnej FP)</a:t>
            </a:r>
          </a:p>
          <a:p>
            <a:r>
              <a:rPr lang="sk-SK" dirty="0" smtClean="0"/>
              <a:t>Vyššia mobilita K – príliv zahraničného K</a:t>
            </a:r>
          </a:p>
          <a:p>
            <a:r>
              <a:rPr lang="sk-SK" dirty="0" smtClean="0"/>
              <a:t>Tlak na revalváciu meny – nutný zásah CB (nákup zahraničnej meny za domácu) – pevný kurz</a:t>
            </a:r>
          </a:p>
          <a:p>
            <a:r>
              <a:rPr lang="sk-SK" dirty="0" smtClean="0"/>
              <a:t>Vyššia domáca „i“ – vytláčanie súkromných I</a:t>
            </a:r>
          </a:p>
        </p:txBody>
      </p:sp>
    </p:spTree>
    <p:extLst>
      <p:ext uri="{BB962C8B-B14F-4D97-AF65-F5344CB8AC3E}">
        <p14:creationId xmlns:p14="http://schemas.microsoft.com/office/powerpoint/2010/main" val="148287520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555</Words>
  <Application>Microsoft Office PowerPoint</Application>
  <PresentationFormat>Prezentácia na obrazovke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Motív Office</vt:lpstr>
      <vt:lpstr>Mundell-Flemingov model</vt:lpstr>
      <vt:lpstr>MF model všeobecne</vt:lpstr>
      <vt:lpstr>MF – aplikácia SR</vt:lpstr>
      <vt:lpstr>Obdobie 1990 – 1992</vt:lpstr>
      <vt:lpstr>Prezentácia programu PowerPoint</vt:lpstr>
      <vt:lpstr>Prezentácia programu PowerPoint</vt:lpstr>
      <vt:lpstr>Obdobie 1993-1995</vt:lpstr>
      <vt:lpstr>Prezentácia programu PowerPoint</vt:lpstr>
      <vt:lpstr> Obdobie 1996 - 1998 </vt:lpstr>
      <vt:lpstr>Prezentácia programu PowerPoint</vt:lpstr>
      <vt:lpstr>Obdobie 1999 - 2000</vt:lpstr>
      <vt:lpstr>Obdobie od r. 2001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Mundell-Flemingov model</dc:title>
  <dc:creator>Admin</dc:creator>
  <cp:lastModifiedBy>Admin</cp:lastModifiedBy>
  <cp:revision>8</cp:revision>
  <cp:lastPrinted>2014-04-25T17:56:30Z</cp:lastPrinted>
  <dcterms:created xsi:type="dcterms:W3CDTF">2014-04-25T16:03:51Z</dcterms:created>
  <dcterms:modified xsi:type="dcterms:W3CDTF">2014-04-25T17:56:44Z</dcterms:modified>
</cp:coreProperties>
</file>