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659563" cy="98758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607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771900" y="0"/>
            <a:ext cx="288607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18F8F9-4A17-41F1-86C2-94B854621466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88607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771900" y="9380538"/>
            <a:ext cx="288607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1E4047-AFDF-4A42-89D8-5A85F424336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1908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B7A5CB-45B4-4477-ACDD-246AD10ABD47}" type="datetimeFigureOut">
              <a:rPr lang="sk-SK" smtClean="0"/>
              <a:t>28. 2. 2014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3748CDD-294F-4193-BB7E-CD7A2A231047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Krátkodobé výkyvy</a:t>
            </a:r>
            <a:endParaRPr lang="sk-SK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Cez model </a:t>
            </a:r>
            <a:r>
              <a:rPr lang="sk-SK" smtClean="0"/>
              <a:t>IS </a:t>
            </a:r>
            <a:r>
              <a:rPr lang="sk-SK" smtClean="0"/>
              <a:t>– LM a FIL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0141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Medzinárodné finančné šoky + FIL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Efekty pri pružných </a:t>
            </a:r>
            <a:r>
              <a:rPr lang="sk-SK" dirty="0" smtClean="0"/>
              <a:t>kurzoch: rast r* - r je menšie ako r* - odliv K – znehodnotenie meny – domáce tovary lacnejšie – IS doprava až kým r = r* .......</a:t>
            </a:r>
          </a:p>
          <a:p>
            <a:r>
              <a:rPr lang="sk-SK" dirty="0" smtClean="0"/>
              <a:t>Výsledok: </a:t>
            </a:r>
            <a:r>
              <a:rPr lang="sk-SK" dirty="0" smtClean="0">
                <a:solidFill>
                  <a:srgbClr val="FF0000"/>
                </a:solidFill>
              </a:rPr>
              <a:t>rast Y</a:t>
            </a:r>
          </a:p>
          <a:p>
            <a:endParaRPr lang="sk-SK" dirty="0">
              <a:solidFill>
                <a:srgbClr val="FF0000"/>
              </a:solidFill>
            </a:endParaRPr>
          </a:p>
          <a:p>
            <a:endParaRPr lang="sk-SK" dirty="0" smtClean="0">
              <a:solidFill>
                <a:srgbClr val="FF0000"/>
              </a:solidFill>
            </a:endParaRPr>
          </a:p>
          <a:p>
            <a:r>
              <a:rPr lang="sk-SK" dirty="0" smtClean="0">
                <a:solidFill>
                  <a:srgbClr val="FF0000"/>
                </a:solidFill>
              </a:rPr>
              <a:t>Literatúra: MAE 3 – kapitola 5. (</a:t>
            </a:r>
            <a:r>
              <a:rPr lang="sk-SK" dirty="0" err="1" smtClean="0">
                <a:solidFill>
                  <a:srgbClr val="FF0000"/>
                </a:solidFill>
              </a:rPr>
              <a:t>Lawson</a:t>
            </a:r>
            <a:r>
              <a:rPr lang="sk-SK" dirty="0" smtClean="0">
                <a:solidFill>
                  <a:srgbClr val="FF0000"/>
                </a:solidFill>
              </a:rPr>
              <a:t> – </a:t>
            </a:r>
            <a:r>
              <a:rPr lang="sk-SK" dirty="0" err="1" smtClean="0">
                <a:solidFill>
                  <a:srgbClr val="FF0000"/>
                </a:solidFill>
              </a:rPr>
              <a:t>Uramová</a:t>
            </a:r>
            <a:r>
              <a:rPr lang="sk-SK" dirty="0" smtClean="0">
                <a:solidFill>
                  <a:srgbClr val="FF0000"/>
                </a:solidFill>
              </a:rPr>
              <a:t> – </a:t>
            </a:r>
            <a:r>
              <a:rPr lang="sk-SK" dirty="0" err="1" smtClean="0">
                <a:solidFill>
                  <a:srgbClr val="FF0000"/>
                </a:solidFill>
              </a:rPr>
              <a:t>Tuschlová</a:t>
            </a:r>
            <a:r>
              <a:rPr lang="sk-SK" smtClean="0">
                <a:solidFill>
                  <a:srgbClr val="FF0000"/>
                </a:solidFill>
              </a:rPr>
              <a:t>)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sk-S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9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Osnova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Monetárne a dopytové </a:t>
            </a:r>
            <a:r>
              <a:rPr lang="sk-SK" b="1" dirty="0" smtClean="0"/>
              <a:t>šoky</a:t>
            </a:r>
            <a:r>
              <a:rPr lang="sk-SK" dirty="0" smtClean="0"/>
              <a:t> v systéme pevného kurzu – efekty/účinky</a:t>
            </a:r>
          </a:p>
          <a:p>
            <a:endParaRPr lang="sk-SK" dirty="0" smtClean="0"/>
          </a:p>
          <a:p>
            <a:endParaRPr lang="sk-SK" dirty="0"/>
          </a:p>
          <a:p>
            <a:r>
              <a:rPr lang="sk-SK" dirty="0"/>
              <a:t>Monetárne a dopytové </a:t>
            </a:r>
            <a:r>
              <a:rPr lang="sk-SK" b="1" dirty="0"/>
              <a:t>šoky</a:t>
            </a:r>
            <a:r>
              <a:rPr lang="sk-SK" dirty="0"/>
              <a:t> v systéme </a:t>
            </a:r>
            <a:r>
              <a:rPr lang="sk-SK" dirty="0" smtClean="0"/>
              <a:t>pružného </a:t>
            </a:r>
            <a:r>
              <a:rPr lang="sk-SK" dirty="0"/>
              <a:t>kurzu – efekty/účinky</a:t>
            </a:r>
          </a:p>
          <a:p>
            <a:endParaRPr lang="sk-SK" dirty="0"/>
          </a:p>
          <a:p>
            <a:r>
              <a:rPr lang="sk-SK" dirty="0" smtClean="0"/>
              <a:t>Medzinárodné finančné </a:t>
            </a:r>
            <a:r>
              <a:rPr lang="sk-SK" b="1" dirty="0" smtClean="0"/>
              <a:t>šoky </a:t>
            </a:r>
            <a:r>
              <a:rPr lang="sk-SK" dirty="0" smtClean="0"/>
              <a:t>– pevné a pružné kurzy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1708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Monetárne šoky </a:t>
            </a:r>
            <a:r>
              <a:rPr lang="sk-SK" dirty="0"/>
              <a:t>v systéme </a:t>
            </a:r>
            <a:r>
              <a:rPr lang="sk-SK" dirty="0">
                <a:solidFill>
                  <a:srgbClr val="FF0000"/>
                </a:solidFill>
              </a:rPr>
              <a:t>pevného </a:t>
            </a:r>
            <a:r>
              <a:rPr lang="sk-SK" dirty="0"/>
              <a:t>kurzu – efekty/účinky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Východiskový graf IS - LM</a:t>
            </a:r>
          </a:p>
          <a:p>
            <a:endParaRPr lang="sk-SK" dirty="0"/>
          </a:p>
          <a:p>
            <a:r>
              <a:rPr lang="sk-SK" dirty="0" smtClean="0"/>
              <a:t>Monetárne šoky: rast M a posun LM doprava (CB)</a:t>
            </a:r>
          </a:p>
          <a:p>
            <a:r>
              <a:rPr lang="sk-SK" dirty="0" smtClean="0"/>
              <a:t>Pokles r oproti r* - odliv K z krajiny</a:t>
            </a:r>
          </a:p>
          <a:p>
            <a:r>
              <a:rPr lang="sk-SK" dirty="0" smtClean="0"/>
              <a:t>Pokles menového kurzu, ale „režim“ pevného kurzu</a:t>
            </a:r>
          </a:p>
          <a:p>
            <a:r>
              <a:rPr lang="sk-SK" dirty="0" smtClean="0"/>
              <a:t>CB – bráni poklesu menového kurzu (nakupuje domácu menu – pokles M) – posun LM doľava „naspäť“ až do momentu r = r*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457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Monetárne </a:t>
            </a:r>
            <a:r>
              <a:rPr lang="sk-SK" dirty="0"/>
              <a:t>šoky v systéme </a:t>
            </a:r>
            <a:r>
              <a:rPr lang="sk-SK" dirty="0">
                <a:solidFill>
                  <a:srgbClr val="FF0000"/>
                </a:solidFill>
              </a:rPr>
              <a:t>pevného</a:t>
            </a:r>
            <a:r>
              <a:rPr lang="sk-SK" dirty="0"/>
              <a:t> kurzu – efekty/účinky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sk-SK" dirty="0" smtClean="0"/>
          </a:p>
          <a:p>
            <a:r>
              <a:rPr lang="sk-SK" dirty="0" smtClean="0"/>
              <a:t>Aké sú efekty monetárnych šokov pri pevnom kurze?</a:t>
            </a:r>
          </a:p>
          <a:p>
            <a:endParaRPr lang="sk-SK" dirty="0"/>
          </a:p>
          <a:p>
            <a:r>
              <a:rPr lang="sk-SK" dirty="0" smtClean="0"/>
              <a:t>Monetárna (expanzívna) politika je neefektívna</a:t>
            </a:r>
          </a:p>
          <a:p>
            <a:endParaRPr lang="sk-SK" dirty="0"/>
          </a:p>
          <a:p>
            <a:r>
              <a:rPr lang="sk-SK" dirty="0" smtClean="0"/>
              <a:t>Prečo? </a:t>
            </a:r>
          </a:p>
          <a:p>
            <a:r>
              <a:rPr lang="sk-SK" dirty="0" smtClean="0"/>
              <a:t>Úroveň Y ostala nezmenená (+ nutný zásah na vyrovnanie r = r*, zabránenie odlivu K a udržanie pevného kurzu)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2223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Dopytové </a:t>
            </a:r>
            <a:r>
              <a:rPr lang="sk-SK" dirty="0"/>
              <a:t>šoky v systéme </a:t>
            </a:r>
            <a:r>
              <a:rPr lang="sk-SK" dirty="0">
                <a:solidFill>
                  <a:srgbClr val="FF0000"/>
                </a:solidFill>
              </a:rPr>
              <a:t>pevného</a:t>
            </a:r>
            <a:r>
              <a:rPr lang="sk-SK" dirty="0"/>
              <a:t> kurzu – efekty/účinky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Východiskový </a:t>
            </a:r>
            <a:r>
              <a:rPr lang="sk-SK" dirty="0"/>
              <a:t>graf IS </a:t>
            </a:r>
            <a:r>
              <a:rPr lang="sk-SK" dirty="0" smtClean="0"/>
              <a:t>– LM</a:t>
            </a:r>
          </a:p>
          <a:p>
            <a:pPr marL="0" indent="0">
              <a:buNone/>
            </a:pPr>
            <a:endParaRPr lang="sk-SK" dirty="0"/>
          </a:p>
          <a:p>
            <a:r>
              <a:rPr lang="sk-SK" dirty="0" smtClean="0"/>
              <a:t>Dopytové šoky (vplyv FP) – náhly rast dopytu – IS doprava a dočasná rovnováha medzi novou IS a pôvodnou LM, ale ....</a:t>
            </a:r>
          </a:p>
          <a:p>
            <a:r>
              <a:rPr lang="sk-SK" dirty="0" smtClean="0"/>
              <a:t>r je vyššia ako r* - príliv K a zhodnotenie domácej meny  </a:t>
            </a:r>
          </a:p>
          <a:p>
            <a:r>
              <a:rPr lang="sk-SK" dirty="0" smtClean="0"/>
              <a:t>problém - režim pevného kurzu CB nakupuje zahraničnú menu za domácu (bráni </a:t>
            </a:r>
            <a:r>
              <a:rPr lang="sk-SK" dirty="0" err="1" smtClean="0"/>
              <a:t>apreciácii</a:t>
            </a:r>
            <a:r>
              <a:rPr lang="sk-SK" dirty="0" smtClean="0"/>
              <a:t>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8011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Dopytové šoky v systéme </a:t>
            </a:r>
            <a:r>
              <a:rPr lang="sk-SK" dirty="0">
                <a:solidFill>
                  <a:srgbClr val="FF0000"/>
                </a:solidFill>
              </a:rPr>
              <a:t>pevného</a:t>
            </a:r>
            <a:r>
              <a:rPr lang="sk-SK" dirty="0"/>
              <a:t> kurzu – efekty/účinky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Nákup zahraničnej meny za domácu – zvýšenie M a posun LM doprava pokiaľ r = r*</a:t>
            </a:r>
          </a:p>
          <a:p>
            <a:endParaRPr lang="sk-SK" dirty="0"/>
          </a:p>
          <a:p>
            <a:r>
              <a:rPr lang="sk-SK" dirty="0" smtClean="0"/>
              <a:t>Aké sú efekty dopytových šokov pri pevnom kurze?</a:t>
            </a:r>
          </a:p>
          <a:p>
            <a:endParaRPr lang="sk-SK" dirty="0"/>
          </a:p>
          <a:p>
            <a:r>
              <a:rPr lang="sk-SK" dirty="0" smtClean="0"/>
              <a:t>FP (jej expanzívny charakter) je účinná – vedie k rastu Y</a:t>
            </a:r>
          </a:p>
          <a:p>
            <a:r>
              <a:rPr lang="sk-SK" dirty="0" smtClean="0"/>
              <a:t>ALE:  účinnosť FP je podmienená „vynútenou“ menovou expanziou (pevný kurz) 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7073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Monetárne šoky v systéme </a:t>
            </a:r>
            <a:r>
              <a:rPr lang="sk-SK" dirty="0" smtClean="0">
                <a:solidFill>
                  <a:srgbClr val="FF0000"/>
                </a:solidFill>
              </a:rPr>
              <a:t>pružného </a:t>
            </a:r>
            <a:r>
              <a:rPr lang="sk-SK" dirty="0"/>
              <a:t>kurzu – efekty/účinky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Východiskový graf IS – LM</a:t>
            </a:r>
          </a:p>
          <a:p>
            <a:endParaRPr lang="sk-SK" dirty="0" smtClean="0"/>
          </a:p>
          <a:p>
            <a:r>
              <a:rPr lang="sk-SK" dirty="0" smtClean="0"/>
              <a:t>Monetárny šok – rast M a LM doprava</a:t>
            </a:r>
          </a:p>
          <a:p>
            <a:r>
              <a:rPr lang="sk-SK" dirty="0" smtClean="0"/>
              <a:t>r je menšie ako r* - odliv K</a:t>
            </a:r>
          </a:p>
          <a:p>
            <a:r>
              <a:rPr lang="sk-SK" dirty="0" err="1" smtClean="0"/>
              <a:t>Depreciácia</a:t>
            </a:r>
            <a:r>
              <a:rPr lang="sk-SK" dirty="0" smtClean="0"/>
              <a:t> meny – domáce TO sú lacnejšie</a:t>
            </a:r>
          </a:p>
          <a:p>
            <a:r>
              <a:rPr lang="sk-SK" dirty="0" smtClean="0"/>
              <a:t>Rast C (spotreby) – posun IS doprava</a:t>
            </a:r>
          </a:p>
          <a:p>
            <a:endParaRPr lang="sk-SK" dirty="0"/>
          </a:p>
          <a:p>
            <a:r>
              <a:rPr lang="sk-SK" dirty="0" smtClean="0">
                <a:solidFill>
                  <a:srgbClr val="FF0000"/>
                </a:solidFill>
              </a:rPr>
              <a:t>Efekt</a:t>
            </a:r>
            <a:r>
              <a:rPr lang="sk-SK" dirty="0" smtClean="0"/>
              <a:t>:  monetárna politika je efektívna – dodatočný rast 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5092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Dopytové </a:t>
            </a:r>
            <a:r>
              <a:rPr lang="sk-SK" dirty="0"/>
              <a:t>šoky v systéme </a:t>
            </a:r>
            <a:r>
              <a:rPr lang="sk-SK" dirty="0">
                <a:solidFill>
                  <a:srgbClr val="FF0000"/>
                </a:solidFill>
              </a:rPr>
              <a:t>pružného </a:t>
            </a:r>
            <a:r>
              <a:rPr lang="sk-SK" dirty="0"/>
              <a:t>kurzu – efekty/účinky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/>
              <a:t>Východiskový graf IS – LM</a:t>
            </a:r>
          </a:p>
          <a:p>
            <a:endParaRPr lang="sk-SK" dirty="0" smtClean="0"/>
          </a:p>
          <a:p>
            <a:r>
              <a:rPr lang="sk-SK" dirty="0" smtClean="0"/>
              <a:t>Rast dopytu – IS doprava</a:t>
            </a:r>
          </a:p>
          <a:p>
            <a:r>
              <a:rPr lang="sk-SK" dirty="0" smtClean="0"/>
              <a:t>r vyššie ako r* - príliv kapitálu</a:t>
            </a:r>
          </a:p>
          <a:p>
            <a:r>
              <a:rPr lang="sk-SK" dirty="0" err="1" smtClean="0"/>
              <a:t>Apreciácia</a:t>
            </a:r>
            <a:r>
              <a:rPr lang="sk-SK" dirty="0" smtClean="0"/>
              <a:t> meny – domáce tovary drahšie</a:t>
            </a:r>
          </a:p>
          <a:p>
            <a:r>
              <a:rPr lang="sk-SK" dirty="0" smtClean="0"/>
              <a:t>Pokles dopytu (spotreby) – IS doľava, do pôvodnej polohy</a:t>
            </a:r>
          </a:p>
          <a:p>
            <a:r>
              <a:rPr lang="sk-SK" dirty="0" smtClean="0">
                <a:solidFill>
                  <a:srgbClr val="FF0000"/>
                </a:solidFill>
              </a:rPr>
              <a:t>Efekt</a:t>
            </a:r>
            <a:r>
              <a:rPr lang="sk-SK" dirty="0" smtClean="0"/>
              <a:t>: FP neefektívna – Y ostáva nezmenený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9226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Medzinárodné finančné šoky + FIL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Východiskový graf IS – LM + FIL </a:t>
            </a:r>
          </a:p>
          <a:p>
            <a:r>
              <a:rPr lang="sk-SK" dirty="0" smtClean="0"/>
              <a:t>Predpoklad: rast r* a posun FIL nahor</a:t>
            </a:r>
          </a:p>
          <a:p>
            <a:endParaRPr lang="sk-SK" dirty="0"/>
          </a:p>
          <a:p>
            <a:r>
              <a:rPr lang="sk-SK" dirty="0" smtClean="0"/>
              <a:t>Efekty rôzne v rôznych režimoch kurzov</a:t>
            </a:r>
          </a:p>
          <a:p>
            <a:endParaRPr lang="sk-SK" dirty="0"/>
          </a:p>
          <a:p>
            <a:r>
              <a:rPr lang="sk-SK" dirty="0" smtClean="0">
                <a:solidFill>
                  <a:srgbClr val="FF0000"/>
                </a:solidFill>
              </a:rPr>
              <a:t>Efekty pri pevných </a:t>
            </a:r>
            <a:r>
              <a:rPr lang="sk-SK" dirty="0" smtClean="0"/>
              <a:t>kurzoch: rast r* vedie k nižšej r ako r* - odliv K – znehodnotenie meny – CB bráni (nakupuje domácu menu) – klesá M a rastie r - LM  doľava až kým r = r* .....výsledok: </a:t>
            </a:r>
            <a:r>
              <a:rPr lang="sk-SK" dirty="0" smtClean="0">
                <a:solidFill>
                  <a:srgbClr val="FF0000"/>
                </a:solidFill>
              </a:rPr>
              <a:t>pokles Y</a:t>
            </a:r>
            <a:endParaRPr lang="sk-S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90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žný">
  <a:themeElements>
    <a:clrScheme name="Bežný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ežný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ežný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</TotalTime>
  <Words>505</Words>
  <Application>Microsoft Office PowerPoint</Application>
  <PresentationFormat>Prezentácia na obrazovke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Bežný</vt:lpstr>
      <vt:lpstr>Krátkodobé výkyvy</vt:lpstr>
      <vt:lpstr>Osnova</vt:lpstr>
      <vt:lpstr> Monetárne šoky v systéme pevného kurzu – efekty/účinky </vt:lpstr>
      <vt:lpstr> Monetárne šoky v systéme pevného kurzu – efekty/účinky </vt:lpstr>
      <vt:lpstr> Dopytové šoky v systéme pevného kurzu – efekty/účinky </vt:lpstr>
      <vt:lpstr>Dopytové šoky v systéme pevného kurzu – efekty/účinky</vt:lpstr>
      <vt:lpstr>Monetárne šoky v systéme pružného kurzu – efekty/účinky</vt:lpstr>
      <vt:lpstr>Dopytové šoky v systéme pružného kurzu – efekty/účinky</vt:lpstr>
      <vt:lpstr>Medzinárodné finančné šoky + FIL</vt:lpstr>
      <vt:lpstr>Medzinárodné finančné šoky + FIL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Krátkodobé výkyvy</dc:title>
  <dc:creator>Uramova Maria</dc:creator>
  <cp:lastModifiedBy>Admin</cp:lastModifiedBy>
  <cp:revision>7</cp:revision>
  <cp:lastPrinted>2012-02-21T11:53:05Z</cp:lastPrinted>
  <dcterms:created xsi:type="dcterms:W3CDTF">2012-02-21T11:02:29Z</dcterms:created>
  <dcterms:modified xsi:type="dcterms:W3CDTF">2014-02-28T21:16:05Z</dcterms:modified>
</cp:coreProperties>
</file>