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6" r:id="rId17"/>
    <p:sldId id="277" r:id="rId18"/>
    <p:sldId id="278" r:id="rId19"/>
    <p:sldId id="279" r:id="rId20"/>
    <p:sldId id="280" r:id="rId21"/>
    <p:sldId id="281" r:id="rId22"/>
    <p:sldId id="283" r:id="rId23"/>
    <p:sldId id="285" r:id="rId24"/>
    <p:sldId id="286" r:id="rId25"/>
    <p:sldId id="287" r:id="rId26"/>
    <p:sldId id="288" r:id="rId27"/>
    <p:sldId id="289" r:id="rId28"/>
    <p:sldId id="290" r:id="rId29"/>
    <p:sldId id="292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1" r:id="rId47"/>
    <p:sldId id="313" r:id="rId48"/>
    <p:sldId id="314" r:id="rId49"/>
    <p:sldId id="315" r:id="rId50"/>
    <p:sldId id="316" r:id="rId51"/>
    <p:sldId id="317" r:id="rId52"/>
    <p:sldId id="318" r:id="rId53"/>
    <p:sldId id="320" r:id="rId54"/>
    <p:sldId id="322" r:id="rId55"/>
    <p:sldId id="323" r:id="rId56"/>
    <p:sldId id="324" r:id="rId57"/>
    <p:sldId id="325" r:id="rId58"/>
    <p:sldId id="326" r:id="rId59"/>
    <p:sldId id="327" r:id="rId60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6"/>
  </p:normalViewPr>
  <p:slideViewPr>
    <p:cSldViewPr snapToGrid="0" snapToObjects="1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61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23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7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1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76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446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453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31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6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67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03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5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44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4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190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19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13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57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55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30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27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898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8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13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50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559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88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735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225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71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473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37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1596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695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461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2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85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5883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179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039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868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68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20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082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15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631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6146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5621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867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17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792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396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1782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650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539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066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458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8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DocSecurity>0</DocSecurity>
  <PresentationFormat>Širokouhlá</PresentationFormat>
  <Paragraphs>0</Paragraphs>
  <Slides>59</Slides>
  <Notes>59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59</vt:i4>
      </vt:variant>
    </vt:vector>
  </HeadingPairs>
  <TitlesOfParts>
    <vt:vector size="62" baseType="lpstr">
      <vt:lpstr>Arial</vt:lpstr>
      <vt:lpstr>Calibri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doc. PaedDr. Vostinar Patrik PhD.</cp:lastModifiedBy>
  <cp:revision>1</cp:revision>
  <dcterms:created xsi:type="dcterms:W3CDTF">2026-10-20T20:33:45Z</dcterms:created>
  <dcterms:modified xsi:type="dcterms:W3CDTF">2026-10-20T20:35:13Z</dcterms:modified>
</cp:coreProperties>
</file>