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63" r:id="rId2"/>
    <p:sldId id="265" r:id="rId3"/>
    <p:sldId id="266" r:id="rId4"/>
    <p:sldId id="267" r:id="rId5"/>
    <p:sldId id="268" r:id="rId6"/>
    <p:sldId id="269" r:id="rId7"/>
    <p:sldId id="271" r:id="rId8"/>
    <p:sldId id="273" r:id="rId9"/>
    <p:sldId id="274" r:id="rId10"/>
    <p:sldId id="275" r:id="rId11"/>
    <p:sldId id="276" r:id="rId12"/>
    <p:sldId id="277" r:id="rId13"/>
    <p:sldId id="278" r:id="rId14"/>
    <p:sldId id="279" r:id="rId15"/>
  </p:sldIdLst>
  <p:sldSz cx="9144000" cy="6858000" type="screen4x3"/>
  <p:notesSz cx="6858000" cy="9144000"/>
  <p:defaultTextStyle>
    <a:lvl1pPr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06"/>
  </p:normalViewPr>
  <p:slideViewPr>
    <p:cSldViewPr snapToGrid="0" snapToObjects="1">
      <p:cViewPr varScale="1">
        <p:scale>
          <a:sx n="119" d="100"/>
          <a:sy n="119" d="100"/>
        </p:scale>
        <p:origin x="7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447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110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277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64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330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017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631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188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9941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7712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652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646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8071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7075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DocSecurity>0</DocSecurity>
  <PresentationFormat>Prezentácia na obrazovke (4:3)</PresentationFormat>
  <Paragraphs>0</Paragraphs>
  <Slides>14</Slides>
  <Notes>14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doc. PaedDr. Vostinar Patrik PhD.</cp:lastModifiedBy>
  <cp:revision>1</cp:revision>
  <dcterms:created xsi:type="dcterms:W3CDTF">2026-10-20T20:25:06Z</dcterms:created>
  <dcterms:modified xsi:type="dcterms:W3CDTF">2026-10-20T20:26:44Z</dcterms:modified>
</cp:coreProperties>
</file>