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63" r:id="rId2"/>
    <p:sldId id="265" r:id="rId3"/>
    <p:sldId id="266" r:id="rId4"/>
    <p:sldId id="267" r:id="rId5"/>
    <p:sldId id="268" r:id="rId6"/>
    <p:sldId id="269" r:id="rId7"/>
    <p:sldId id="270" r:id="rId8"/>
    <p:sldId id="272" r:id="rId9"/>
    <p:sldId id="274" r:id="rId10"/>
    <p:sldId id="275" r:id="rId11"/>
    <p:sldId id="276" r:id="rId12"/>
    <p:sldId id="277" r:id="rId13"/>
    <p:sldId id="279" r:id="rId14"/>
    <p:sldId id="281" r:id="rId15"/>
    <p:sldId id="282" r:id="rId16"/>
    <p:sldId id="283" r:id="rId17"/>
    <p:sldId id="284" r:id="rId18"/>
    <p:sldId id="285" r:id="rId19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71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17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04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47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53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99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15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0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07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89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66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0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36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85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20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11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DocSecurity>0</DocSecurity>
  <PresentationFormat>Širokouhlá</PresentationFormat>
  <Paragraphs>0</Paragraphs>
  <Slides>18</Slides>
  <Notes>18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doc. PaedDr. Vostinar Patrik PhD.</cp:lastModifiedBy>
  <cp:revision>1</cp:revision>
  <dcterms:created xsi:type="dcterms:W3CDTF">2026-10-20T20:21:03Z</dcterms:created>
  <dcterms:modified xsi:type="dcterms:W3CDTF">2026-10-20T20:22:44Z</dcterms:modified>
</cp:coreProperties>
</file>