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4" r:id="rId17"/>
    <p:sldId id="275" r:id="rId18"/>
    <p:sldId id="276" r:id="rId19"/>
    <p:sldId id="277" r:id="rId20"/>
    <p:sldId id="278" r:id="rId21"/>
    <p:sldId id="281" r:id="rId22"/>
    <p:sldId id="285" r:id="rId23"/>
    <p:sldId id="289" r:id="rId24"/>
    <p:sldId id="290" r:id="rId25"/>
    <p:sldId id="291" r:id="rId26"/>
  </p:sldIdLst>
  <p:sldSz cx="9144000" cy="6858000" type="screen4x3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1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9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68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1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87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4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8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5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79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6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6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82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19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90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03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53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17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9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86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7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89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1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67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66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8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DocSecurity>0</DocSecurity>
  <PresentationFormat>Prezentácia na obrazovke (4:3)</PresentationFormat>
  <Paragraphs>0</Paragraphs>
  <Slides>25</Slides>
  <Notes>25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doc. PaedDr. Vostinar Patrik PhD.</cp:lastModifiedBy>
  <cp:revision>1</cp:revision>
  <dcterms:created xsi:type="dcterms:W3CDTF">2026-10-20T20:13:39Z</dcterms:created>
  <dcterms:modified xsi:type="dcterms:W3CDTF">2026-10-20T20:16:31Z</dcterms:modified>
</cp:coreProperties>
</file>