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0" r:id="rId3"/>
    <p:sldId id="261" r:id="rId4"/>
    <p:sldId id="264" r:id="rId5"/>
    <p:sldId id="265" r:id="rId6"/>
    <p:sldId id="266" r:id="rId7"/>
    <p:sldId id="269" r:id="rId8"/>
    <p:sldId id="262" r:id="rId9"/>
    <p:sldId id="267" r:id="rId10"/>
    <p:sldId id="259" r:id="rId11"/>
    <p:sldId id="268" r:id="rId12"/>
    <p:sldId id="263" r:id="rId13"/>
    <p:sldId id="26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5" d="100"/>
          <a:sy n="65" d="100"/>
        </p:scale>
        <p:origin x="1080" y="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5A8974-50CC-477F-B6FD-DBAAD8316AA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599EBED-EBF0-401B-9AEF-DB6B16DFA417}">
      <dgm:prSet/>
      <dgm:spPr/>
      <dgm:t>
        <a:bodyPr/>
        <a:lstStyle/>
        <a:p>
          <a:r>
            <a:rPr lang="sk-SK" dirty="0"/>
            <a:t>Veková kategória: 3+ roky</a:t>
          </a:r>
          <a:endParaRPr lang="en-US" dirty="0"/>
        </a:p>
      </dgm:t>
    </dgm:pt>
    <dgm:pt modelId="{BEDDD2C1-678D-4D96-8BC7-BF6D3CF0388C}" type="parTrans" cxnId="{19796746-437C-4291-B601-2418071A4CB1}">
      <dgm:prSet/>
      <dgm:spPr/>
      <dgm:t>
        <a:bodyPr/>
        <a:lstStyle/>
        <a:p>
          <a:endParaRPr lang="en-US"/>
        </a:p>
      </dgm:t>
    </dgm:pt>
    <dgm:pt modelId="{CB4454B1-227E-4D66-AEB0-ACFBFD9EF9F5}" type="sibTrans" cxnId="{19796746-437C-4291-B601-2418071A4CB1}">
      <dgm:prSet/>
      <dgm:spPr/>
      <dgm:t>
        <a:bodyPr/>
        <a:lstStyle/>
        <a:p>
          <a:endParaRPr lang="en-US"/>
        </a:p>
      </dgm:t>
    </dgm:pt>
    <dgm:pt modelId="{371731AA-35FB-4A0A-B5E7-AECC562D621C}">
      <dgm:prSet/>
      <dgm:spPr/>
      <dgm:t>
        <a:bodyPr/>
        <a:lstStyle/>
        <a:p>
          <a:r>
            <a:rPr lang="sk-SK"/>
            <a:t>Vhodný pre predškolákov a 1. stupeň ZŠ</a:t>
          </a:r>
          <a:endParaRPr lang="en-US"/>
        </a:p>
      </dgm:t>
    </dgm:pt>
    <dgm:pt modelId="{F0755925-9046-41B2-9DA0-78C8B36BBC7D}" type="parTrans" cxnId="{DF258584-824D-4FA6-94F0-04B1B449850A}">
      <dgm:prSet/>
      <dgm:spPr/>
      <dgm:t>
        <a:bodyPr/>
        <a:lstStyle/>
        <a:p>
          <a:endParaRPr lang="en-US"/>
        </a:p>
      </dgm:t>
    </dgm:pt>
    <dgm:pt modelId="{54F1F963-C044-4ED4-8BCF-83F08C1890A2}" type="sibTrans" cxnId="{DF258584-824D-4FA6-94F0-04B1B449850A}">
      <dgm:prSet/>
      <dgm:spPr/>
      <dgm:t>
        <a:bodyPr/>
        <a:lstStyle/>
        <a:p>
          <a:endParaRPr lang="en-US"/>
        </a:p>
      </dgm:t>
    </dgm:pt>
    <dgm:pt modelId="{D8F24465-ABD5-4F8D-A4A9-562E1AA8D032}">
      <dgm:prSet/>
      <dgm:spPr/>
      <dgm:t>
        <a:bodyPr/>
        <a:lstStyle/>
        <a:p>
          <a:r>
            <a:rPr lang="sk-SK" dirty="0"/>
            <a:t>Rozvoj logického myslenia a priestorovej orientácie</a:t>
          </a:r>
          <a:endParaRPr lang="en-US" dirty="0"/>
        </a:p>
      </dgm:t>
    </dgm:pt>
    <dgm:pt modelId="{542F8A01-1029-42E9-A67C-DAD7BFBE1FB5}" type="parTrans" cxnId="{F719111C-63C1-45C5-AE56-D702CAB58F25}">
      <dgm:prSet/>
      <dgm:spPr/>
      <dgm:t>
        <a:bodyPr/>
        <a:lstStyle/>
        <a:p>
          <a:endParaRPr lang="en-US"/>
        </a:p>
      </dgm:t>
    </dgm:pt>
    <dgm:pt modelId="{928CA046-A26A-4512-AEB3-CD5F388DD345}" type="sibTrans" cxnId="{F719111C-63C1-45C5-AE56-D702CAB58F25}">
      <dgm:prSet/>
      <dgm:spPr/>
      <dgm:t>
        <a:bodyPr/>
        <a:lstStyle/>
        <a:p>
          <a:endParaRPr lang="en-US"/>
        </a:p>
      </dgm:t>
    </dgm:pt>
    <dgm:pt modelId="{1EDE323B-A496-47F7-8EBD-4F5902EC1406}">
      <dgm:prSet/>
      <dgm:spPr/>
      <dgm:t>
        <a:bodyPr/>
        <a:lstStyle/>
        <a:p>
          <a:r>
            <a:rPr lang="sk-SK" dirty="0"/>
            <a:t>Jednoduché ovládanie pomocou tlačidiel</a:t>
          </a:r>
          <a:endParaRPr lang="en-US" dirty="0"/>
        </a:p>
      </dgm:t>
    </dgm:pt>
    <dgm:pt modelId="{4C55B80D-4717-46E3-8926-685A691ECF31}" type="parTrans" cxnId="{D1A6D824-3B9D-43B8-A2E5-FA98E479CD2C}">
      <dgm:prSet/>
      <dgm:spPr/>
      <dgm:t>
        <a:bodyPr/>
        <a:lstStyle/>
        <a:p>
          <a:endParaRPr lang="en-US"/>
        </a:p>
      </dgm:t>
    </dgm:pt>
    <dgm:pt modelId="{14576BCC-619D-4441-A725-D9EDD0335E81}" type="sibTrans" cxnId="{D1A6D824-3B9D-43B8-A2E5-FA98E479CD2C}">
      <dgm:prSet/>
      <dgm:spPr/>
      <dgm:t>
        <a:bodyPr/>
        <a:lstStyle/>
        <a:p>
          <a:endParaRPr lang="en-US"/>
        </a:p>
      </dgm:t>
    </dgm:pt>
    <dgm:pt modelId="{BB117B36-92CD-4601-A9A4-DE328AD51DFC}">
      <dgm:prSet/>
      <dgm:spPr/>
      <dgm:t>
        <a:bodyPr/>
        <a:lstStyle/>
        <a:p>
          <a:r>
            <a:rPr lang="sk-SK" dirty="0"/>
            <a:t>Ideálny pre úplné základy programovania</a:t>
          </a:r>
          <a:endParaRPr lang="en-US" dirty="0"/>
        </a:p>
      </dgm:t>
    </dgm:pt>
    <dgm:pt modelId="{10D8E299-7500-40B5-8CD7-4F545E0738EB}" type="parTrans" cxnId="{4AF98519-FC2A-4AFC-99CF-9ABD3DBE11E9}">
      <dgm:prSet/>
      <dgm:spPr/>
      <dgm:t>
        <a:bodyPr/>
        <a:lstStyle/>
        <a:p>
          <a:endParaRPr lang="en-US"/>
        </a:p>
      </dgm:t>
    </dgm:pt>
    <dgm:pt modelId="{B3F43F4D-FFF2-49AB-941B-717EAB63C57E}" type="sibTrans" cxnId="{4AF98519-FC2A-4AFC-99CF-9ABD3DBE11E9}">
      <dgm:prSet/>
      <dgm:spPr/>
      <dgm:t>
        <a:bodyPr/>
        <a:lstStyle/>
        <a:p>
          <a:endParaRPr lang="en-US"/>
        </a:p>
      </dgm:t>
    </dgm:pt>
    <dgm:pt modelId="{9C10AE8A-14D3-47D2-AAB4-464571A5FBD0}">
      <dgm:prSet/>
      <dgm:spPr/>
      <dgm:t>
        <a:bodyPr/>
        <a:lstStyle/>
        <a:p>
          <a:r>
            <a:rPr lang="sk-SK" dirty="0"/>
            <a:t>Výučba smerovania a algoritmického myslenia</a:t>
          </a:r>
          <a:endParaRPr lang="en-US" dirty="0"/>
        </a:p>
      </dgm:t>
    </dgm:pt>
    <dgm:pt modelId="{B47B1374-D466-4D2B-B30F-8EED7B8410F3}" type="parTrans" cxnId="{FAAC107A-5BC8-4506-AB06-B40152C1CEF5}">
      <dgm:prSet/>
      <dgm:spPr/>
      <dgm:t>
        <a:bodyPr/>
        <a:lstStyle/>
        <a:p>
          <a:endParaRPr lang="en-US"/>
        </a:p>
      </dgm:t>
    </dgm:pt>
    <dgm:pt modelId="{B5379DB8-C292-4959-B83A-4DDE3E95ADFB}" type="sibTrans" cxnId="{FAAC107A-5BC8-4506-AB06-B40152C1CEF5}">
      <dgm:prSet/>
      <dgm:spPr/>
      <dgm:t>
        <a:bodyPr/>
        <a:lstStyle/>
        <a:p>
          <a:endParaRPr lang="en-US"/>
        </a:p>
      </dgm:t>
    </dgm:pt>
    <dgm:pt modelId="{44410E48-0AF9-4729-8FEB-9799AD5B1104}" type="pres">
      <dgm:prSet presAssocID="{545A8974-50CC-477F-B6FD-DBAAD8316AA7}" presName="linear" presStyleCnt="0">
        <dgm:presLayoutVars>
          <dgm:animLvl val="lvl"/>
          <dgm:resizeHandles val="exact"/>
        </dgm:presLayoutVars>
      </dgm:prSet>
      <dgm:spPr/>
    </dgm:pt>
    <dgm:pt modelId="{C7148937-DADC-4834-8292-FDAEC853AFE1}" type="pres">
      <dgm:prSet presAssocID="{A599EBED-EBF0-401B-9AEF-DB6B16DFA417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B3D8F00E-59E5-41FF-A755-B07EF92662AD}" type="pres">
      <dgm:prSet presAssocID="{CB4454B1-227E-4D66-AEB0-ACFBFD9EF9F5}" presName="spacer" presStyleCnt="0"/>
      <dgm:spPr/>
    </dgm:pt>
    <dgm:pt modelId="{D2FA9979-6520-47C4-8309-BDA60C7FFACB}" type="pres">
      <dgm:prSet presAssocID="{371731AA-35FB-4A0A-B5E7-AECC562D621C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67945781-D4EA-4A4D-9114-BE16012C3903}" type="pres">
      <dgm:prSet presAssocID="{54F1F963-C044-4ED4-8BCF-83F08C1890A2}" presName="spacer" presStyleCnt="0"/>
      <dgm:spPr/>
    </dgm:pt>
    <dgm:pt modelId="{B226DFDC-754D-4C6D-AEEA-7FF742E356B7}" type="pres">
      <dgm:prSet presAssocID="{D8F24465-ABD5-4F8D-A4A9-562E1AA8D032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CA3775A3-9B9C-4789-B109-3B400D2E4FED}" type="pres">
      <dgm:prSet presAssocID="{928CA046-A26A-4512-AEB3-CD5F388DD345}" presName="spacer" presStyleCnt="0"/>
      <dgm:spPr/>
    </dgm:pt>
    <dgm:pt modelId="{F961FAD2-9352-4FDA-B7F8-022864F30CF9}" type="pres">
      <dgm:prSet presAssocID="{1EDE323B-A496-47F7-8EBD-4F5902EC1406}" presName="parentText" presStyleLbl="node1" presStyleIdx="3" presStyleCnt="6" custLinFactNeighborX="123" custLinFactNeighborY="-16753">
        <dgm:presLayoutVars>
          <dgm:chMax val="0"/>
          <dgm:bulletEnabled val="1"/>
        </dgm:presLayoutVars>
      </dgm:prSet>
      <dgm:spPr/>
    </dgm:pt>
    <dgm:pt modelId="{4EB7AD79-56FD-4D69-A08E-57AD6D4CA948}" type="pres">
      <dgm:prSet presAssocID="{14576BCC-619D-4441-A725-D9EDD0335E81}" presName="spacer" presStyleCnt="0"/>
      <dgm:spPr/>
    </dgm:pt>
    <dgm:pt modelId="{26F62CBA-A75C-4AFB-B573-EC05FE1B72EA}" type="pres">
      <dgm:prSet presAssocID="{BB117B36-92CD-4601-A9A4-DE328AD51DFC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BCC21115-BA26-4CDF-B108-84556F916DBC}" type="pres">
      <dgm:prSet presAssocID="{B3F43F4D-FFF2-49AB-941B-717EAB63C57E}" presName="spacer" presStyleCnt="0"/>
      <dgm:spPr/>
    </dgm:pt>
    <dgm:pt modelId="{1CFFC1B5-874D-4047-85EE-635BC3038134}" type="pres">
      <dgm:prSet presAssocID="{9C10AE8A-14D3-47D2-AAB4-464571A5FBD0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442A5714-C8A1-49F1-B3F2-E2CFF48E7418}" type="presOf" srcId="{371731AA-35FB-4A0A-B5E7-AECC562D621C}" destId="{D2FA9979-6520-47C4-8309-BDA60C7FFACB}" srcOrd="0" destOrd="0" presId="urn:microsoft.com/office/officeart/2005/8/layout/vList2"/>
    <dgm:cxn modelId="{4AF98519-FC2A-4AFC-99CF-9ABD3DBE11E9}" srcId="{545A8974-50CC-477F-B6FD-DBAAD8316AA7}" destId="{BB117B36-92CD-4601-A9A4-DE328AD51DFC}" srcOrd="4" destOrd="0" parTransId="{10D8E299-7500-40B5-8CD7-4F545E0738EB}" sibTransId="{B3F43F4D-FFF2-49AB-941B-717EAB63C57E}"/>
    <dgm:cxn modelId="{F719111C-63C1-45C5-AE56-D702CAB58F25}" srcId="{545A8974-50CC-477F-B6FD-DBAAD8316AA7}" destId="{D8F24465-ABD5-4F8D-A4A9-562E1AA8D032}" srcOrd="2" destOrd="0" parTransId="{542F8A01-1029-42E9-A67C-DAD7BFBE1FB5}" sibTransId="{928CA046-A26A-4512-AEB3-CD5F388DD345}"/>
    <dgm:cxn modelId="{D1A6D824-3B9D-43B8-A2E5-FA98E479CD2C}" srcId="{545A8974-50CC-477F-B6FD-DBAAD8316AA7}" destId="{1EDE323B-A496-47F7-8EBD-4F5902EC1406}" srcOrd="3" destOrd="0" parTransId="{4C55B80D-4717-46E3-8926-685A691ECF31}" sibTransId="{14576BCC-619D-4441-A725-D9EDD0335E81}"/>
    <dgm:cxn modelId="{19796746-437C-4291-B601-2418071A4CB1}" srcId="{545A8974-50CC-477F-B6FD-DBAAD8316AA7}" destId="{A599EBED-EBF0-401B-9AEF-DB6B16DFA417}" srcOrd="0" destOrd="0" parTransId="{BEDDD2C1-678D-4D96-8BC7-BF6D3CF0388C}" sibTransId="{CB4454B1-227E-4D66-AEB0-ACFBFD9EF9F5}"/>
    <dgm:cxn modelId="{FAAC107A-5BC8-4506-AB06-B40152C1CEF5}" srcId="{545A8974-50CC-477F-B6FD-DBAAD8316AA7}" destId="{9C10AE8A-14D3-47D2-AAB4-464571A5FBD0}" srcOrd="5" destOrd="0" parTransId="{B47B1374-D466-4D2B-B30F-8EED7B8410F3}" sibTransId="{B5379DB8-C292-4959-B83A-4DDE3E95ADFB}"/>
    <dgm:cxn modelId="{FD168380-D96F-4B5E-A17B-B726EC0F0E95}" type="presOf" srcId="{D8F24465-ABD5-4F8D-A4A9-562E1AA8D032}" destId="{B226DFDC-754D-4C6D-AEEA-7FF742E356B7}" srcOrd="0" destOrd="0" presId="urn:microsoft.com/office/officeart/2005/8/layout/vList2"/>
    <dgm:cxn modelId="{DF258584-824D-4FA6-94F0-04B1B449850A}" srcId="{545A8974-50CC-477F-B6FD-DBAAD8316AA7}" destId="{371731AA-35FB-4A0A-B5E7-AECC562D621C}" srcOrd="1" destOrd="0" parTransId="{F0755925-9046-41B2-9DA0-78C8B36BBC7D}" sibTransId="{54F1F963-C044-4ED4-8BCF-83F08C1890A2}"/>
    <dgm:cxn modelId="{2590498C-2382-4413-9115-65A7149D0373}" type="presOf" srcId="{545A8974-50CC-477F-B6FD-DBAAD8316AA7}" destId="{44410E48-0AF9-4729-8FEB-9799AD5B1104}" srcOrd="0" destOrd="0" presId="urn:microsoft.com/office/officeart/2005/8/layout/vList2"/>
    <dgm:cxn modelId="{DD4F178F-FD49-459F-B429-D1288EED5971}" type="presOf" srcId="{9C10AE8A-14D3-47D2-AAB4-464571A5FBD0}" destId="{1CFFC1B5-874D-4047-85EE-635BC3038134}" srcOrd="0" destOrd="0" presId="urn:microsoft.com/office/officeart/2005/8/layout/vList2"/>
    <dgm:cxn modelId="{C9E7579B-353E-435F-B14C-98C706D1D626}" type="presOf" srcId="{BB117B36-92CD-4601-A9A4-DE328AD51DFC}" destId="{26F62CBA-A75C-4AFB-B573-EC05FE1B72EA}" srcOrd="0" destOrd="0" presId="urn:microsoft.com/office/officeart/2005/8/layout/vList2"/>
    <dgm:cxn modelId="{6242A7D4-C435-4AD7-AA26-EA6D1DCDE35A}" type="presOf" srcId="{A599EBED-EBF0-401B-9AEF-DB6B16DFA417}" destId="{C7148937-DADC-4834-8292-FDAEC853AFE1}" srcOrd="0" destOrd="0" presId="urn:microsoft.com/office/officeart/2005/8/layout/vList2"/>
    <dgm:cxn modelId="{DF988CE9-9475-4219-A114-72C16611D819}" type="presOf" srcId="{1EDE323B-A496-47F7-8EBD-4F5902EC1406}" destId="{F961FAD2-9352-4FDA-B7F8-022864F30CF9}" srcOrd="0" destOrd="0" presId="urn:microsoft.com/office/officeart/2005/8/layout/vList2"/>
    <dgm:cxn modelId="{8EEB269B-2CE5-4F9E-A930-2F95A758DB64}" type="presParOf" srcId="{44410E48-0AF9-4729-8FEB-9799AD5B1104}" destId="{C7148937-DADC-4834-8292-FDAEC853AFE1}" srcOrd="0" destOrd="0" presId="urn:microsoft.com/office/officeart/2005/8/layout/vList2"/>
    <dgm:cxn modelId="{C3A2DB99-7A51-4BA5-BC3B-A25ED2183FC7}" type="presParOf" srcId="{44410E48-0AF9-4729-8FEB-9799AD5B1104}" destId="{B3D8F00E-59E5-41FF-A755-B07EF92662AD}" srcOrd="1" destOrd="0" presId="urn:microsoft.com/office/officeart/2005/8/layout/vList2"/>
    <dgm:cxn modelId="{D214210E-8195-41DA-BF4D-2D6674E76114}" type="presParOf" srcId="{44410E48-0AF9-4729-8FEB-9799AD5B1104}" destId="{D2FA9979-6520-47C4-8309-BDA60C7FFACB}" srcOrd="2" destOrd="0" presId="urn:microsoft.com/office/officeart/2005/8/layout/vList2"/>
    <dgm:cxn modelId="{00AC0FBA-8A05-4019-9CE6-9C2455FF4990}" type="presParOf" srcId="{44410E48-0AF9-4729-8FEB-9799AD5B1104}" destId="{67945781-D4EA-4A4D-9114-BE16012C3903}" srcOrd="3" destOrd="0" presId="urn:microsoft.com/office/officeart/2005/8/layout/vList2"/>
    <dgm:cxn modelId="{704E8538-1EE8-47D5-B933-8C84F90E9EC0}" type="presParOf" srcId="{44410E48-0AF9-4729-8FEB-9799AD5B1104}" destId="{B226DFDC-754D-4C6D-AEEA-7FF742E356B7}" srcOrd="4" destOrd="0" presId="urn:microsoft.com/office/officeart/2005/8/layout/vList2"/>
    <dgm:cxn modelId="{7A031D15-0524-4A10-84CE-60C50BB7BC8C}" type="presParOf" srcId="{44410E48-0AF9-4729-8FEB-9799AD5B1104}" destId="{CA3775A3-9B9C-4789-B109-3B400D2E4FED}" srcOrd="5" destOrd="0" presId="urn:microsoft.com/office/officeart/2005/8/layout/vList2"/>
    <dgm:cxn modelId="{03C4266D-1767-48D6-B274-CC805DCCFBEA}" type="presParOf" srcId="{44410E48-0AF9-4729-8FEB-9799AD5B1104}" destId="{F961FAD2-9352-4FDA-B7F8-022864F30CF9}" srcOrd="6" destOrd="0" presId="urn:microsoft.com/office/officeart/2005/8/layout/vList2"/>
    <dgm:cxn modelId="{598CD6CE-6400-4700-8CDF-8038DDD58AEF}" type="presParOf" srcId="{44410E48-0AF9-4729-8FEB-9799AD5B1104}" destId="{4EB7AD79-56FD-4D69-A08E-57AD6D4CA948}" srcOrd="7" destOrd="0" presId="urn:microsoft.com/office/officeart/2005/8/layout/vList2"/>
    <dgm:cxn modelId="{C3BA6A93-88D1-4B1B-9C06-16509456B202}" type="presParOf" srcId="{44410E48-0AF9-4729-8FEB-9799AD5B1104}" destId="{26F62CBA-A75C-4AFB-B573-EC05FE1B72EA}" srcOrd="8" destOrd="0" presId="urn:microsoft.com/office/officeart/2005/8/layout/vList2"/>
    <dgm:cxn modelId="{97927D4C-AB20-4839-B833-7554F3EF8872}" type="presParOf" srcId="{44410E48-0AF9-4729-8FEB-9799AD5B1104}" destId="{BCC21115-BA26-4CDF-B108-84556F916DBC}" srcOrd="9" destOrd="0" presId="urn:microsoft.com/office/officeart/2005/8/layout/vList2"/>
    <dgm:cxn modelId="{3AB5AD15-6218-4E59-9205-A41E27D0049D}" type="presParOf" srcId="{44410E48-0AF9-4729-8FEB-9799AD5B1104}" destId="{1CFFC1B5-874D-4047-85EE-635BC3038134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5A8974-50CC-477F-B6FD-DBAAD8316AA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599EBED-EBF0-401B-9AEF-DB6B16DFA417}">
      <dgm:prSet/>
      <dgm:spPr/>
      <dgm:t>
        <a:bodyPr/>
        <a:lstStyle/>
        <a:p>
          <a:r>
            <a:rPr lang="sk-SK" dirty="0"/>
            <a:t>Veková kategória: 4–7 rokov</a:t>
          </a:r>
          <a:endParaRPr lang="en-US" dirty="0"/>
        </a:p>
      </dgm:t>
    </dgm:pt>
    <dgm:pt modelId="{BEDDD2C1-678D-4D96-8BC7-BF6D3CF0388C}" type="parTrans" cxnId="{19796746-437C-4291-B601-2418071A4CB1}">
      <dgm:prSet/>
      <dgm:spPr/>
      <dgm:t>
        <a:bodyPr/>
        <a:lstStyle/>
        <a:p>
          <a:endParaRPr lang="en-US"/>
        </a:p>
      </dgm:t>
    </dgm:pt>
    <dgm:pt modelId="{CB4454B1-227E-4D66-AEB0-ACFBFD9EF9F5}" type="sibTrans" cxnId="{19796746-437C-4291-B601-2418071A4CB1}">
      <dgm:prSet/>
      <dgm:spPr/>
      <dgm:t>
        <a:bodyPr/>
        <a:lstStyle/>
        <a:p>
          <a:endParaRPr lang="en-US"/>
        </a:p>
      </dgm:t>
    </dgm:pt>
    <dgm:pt modelId="{371731AA-35FB-4A0A-B5E7-AECC562D621C}">
      <dgm:prSet/>
      <dgm:spPr/>
      <dgm:t>
        <a:bodyPr/>
        <a:lstStyle/>
        <a:p>
          <a:r>
            <a:rPr lang="sk-SK"/>
            <a:t>Vhodný pre predškolákov a 1. stupeň ZŠ</a:t>
          </a:r>
          <a:endParaRPr lang="en-US"/>
        </a:p>
      </dgm:t>
    </dgm:pt>
    <dgm:pt modelId="{F0755925-9046-41B2-9DA0-78C8B36BBC7D}" type="parTrans" cxnId="{DF258584-824D-4FA6-94F0-04B1B449850A}">
      <dgm:prSet/>
      <dgm:spPr/>
      <dgm:t>
        <a:bodyPr/>
        <a:lstStyle/>
        <a:p>
          <a:endParaRPr lang="en-US"/>
        </a:p>
      </dgm:t>
    </dgm:pt>
    <dgm:pt modelId="{54F1F963-C044-4ED4-8BCF-83F08C1890A2}" type="sibTrans" cxnId="{DF258584-824D-4FA6-94F0-04B1B449850A}">
      <dgm:prSet/>
      <dgm:spPr/>
      <dgm:t>
        <a:bodyPr/>
        <a:lstStyle/>
        <a:p>
          <a:endParaRPr lang="en-US"/>
        </a:p>
      </dgm:t>
    </dgm:pt>
    <dgm:pt modelId="{D8F24465-ABD5-4F8D-A4A9-562E1AA8D032}">
      <dgm:prSet/>
      <dgm:spPr/>
      <dgm:t>
        <a:bodyPr/>
        <a:lstStyle/>
        <a:p>
          <a:r>
            <a:rPr lang="sk-SK" dirty="0"/>
            <a:t>Učí algoritmy a plánovanie krokov</a:t>
          </a:r>
          <a:endParaRPr lang="en-US" dirty="0"/>
        </a:p>
      </dgm:t>
    </dgm:pt>
    <dgm:pt modelId="{542F8A01-1029-42E9-A67C-DAD7BFBE1FB5}" type="parTrans" cxnId="{F719111C-63C1-45C5-AE56-D702CAB58F25}">
      <dgm:prSet/>
      <dgm:spPr/>
      <dgm:t>
        <a:bodyPr/>
        <a:lstStyle/>
        <a:p>
          <a:endParaRPr lang="en-US"/>
        </a:p>
      </dgm:t>
    </dgm:pt>
    <dgm:pt modelId="{928CA046-A26A-4512-AEB3-CD5F388DD345}" type="sibTrans" cxnId="{F719111C-63C1-45C5-AE56-D702CAB58F25}">
      <dgm:prSet/>
      <dgm:spPr/>
      <dgm:t>
        <a:bodyPr/>
        <a:lstStyle/>
        <a:p>
          <a:endParaRPr lang="en-US"/>
        </a:p>
      </dgm:t>
    </dgm:pt>
    <dgm:pt modelId="{1EDE323B-A496-47F7-8EBD-4F5902EC1406}">
      <dgm:prSet/>
      <dgm:spPr/>
      <dgm:t>
        <a:bodyPr/>
        <a:lstStyle/>
        <a:p>
          <a:r>
            <a:rPr lang="sk-SK" dirty="0"/>
            <a:t>Rozvíja riešenie problémov a sekvenčné myslenie</a:t>
          </a:r>
          <a:endParaRPr lang="en-US" dirty="0"/>
        </a:p>
      </dgm:t>
    </dgm:pt>
    <dgm:pt modelId="{4C55B80D-4717-46E3-8926-685A691ECF31}" type="parTrans" cxnId="{D1A6D824-3B9D-43B8-A2E5-FA98E479CD2C}">
      <dgm:prSet/>
      <dgm:spPr/>
      <dgm:t>
        <a:bodyPr/>
        <a:lstStyle/>
        <a:p>
          <a:endParaRPr lang="en-US"/>
        </a:p>
      </dgm:t>
    </dgm:pt>
    <dgm:pt modelId="{14576BCC-619D-4441-A725-D9EDD0335E81}" type="sibTrans" cxnId="{D1A6D824-3B9D-43B8-A2E5-FA98E479CD2C}">
      <dgm:prSet/>
      <dgm:spPr/>
      <dgm:t>
        <a:bodyPr/>
        <a:lstStyle/>
        <a:p>
          <a:endParaRPr lang="en-US"/>
        </a:p>
      </dgm:t>
    </dgm:pt>
    <dgm:pt modelId="{BB117B36-92CD-4601-A9A4-DE328AD51DFC}">
      <dgm:prSet/>
      <dgm:spPr/>
      <dgm:t>
        <a:bodyPr/>
        <a:lstStyle/>
        <a:p>
          <a:r>
            <a:rPr lang="sk-SK" dirty="0"/>
            <a:t>Tlačidlá na pohyb, otočenie a programovanie trasy</a:t>
          </a:r>
          <a:endParaRPr lang="en-US" dirty="0"/>
        </a:p>
      </dgm:t>
    </dgm:pt>
    <dgm:pt modelId="{10D8E299-7500-40B5-8CD7-4F545E0738EB}" type="parTrans" cxnId="{4AF98519-FC2A-4AFC-99CF-9ABD3DBE11E9}">
      <dgm:prSet/>
      <dgm:spPr/>
      <dgm:t>
        <a:bodyPr/>
        <a:lstStyle/>
        <a:p>
          <a:endParaRPr lang="en-US"/>
        </a:p>
      </dgm:t>
    </dgm:pt>
    <dgm:pt modelId="{B3F43F4D-FFF2-49AB-941B-717EAB63C57E}" type="sibTrans" cxnId="{4AF98519-FC2A-4AFC-99CF-9ABD3DBE11E9}">
      <dgm:prSet/>
      <dgm:spPr/>
      <dgm:t>
        <a:bodyPr/>
        <a:lstStyle/>
        <a:p>
          <a:endParaRPr lang="en-US"/>
        </a:p>
      </dgm:t>
    </dgm:pt>
    <dgm:pt modelId="{9C10AE8A-14D3-47D2-AAB4-464571A5FBD0}">
      <dgm:prSet/>
      <dgm:spPr/>
      <dgm:t>
        <a:bodyPr/>
        <a:lstStyle/>
        <a:p>
          <a:r>
            <a:rPr lang="sk-SK" dirty="0"/>
            <a:t>Ideálny pre nácvik logických postupov v hre</a:t>
          </a:r>
          <a:endParaRPr lang="en-US" dirty="0"/>
        </a:p>
      </dgm:t>
    </dgm:pt>
    <dgm:pt modelId="{B47B1374-D466-4D2B-B30F-8EED7B8410F3}" type="parTrans" cxnId="{FAAC107A-5BC8-4506-AB06-B40152C1CEF5}">
      <dgm:prSet/>
      <dgm:spPr/>
      <dgm:t>
        <a:bodyPr/>
        <a:lstStyle/>
        <a:p>
          <a:endParaRPr lang="en-US"/>
        </a:p>
      </dgm:t>
    </dgm:pt>
    <dgm:pt modelId="{B5379DB8-C292-4959-B83A-4DDE3E95ADFB}" type="sibTrans" cxnId="{FAAC107A-5BC8-4506-AB06-B40152C1CEF5}">
      <dgm:prSet/>
      <dgm:spPr/>
      <dgm:t>
        <a:bodyPr/>
        <a:lstStyle/>
        <a:p>
          <a:endParaRPr lang="en-US"/>
        </a:p>
      </dgm:t>
    </dgm:pt>
    <dgm:pt modelId="{44410E48-0AF9-4729-8FEB-9799AD5B1104}" type="pres">
      <dgm:prSet presAssocID="{545A8974-50CC-477F-B6FD-DBAAD8316AA7}" presName="linear" presStyleCnt="0">
        <dgm:presLayoutVars>
          <dgm:animLvl val="lvl"/>
          <dgm:resizeHandles val="exact"/>
        </dgm:presLayoutVars>
      </dgm:prSet>
      <dgm:spPr/>
    </dgm:pt>
    <dgm:pt modelId="{C7148937-DADC-4834-8292-FDAEC853AFE1}" type="pres">
      <dgm:prSet presAssocID="{A599EBED-EBF0-401B-9AEF-DB6B16DFA417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B3D8F00E-59E5-41FF-A755-B07EF92662AD}" type="pres">
      <dgm:prSet presAssocID="{CB4454B1-227E-4D66-AEB0-ACFBFD9EF9F5}" presName="spacer" presStyleCnt="0"/>
      <dgm:spPr/>
    </dgm:pt>
    <dgm:pt modelId="{D2FA9979-6520-47C4-8309-BDA60C7FFACB}" type="pres">
      <dgm:prSet presAssocID="{371731AA-35FB-4A0A-B5E7-AECC562D621C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67945781-D4EA-4A4D-9114-BE16012C3903}" type="pres">
      <dgm:prSet presAssocID="{54F1F963-C044-4ED4-8BCF-83F08C1890A2}" presName="spacer" presStyleCnt="0"/>
      <dgm:spPr/>
    </dgm:pt>
    <dgm:pt modelId="{B226DFDC-754D-4C6D-AEEA-7FF742E356B7}" type="pres">
      <dgm:prSet presAssocID="{D8F24465-ABD5-4F8D-A4A9-562E1AA8D032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CA3775A3-9B9C-4789-B109-3B400D2E4FED}" type="pres">
      <dgm:prSet presAssocID="{928CA046-A26A-4512-AEB3-CD5F388DD345}" presName="spacer" presStyleCnt="0"/>
      <dgm:spPr/>
    </dgm:pt>
    <dgm:pt modelId="{F961FAD2-9352-4FDA-B7F8-022864F30CF9}" type="pres">
      <dgm:prSet presAssocID="{1EDE323B-A496-47F7-8EBD-4F5902EC1406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4EB7AD79-56FD-4D69-A08E-57AD6D4CA948}" type="pres">
      <dgm:prSet presAssocID="{14576BCC-619D-4441-A725-D9EDD0335E81}" presName="spacer" presStyleCnt="0"/>
      <dgm:spPr/>
    </dgm:pt>
    <dgm:pt modelId="{26F62CBA-A75C-4AFB-B573-EC05FE1B72EA}" type="pres">
      <dgm:prSet presAssocID="{BB117B36-92CD-4601-A9A4-DE328AD51DFC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BCC21115-BA26-4CDF-B108-84556F916DBC}" type="pres">
      <dgm:prSet presAssocID="{B3F43F4D-FFF2-49AB-941B-717EAB63C57E}" presName="spacer" presStyleCnt="0"/>
      <dgm:spPr/>
    </dgm:pt>
    <dgm:pt modelId="{1CFFC1B5-874D-4047-85EE-635BC3038134}" type="pres">
      <dgm:prSet presAssocID="{9C10AE8A-14D3-47D2-AAB4-464571A5FBD0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442A5714-C8A1-49F1-B3F2-E2CFF48E7418}" type="presOf" srcId="{371731AA-35FB-4A0A-B5E7-AECC562D621C}" destId="{D2FA9979-6520-47C4-8309-BDA60C7FFACB}" srcOrd="0" destOrd="0" presId="urn:microsoft.com/office/officeart/2005/8/layout/vList2"/>
    <dgm:cxn modelId="{4AF98519-FC2A-4AFC-99CF-9ABD3DBE11E9}" srcId="{545A8974-50CC-477F-B6FD-DBAAD8316AA7}" destId="{BB117B36-92CD-4601-A9A4-DE328AD51DFC}" srcOrd="4" destOrd="0" parTransId="{10D8E299-7500-40B5-8CD7-4F545E0738EB}" sibTransId="{B3F43F4D-FFF2-49AB-941B-717EAB63C57E}"/>
    <dgm:cxn modelId="{F719111C-63C1-45C5-AE56-D702CAB58F25}" srcId="{545A8974-50CC-477F-B6FD-DBAAD8316AA7}" destId="{D8F24465-ABD5-4F8D-A4A9-562E1AA8D032}" srcOrd="2" destOrd="0" parTransId="{542F8A01-1029-42E9-A67C-DAD7BFBE1FB5}" sibTransId="{928CA046-A26A-4512-AEB3-CD5F388DD345}"/>
    <dgm:cxn modelId="{D1A6D824-3B9D-43B8-A2E5-FA98E479CD2C}" srcId="{545A8974-50CC-477F-B6FD-DBAAD8316AA7}" destId="{1EDE323B-A496-47F7-8EBD-4F5902EC1406}" srcOrd="3" destOrd="0" parTransId="{4C55B80D-4717-46E3-8926-685A691ECF31}" sibTransId="{14576BCC-619D-4441-A725-D9EDD0335E81}"/>
    <dgm:cxn modelId="{19796746-437C-4291-B601-2418071A4CB1}" srcId="{545A8974-50CC-477F-B6FD-DBAAD8316AA7}" destId="{A599EBED-EBF0-401B-9AEF-DB6B16DFA417}" srcOrd="0" destOrd="0" parTransId="{BEDDD2C1-678D-4D96-8BC7-BF6D3CF0388C}" sibTransId="{CB4454B1-227E-4D66-AEB0-ACFBFD9EF9F5}"/>
    <dgm:cxn modelId="{FAAC107A-5BC8-4506-AB06-B40152C1CEF5}" srcId="{545A8974-50CC-477F-B6FD-DBAAD8316AA7}" destId="{9C10AE8A-14D3-47D2-AAB4-464571A5FBD0}" srcOrd="5" destOrd="0" parTransId="{B47B1374-D466-4D2B-B30F-8EED7B8410F3}" sibTransId="{B5379DB8-C292-4959-B83A-4DDE3E95ADFB}"/>
    <dgm:cxn modelId="{FD168380-D96F-4B5E-A17B-B726EC0F0E95}" type="presOf" srcId="{D8F24465-ABD5-4F8D-A4A9-562E1AA8D032}" destId="{B226DFDC-754D-4C6D-AEEA-7FF742E356B7}" srcOrd="0" destOrd="0" presId="urn:microsoft.com/office/officeart/2005/8/layout/vList2"/>
    <dgm:cxn modelId="{DF258584-824D-4FA6-94F0-04B1B449850A}" srcId="{545A8974-50CC-477F-B6FD-DBAAD8316AA7}" destId="{371731AA-35FB-4A0A-B5E7-AECC562D621C}" srcOrd="1" destOrd="0" parTransId="{F0755925-9046-41B2-9DA0-78C8B36BBC7D}" sibTransId="{54F1F963-C044-4ED4-8BCF-83F08C1890A2}"/>
    <dgm:cxn modelId="{2590498C-2382-4413-9115-65A7149D0373}" type="presOf" srcId="{545A8974-50CC-477F-B6FD-DBAAD8316AA7}" destId="{44410E48-0AF9-4729-8FEB-9799AD5B1104}" srcOrd="0" destOrd="0" presId="urn:microsoft.com/office/officeart/2005/8/layout/vList2"/>
    <dgm:cxn modelId="{DD4F178F-FD49-459F-B429-D1288EED5971}" type="presOf" srcId="{9C10AE8A-14D3-47D2-AAB4-464571A5FBD0}" destId="{1CFFC1B5-874D-4047-85EE-635BC3038134}" srcOrd="0" destOrd="0" presId="urn:microsoft.com/office/officeart/2005/8/layout/vList2"/>
    <dgm:cxn modelId="{C9E7579B-353E-435F-B14C-98C706D1D626}" type="presOf" srcId="{BB117B36-92CD-4601-A9A4-DE328AD51DFC}" destId="{26F62CBA-A75C-4AFB-B573-EC05FE1B72EA}" srcOrd="0" destOrd="0" presId="urn:microsoft.com/office/officeart/2005/8/layout/vList2"/>
    <dgm:cxn modelId="{6242A7D4-C435-4AD7-AA26-EA6D1DCDE35A}" type="presOf" srcId="{A599EBED-EBF0-401B-9AEF-DB6B16DFA417}" destId="{C7148937-DADC-4834-8292-FDAEC853AFE1}" srcOrd="0" destOrd="0" presId="urn:microsoft.com/office/officeart/2005/8/layout/vList2"/>
    <dgm:cxn modelId="{DF988CE9-9475-4219-A114-72C16611D819}" type="presOf" srcId="{1EDE323B-A496-47F7-8EBD-4F5902EC1406}" destId="{F961FAD2-9352-4FDA-B7F8-022864F30CF9}" srcOrd="0" destOrd="0" presId="urn:microsoft.com/office/officeart/2005/8/layout/vList2"/>
    <dgm:cxn modelId="{8EEB269B-2CE5-4F9E-A930-2F95A758DB64}" type="presParOf" srcId="{44410E48-0AF9-4729-8FEB-9799AD5B1104}" destId="{C7148937-DADC-4834-8292-FDAEC853AFE1}" srcOrd="0" destOrd="0" presId="urn:microsoft.com/office/officeart/2005/8/layout/vList2"/>
    <dgm:cxn modelId="{C3A2DB99-7A51-4BA5-BC3B-A25ED2183FC7}" type="presParOf" srcId="{44410E48-0AF9-4729-8FEB-9799AD5B1104}" destId="{B3D8F00E-59E5-41FF-A755-B07EF92662AD}" srcOrd="1" destOrd="0" presId="urn:microsoft.com/office/officeart/2005/8/layout/vList2"/>
    <dgm:cxn modelId="{D214210E-8195-41DA-BF4D-2D6674E76114}" type="presParOf" srcId="{44410E48-0AF9-4729-8FEB-9799AD5B1104}" destId="{D2FA9979-6520-47C4-8309-BDA60C7FFACB}" srcOrd="2" destOrd="0" presId="urn:microsoft.com/office/officeart/2005/8/layout/vList2"/>
    <dgm:cxn modelId="{00AC0FBA-8A05-4019-9CE6-9C2455FF4990}" type="presParOf" srcId="{44410E48-0AF9-4729-8FEB-9799AD5B1104}" destId="{67945781-D4EA-4A4D-9114-BE16012C3903}" srcOrd="3" destOrd="0" presId="urn:microsoft.com/office/officeart/2005/8/layout/vList2"/>
    <dgm:cxn modelId="{704E8538-1EE8-47D5-B933-8C84F90E9EC0}" type="presParOf" srcId="{44410E48-0AF9-4729-8FEB-9799AD5B1104}" destId="{B226DFDC-754D-4C6D-AEEA-7FF742E356B7}" srcOrd="4" destOrd="0" presId="urn:microsoft.com/office/officeart/2005/8/layout/vList2"/>
    <dgm:cxn modelId="{7A031D15-0524-4A10-84CE-60C50BB7BC8C}" type="presParOf" srcId="{44410E48-0AF9-4729-8FEB-9799AD5B1104}" destId="{CA3775A3-9B9C-4789-B109-3B400D2E4FED}" srcOrd="5" destOrd="0" presId="urn:microsoft.com/office/officeart/2005/8/layout/vList2"/>
    <dgm:cxn modelId="{03C4266D-1767-48D6-B274-CC805DCCFBEA}" type="presParOf" srcId="{44410E48-0AF9-4729-8FEB-9799AD5B1104}" destId="{F961FAD2-9352-4FDA-B7F8-022864F30CF9}" srcOrd="6" destOrd="0" presId="urn:microsoft.com/office/officeart/2005/8/layout/vList2"/>
    <dgm:cxn modelId="{598CD6CE-6400-4700-8CDF-8038DDD58AEF}" type="presParOf" srcId="{44410E48-0AF9-4729-8FEB-9799AD5B1104}" destId="{4EB7AD79-56FD-4D69-A08E-57AD6D4CA948}" srcOrd="7" destOrd="0" presId="urn:microsoft.com/office/officeart/2005/8/layout/vList2"/>
    <dgm:cxn modelId="{C3BA6A93-88D1-4B1B-9C06-16509456B202}" type="presParOf" srcId="{44410E48-0AF9-4729-8FEB-9799AD5B1104}" destId="{26F62CBA-A75C-4AFB-B573-EC05FE1B72EA}" srcOrd="8" destOrd="0" presId="urn:microsoft.com/office/officeart/2005/8/layout/vList2"/>
    <dgm:cxn modelId="{97927D4C-AB20-4839-B833-7554F3EF8872}" type="presParOf" srcId="{44410E48-0AF9-4729-8FEB-9799AD5B1104}" destId="{BCC21115-BA26-4CDF-B108-84556F916DBC}" srcOrd="9" destOrd="0" presId="urn:microsoft.com/office/officeart/2005/8/layout/vList2"/>
    <dgm:cxn modelId="{3AB5AD15-6218-4E59-9205-A41E27D0049D}" type="presParOf" srcId="{44410E48-0AF9-4729-8FEB-9799AD5B1104}" destId="{1CFFC1B5-874D-4047-85EE-635BC3038134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5A8974-50CC-477F-B6FD-DBAAD8316AA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599EBED-EBF0-401B-9AEF-DB6B16DFA417}">
      <dgm:prSet/>
      <dgm:spPr/>
      <dgm:t>
        <a:bodyPr/>
        <a:lstStyle/>
        <a:p>
          <a:r>
            <a:rPr lang="sk-SK"/>
            <a:t>Veková kategória: 4–8 rokov</a:t>
          </a:r>
          <a:endParaRPr lang="en-US"/>
        </a:p>
      </dgm:t>
    </dgm:pt>
    <dgm:pt modelId="{BEDDD2C1-678D-4D96-8BC7-BF6D3CF0388C}" type="parTrans" cxnId="{19796746-437C-4291-B601-2418071A4CB1}">
      <dgm:prSet/>
      <dgm:spPr/>
      <dgm:t>
        <a:bodyPr/>
        <a:lstStyle/>
        <a:p>
          <a:endParaRPr lang="en-US"/>
        </a:p>
      </dgm:t>
    </dgm:pt>
    <dgm:pt modelId="{CB4454B1-227E-4D66-AEB0-ACFBFD9EF9F5}" type="sibTrans" cxnId="{19796746-437C-4291-B601-2418071A4CB1}">
      <dgm:prSet/>
      <dgm:spPr/>
      <dgm:t>
        <a:bodyPr/>
        <a:lstStyle/>
        <a:p>
          <a:endParaRPr lang="en-US"/>
        </a:p>
      </dgm:t>
    </dgm:pt>
    <dgm:pt modelId="{371731AA-35FB-4A0A-B5E7-AECC562D621C}">
      <dgm:prSet/>
      <dgm:spPr/>
      <dgm:t>
        <a:bodyPr/>
        <a:lstStyle/>
        <a:p>
          <a:r>
            <a:rPr lang="sk-SK"/>
            <a:t>Vhodný pre predškolákov a 1. stupeň ZŠ</a:t>
          </a:r>
          <a:endParaRPr lang="en-US"/>
        </a:p>
      </dgm:t>
    </dgm:pt>
    <dgm:pt modelId="{F0755925-9046-41B2-9DA0-78C8B36BBC7D}" type="parTrans" cxnId="{DF258584-824D-4FA6-94F0-04B1B449850A}">
      <dgm:prSet/>
      <dgm:spPr/>
      <dgm:t>
        <a:bodyPr/>
        <a:lstStyle/>
        <a:p>
          <a:endParaRPr lang="en-US"/>
        </a:p>
      </dgm:t>
    </dgm:pt>
    <dgm:pt modelId="{54F1F963-C044-4ED4-8BCF-83F08C1890A2}" type="sibTrans" cxnId="{DF258584-824D-4FA6-94F0-04B1B449850A}">
      <dgm:prSet/>
      <dgm:spPr/>
      <dgm:t>
        <a:bodyPr/>
        <a:lstStyle/>
        <a:p>
          <a:endParaRPr lang="en-US"/>
        </a:p>
      </dgm:t>
    </dgm:pt>
    <dgm:pt modelId="{D8F24465-ABD5-4F8D-A4A9-562E1AA8D032}">
      <dgm:prSet/>
      <dgm:spPr/>
      <dgm:t>
        <a:bodyPr/>
        <a:lstStyle/>
        <a:p>
          <a:r>
            <a:rPr lang="sk-SK"/>
            <a:t>Používa karty a dotykové pero na ovládanie</a:t>
          </a:r>
          <a:endParaRPr lang="en-US"/>
        </a:p>
      </dgm:t>
    </dgm:pt>
    <dgm:pt modelId="{542F8A01-1029-42E9-A67C-DAD7BFBE1FB5}" type="parTrans" cxnId="{F719111C-63C1-45C5-AE56-D702CAB58F25}">
      <dgm:prSet/>
      <dgm:spPr/>
      <dgm:t>
        <a:bodyPr/>
        <a:lstStyle/>
        <a:p>
          <a:endParaRPr lang="en-US"/>
        </a:p>
      </dgm:t>
    </dgm:pt>
    <dgm:pt modelId="{928CA046-A26A-4512-AEB3-CD5F388DD345}" type="sibTrans" cxnId="{F719111C-63C1-45C5-AE56-D702CAB58F25}">
      <dgm:prSet/>
      <dgm:spPr/>
      <dgm:t>
        <a:bodyPr/>
        <a:lstStyle/>
        <a:p>
          <a:endParaRPr lang="en-US"/>
        </a:p>
      </dgm:t>
    </dgm:pt>
    <dgm:pt modelId="{1EDE323B-A496-47F7-8EBD-4F5902EC1406}">
      <dgm:prSet/>
      <dgm:spPr/>
      <dgm:t>
        <a:bodyPr/>
        <a:lstStyle/>
        <a:p>
          <a:r>
            <a:rPr lang="sk-SK"/>
            <a:t>Učí farby, tvary, zvuky a multimediálnu komunikáciu</a:t>
          </a:r>
          <a:endParaRPr lang="en-US"/>
        </a:p>
      </dgm:t>
    </dgm:pt>
    <dgm:pt modelId="{4C55B80D-4717-46E3-8926-685A691ECF31}" type="parTrans" cxnId="{D1A6D824-3B9D-43B8-A2E5-FA98E479CD2C}">
      <dgm:prSet/>
      <dgm:spPr/>
      <dgm:t>
        <a:bodyPr/>
        <a:lstStyle/>
        <a:p>
          <a:endParaRPr lang="en-US"/>
        </a:p>
      </dgm:t>
    </dgm:pt>
    <dgm:pt modelId="{14576BCC-619D-4441-A725-D9EDD0335E81}" type="sibTrans" cxnId="{D1A6D824-3B9D-43B8-A2E5-FA98E479CD2C}">
      <dgm:prSet/>
      <dgm:spPr/>
      <dgm:t>
        <a:bodyPr/>
        <a:lstStyle/>
        <a:p>
          <a:endParaRPr lang="en-US"/>
        </a:p>
      </dgm:t>
    </dgm:pt>
    <dgm:pt modelId="{BB117B36-92CD-4601-A9A4-DE328AD51DFC}">
      <dgm:prSet/>
      <dgm:spPr/>
      <dgm:t>
        <a:bodyPr/>
        <a:lstStyle/>
        <a:p>
          <a:r>
            <a:rPr lang="sk-SK"/>
            <a:t>Podporuje blokové programovanie a kreativitu</a:t>
          </a:r>
          <a:endParaRPr lang="en-US"/>
        </a:p>
      </dgm:t>
    </dgm:pt>
    <dgm:pt modelId="{10D8E299-7500-40B5-8CD7-4F545E0738EB}" type="parTrans" cxnId="{4AF98519-FC2A-4AFC-99CF-9ABD3DBE11E9}">
      <dgm:prSet/>
      <dgm:spPr/>
      <dgm:t>
        <a:bodyPr/>
        <a:lstStyle/>
        <a:p>
          <a:endParaRPr lang="en-US"/>
        </a:p>
      </dgm:t>
    </dgm:pt>
    <dgm:pt modelId="{B3F43F4D-FFF2-49AB-941B-717EAB63C57E}" type="sibTrans" cxnId="{4AF98519-FC2A-4AFC-99CF-9ABD3DBE11E9}">
      <dgm:prSet/>
      <dgm:spPr/>
      <dgm:t>
        <a:bodyPr/>
        <a:lstStyle/>
        <a:p>
          <a:endParaRPr lang="en-US"/>
        </a:p>
      </dgm:t>
    </dgm:pt>
    <dgm:pt modelId="{9C10AE8A-14D3-47D2-AAB4-464571A5FBD0}">
      <dgm:prSet/>
      <dgm:spPr/>
      <dgm:t>
        <a:bodyPr/>
        <a:lstStyle/>
        <a:p>
          <a:r>
            <a:rPr lang="sk-SK"/>
            <a:t>Rozvíja priestorovú orientáciu a logické myslenie</a:t>
          </a:r>
          <a:endParaRPr lang="en-US"/>
        </a:p>
      </dgm:t>
    </dgm:pt>
    <dgm:pt modelId="{B47B1374-D466-4D2B-B30F-8EED7B8410F3}" type="parTrans" cxnId="{FAAC107A-5BC8-4506-AB06-B40152C1CEF5}">
      <dgm:prSet/>
      <dgm:spPr/>
      <dgm:t>
        <a:bodyPr/>
        <a:lstStyle/>
        <a:p>
          <a:endParaRPr lang="en-US"/>
        </a:p>
      </dgm:t>
    </dgm:pt>
    <dgm:pt modelId="{B5379DB8-C292-4959-B83A-4DDE3E95ADFB}" type="sibTrans" cxnId="{FAAC107A-5BC8-4506-AB06-B40152C1CEF5}">
      <dgm:prSet/>
      <dgm:spPr/>
      <dgm:t>
        <a:bodyPr/>
        <a:lstStyle/>
        <a:p>
          <a:endParaRPr lang="en-US"/>
        </a:p>
      </dgm:t>
    </dgm:pt>
    <dgm:pt modelId="{44410E48-0AF9-4729-8FEB-9799AD5B1104}" type="pres">
      <dgm:prSet presAssocID="{545A8974-50CC-477F-B6FD-DBAAD8316AA7}" presName="linear" presStyleCnt="0">
        <dgm:presLayoutVars>
          <dgm:animLvl val="lvl"/>
          <dgm:resizeHandles val="exact"/>
        </dgm:presLayoutVars>
      </dgm:prSet>
      <dgm:spPr/>
    </dgm:pt>
    <dgm:pt modelId="{C7148937-DADC-4834-8292-FDAEC853AFE1}" type="pres">
      <dgm:prSet presAssocID="{A599EBED-EBF0-401B-9AEF-DB6B16DFA417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B3D8F00E-59E5-41FF-A755-B07EF92662AD}" type="pres">
      <dgm:prSet presAssocID="{CB4454B1-227E-4D66-AEB0-ACFBFD9EF9F5}" presName="spacer" presStyleCnt="0"/>
      <dgm:spPr/>
    </dgm:pt>
    <dgm:pt modelId="{D2FA9979-6520-47C4-8309-BDA60C7FFACB}" type="pres">
      <dgm:prSet presAssocID="{371731AA-35FB-4A0A-B5E7-AECC562D621C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67945781-D4EA-4A4D-9114-BE16012C3903}" type="pres">
      <dgm:prSet presAssocID="{54F1F963-C044-4ED4-8BCF-83F08C1890A2}" presName="spacer" presStyleCnt="0"/>
      <dgm:spPr/>
    </dgm:pt>
    <dgm:pt modelId="{B226DFDC-754D-4C6D-AEEA-7FF742E356B7}" type="pres">
      <dgm:prSet presAssocID="{D8F24465-ABD5-4F8D-A4A9-562E1AA8D032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CA3775A3-9B9C-4789-B109-3B400D2E4FED}" type="pres">
      <dgm:prSet presAssocID="{928CA046-A26A-4512-AEB3-CD5F388DD345}" presName="spacer" presStyleCnt="0"/>
      <dgm:spPr/>
    </dgm:pt>
    <dgm:pt modelId="{F961FAD2-9352-4FDA-B7F8-022864F30CF9}" type="pres">
      <dgm:prSet presAssocID="{1EDE323B-A496-47F7-8EBD-4F5902EC1406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4EB7AD79-56FD-4D69-A08E-57AD6D4CA948}" type="pres">
      <dgm:prSet presAssocID="{14576BCC-619D-4441-A725-D9EDD0335E81}" presName="spacer" presStyleCnt="0"/>
      <dgm:spPr/>
    </dgm:pt>
    <dgm:pt modelId="{26F62CBA-A75C-4AFB-B573-EC05FE1B72EA}" type="pres">
      <dgm:prSet presAssocID="{BB117B36-92CD-4601-A9A4-DE328AD51DFC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BCC21115-BA26-4CDF-B108-84556F916DBC}" type="pres">
      <dgm:prSet presAssocID="{B3F43F4D-FFF2-49AB-941B-717EAB63C57E}" presName="spacer" presStyleCnt="0"/>
      <dgm:spPr/>
    </dgm:pt>
    <dgm:pt modelId="{1CFFC1B5-874D-4047-85EE-635BC3038134}" type="pres">
      <dgm:prSet presAssocID="{9C10AE8A-14D3-47D2-AAB4-464571A5FBD0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442A5714-C8A1-49F1-B3F2-E2CFF48E7418}" type="presOf" srcId="{371731AA-35FB-4A0A-B5E7-AECC562D621C}" destId="{D2FA9979-6520-47C4-8309-BDA60C7FFACB}" srcOrd="0" destOrd="0" presId="urn:microsoft.com/office/officeart/2005/8/layout/vList2"/>
    <dgm:cxn modelId="{4AF98519-FC2A-4AFC-99CF-9ABD3DBE11E9}" srcId="{545A8974-50CC-477F-B6FD-DBAAD8316AA7}" destId="{BB117B36-92CD-4601-A9A4-DE328AD51DFC}" srcOrd="4" destOrd="0" parTransId="{10D8E299-7500-40B5-8CD7-4F545E0738EB}" sibTransId="{B3F43F4D-FFF2-49AB-941B-717EAB63C57E}"/>
    <dgm:cxn modelId="{F719111C-63C1-45C5-AE56-D702CAB58F25}" srcId="{545A8974-50CC-477F-B6FD-DBAAD8316AA7}" destId="{D8F24465-ABD5-4F8D-A4A9-562E1AA8D032}" srcOrd="2" destOrd="0" parTransId="{542F8A01-1029-42E9-A67C-DAD7BFBE1FB5}" sibTransId="{928CA046-A26A-4512-AEB3-CD5F388DD345}"/>
    <dgm:cxn modelId="{D1A6D824-3B9D-43B8-A2E5-FA98E479CD2C}" srcId="{545A8974-50CC-477F-B6FD-DBAAD8316AA7}" destId="{1EDE323B-A496-47F7-8EBD-4F5902EC1406}" srcOrd="3" destOrd="0" parTransId="{4C55B80D-4717-46E3-8926-685A691ECF31}" sibTransId="{14576BCC-619D-4441-A725-D9EDD0335E81}"/>
    <dgm:cxn modelId="{19796746-437C-4291-B601-2418071A4CB1}" srcId="{545A8974-50CC-477F-B6FD-DBAAD8316AA7}" destId="{A599EBED-EBF0-401B-9AEF-DB6B16DFA417}" srcOrd="0" destOrd="0" parTransId="{BEDDD2C1-678D-4D96-8BC7-BF6D3CF0388C}" sibTransId="{CB4454B1-227E-4D66-AEB0-ACFBFD9EF9F5}"/>
    <dgm:cxn modelId="{FAAC107A-5BC8-4506-AB06-B40152C1CEF5}" srcId="{545A8974-50CC-477F-B6FD-DBAAD8316AA7}" destId="{9C10AE8A-14D3-47D2-AAB4-464571A5FBD0}" srcOrd="5" destOrd="0" parTransId="{B47B1374-D466-4D2B-B30F-8EED7B8410F3}" sibTransId="{B5379DB8-C292-4959-B83A-4DDE3E95ADFB}"/>
    <dgm:cxn modelId="{FD168380-D96F-4B5E-A17B-B726EC0F0E95}" type="presOf" srcId="{D8F24465-ABD5-4F8D-A4A9-562E1AA8D032}" destId="{B226DFDC-754D-4C6D-AEEA-7FF742E356B7}" srcOrd="0" destOrd="0" presId="urn:microsoft.com/office/officeart/2005/8/layout/vList2"/>
    <dgm:cxn modelId="{DF258584-824D-4FA6-94F0-04B1B449850A}" srcId="{545A8974-50CC-477F-B6FD-DBAAD8316AA7}" destId="{371731AA-35FB-4A0A-B5E7-AECC562D621C}" srcOrd="1" destOrd="0" parTransId="{F0755925-9046-41B2-9DA0-78C8B36BBC7D}" sibTransId="{54F1F963-C044-4ED4-8BCF-83F08C1890A2}"/>
    <dgm:cxn modelId="{2590498C-2382-4413-9115-65A7149D0373}" type="presOf" srcId="{545A8974-50CC-477F-B6FD-DBAAD8316AA7}" destId="{44410E48-0AF9-4729-8FEB-9799AD5B1104}" srcOrd="0" destOrd="0" presId="urn:microsoft.com/office/officeart/2005/8/layout/vList2"/>
    <dgm:cxn modelId="{DD4F178F-FD49-459F-B429-D1288EED5971}" type="presOf" srcId="{9C10AE8A-14D3-47D2-AAB4-464571A5FBD0}" destId="{1CFFC1B5-874D-4047-85EE-635BC3038134}" srcOrd="0" destOrd="0" presId="urn:microsoft.com/office/officeart/2005/8/layout/vList2"/>
    <dgm:cxn modelId="{C9E7579B-353E-435F-B14C-98C706D1D626}" type="presOf" srcId="{BB117B36-92CD-4601-A9A4-DE328AD51DFC}" destId="{26F62CBA-A75C-4AFB-B573-EC05FE1B72EA}" srcOrd="0" destOrd="0" presId="urn:microsoft.com/office/officeart/2005/8/layout/vList2"/>
    <dgm:cxn modelId="{6242A7D4-C435-4AD7-AA26-EA6D1DCDE35A}" type="presOf" srcId="{A599EBED-EBF0-401B-9AEF-DB6B16DFA417}" destId="{C7148937-DADC-4834-8292-FDAEC853AFE1}" srcOrd="0" destOrd="0" presId="urn:microsoft.com/office/officeart/2005/8/layout/vList2"/>
    <dgm:cxn modelId="{DF988CE9-9475-4219-A114-72C16611D819}" type="presOf" srcId="{1EDE323B-A496-47F7-8EBD-4F5902EC1406}" destId="{F961FAD2-9352-4FDA-B7F8-022864F30CF9}" srcOrd="0" destOrd="0" presId="urn:microsoft.com/office/officeart/2005/8/layout/vList2"/>
    <dgm:cxn modelId="{8EEB269B-2CE5-4F9E-A930-2F95A758DB64}" type="presParOf" srcId="{44410E48-0AF9-4729-8FEB-9799AD5B1104}" destId="{C7148937-DADC-4834-8292-FDAEC853AFE1}" srcOrd="0" destOrd="0" presId="urn:microsoft.com/office/officeart/2005/8/layout/vList2"/>
    <dgm:cxn modelId="{C3A2DB99-7A51-4BA5-BC3B-A25ED2183FC7}" type="presParOf" srcId="{44410E48-0AF9-4729-8FEB-9799AD5B1104}" destId="{B3D8F00E-59E5-41FF-A755-B07EF92662AD}" srcOrd="1" destOrd="0" presId="urn:microsoft.com/office/officeart/2005/8/layout/vList2"/>
    <dgm:cxn modelId="{D214210E-8195-41DA-BF4D-2D6674E76114}" type="presParOf" srcId="{44410E48-0AF9-4729-8FEB-9799AD5B1104}" destId="{D2FA9979-6520-47C4-8309-BDA60C7FFACB}" srcOrd="2" destOrd="0" presId="urn:microsoft.com/office/officeart/2005/8/layout/vList2"/>
    <dgm:cxn modelId="{00AC0FBA-8A05-4019-9CE6-9C2455FF4990}" type="presParOf" srcId="{44410E48-0AF9-4729-8FEB-9799AD5B1104}" destId="{67945781-D4EA-4A4D-9114-BE16012C3903}" srcOrd="3" destOrd="0" presId="urn:microsoft.com/office/officeart/2005/8/layout/vList2"/>
    <dgm:cxn modelId="{704E8538-1EE8-47D5-B933-8C84F90E9EC0}" type="presParOf" srcId="{44410E48-0AF9-4729-8FEB-9799AD5B1104}" destId="{B226DFDC-754D-4C6D-AEEA-7FF742E356B7}" srcOrd="4" destOrd="0" presId="urn:microsoft.com/office/officeart/2005/8/layout/vList2"/>
    <dgm:cxn modelId="{7A031D15-0524-4A10-84CE-60C50BB7BC8C}" type="presParOf" srcId="{44410E48-0AF9-4729-8FEB-9799AD5B1104}" destId="{CA3775A3-9B9C-4789-B109-3B400D2E4FED}" srcOrd="5" destOrd="0" presId="urn:microsoft.com/office/officeart/2005/8/layout/vList2"/>
    <dgm:cxn modelId="{03C4266D-1767-48D6-B274-CC805DCCFBEA}" type="presParOf" srcId="{44410E48-0AF9-4729-8FEB-9799AD5B1104}" destId="{F961FAD2-9352-4FDA-B7F8-022864F30CF9}" srcOrd="6" destOrd="0" presId="urn:microsoft.com/office/officeart/2005/8/layout/vList2"/>
    <dgm:cxn modelId="{598CD6CE-6400-4700-8CDF-8038DDD58AEF}" type="presParOf" srcId="{44410E48-0AF9-4729-8FEB-9799AD5B1104}" destId="{4EB7AD79-56FD-4D69-A08E-57AD6D4CA948}" srcOrd="7" destOrd="0" presId="urn:microsoft.com/office/officeart/2005/8/layout/vList2"/>
    <dgm:cxn modelId="{C3BA6A93-88D1-4B1B-9C06-16509456B202}" type="presParOf" srcId="{44410E48-0AF9-4729-8FEB-9799AD5B1104}" destId="{26F62CBA-A75C-4AFB-B573-EC05FE1B72EA}" srcOrd="8" destOrd="0" presId="urn:microsoft.com/office/officeart/2005/8/layout/vList2"/>
    <dgm:cxn modelId="{97927D4C-AB20-4839-B833-7554F3EF8872}" type="presParOf" srcId="{44410E48-0AF9-4729-8FEB-9799AD5B1104}" destId="{BCC21115-BA26-4CDF-B108-84556F916DBC}" srcOrd="9" destOrd="0" presId="urn:microsoft.com/office/officeart/2005/8/layout/vList2"/>
    <dgm:cxn modelId="{3AB5AD15-6218-4E59-9205-A41E27D0049D}" type="presParOf" srcId="{44410E48-0AF9-4729-8FEB-9799AD5B1104}" destId="{1CFFC1B5-874D-4047-85EE-635BC3038134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D8B03D-6DF6-4373-88A6-91F2E65E952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C60A1FF-42B4-4E24-9116-13EA5CA6B887}">
      <dgm:prSet/>
      <dgm:spPr/>
      <dgm:t>
        <a:bodyPr/>
        <a:lstStyle/>
        <a:p>
          <a:r>
            <a:rPr lang="sk-SK"/>
            <a:t>BeeBot: Základy programovania, vek 3+, jednoduché ovládanie</a:t>
          </a:r>
          <a:endParaRPr lang="en-US"/>
        </a:p>
      </dgm:t>
    </dgm:pt>
    <dgm:pt modelId="{9AD0A5F4-286F-44E1-A86B-78C28C83442F}" type="parTrans" cxnId="{B8500EE3-2F6B-41BE-A2B4-E9E00995CDD7}">
      <dgm:prSet/>
      <dgm:spPr/>
      <dgm:t>
        <a:bodyPr/>
        <a:lstStyle/>
        <a:p>
          <a:endParaRPr lang="en-US"/>
        </a:p>
      </dgm:t>
    </dgm:pt>
    <dgm:pt modelId="{68E766FC-5D07-4F40-8B36-E1787B4E2012}" type="sibTrans" cxnId="{B8500EE3-2F6B-41BE-A2B4-E9E00995CDD7}">
      <dgm:prSet/>
      <dgm:spPr/>
      <dgm:t>
        <a:bodyPr/>
        <a:lstStyle/>
        <a:p>
          <a:endParaRPr lang="en-US"/>
        </a:p>
      </dgm:t>
    </dgm:pt>
    <dgm:pt modelId="{994D12C2-1F7C-47B4-92A3-163248C54F51}">
      <dgm:prSet/>
      <dgm:spPr/>
      <dgm:t>
        <a:bodyPr/>
        <a:lstStyle/>
        <a:p>
          <a:r>
            <a:rPr lang="sk-SK"/>
            <a:t>Code&amp;Go Robot Mouse: Algoritmy a plánovanie, vek 4–7</a:t>
          </a:r>
          <a:endParaRPr lang="en-US"/>
        </a:p>
      </dgm:t>
    </dgm:pt>
    <dgm:pt modelId="{2A677056-1D86-4257-B5C9-771F9E1A5B8D}" type="parTrans" cxnId="{9418B465-C67A-4CD1-AF45-2A85E3BD2712}">
      <dgm:prSet/>
      <dgm:spPr/>
      <dgm:t>
        <a:bodyPr/>
        <a:lstStyle/>
        <a:p>
          <a:endParaRPr lang="en-US"/>
        </a:p>
      </dgm:t>
    </dgm:pt>
    <dgm:pt modelId="{415EEAC4-FEB6-4788-80A1-816CC2E1ABE7}" type="sibTrans" cxnId="{9418B465-C67A-4CD1-AF45-2A85E3BD2712}">
      <dgm:prSet/>
      <dgm:spPr/>
      <dgm:t>
        <a:bodyPr/>
        <a:lstStyle/>
        <a:p>
          <a:endParaRPr lang="en-US"/>
        </a:p>
      </dgm:t>
    </dgm:pt>
    <dgm:pt modelId="{22335594-27F9-46D4-ABA6-498B6AE75939}">
      <dgm:prSet/>
      <dgm:spPr/>
      <dgm:t>
        <a:bodyPr/>
        <a:lstStyle/>
        <a:p>
          <a:r>
            <a:rPr lang="sk-SK"/>
            <a:t>mTiny: Blokové programovanie a multimédia, vek 4–8</a:t>
          </a:r>
          <a:endParaRPr lang="en-US"/>
        </a:p>
      </dgm:t>
    </dgm:pt>
    <dgm:pt modelId="{22649012-57D3-49F1-9CC9-2BDD37CAA31B}" type="parTrans" cxnId="{0DE261DF-2399-4AE9-9D1C-3BC04C37F3A1}">
      <dgm:prSet/>
      <dgm:spPr/>
      <dgm:t>
        <a:bodyPr/>
        <a:lstStyle/>
        <a:p>
          <a:endParaRPr lang="en-US"/>
        </a:p>
      </dgm:t>
    </dgm:pt>
    <dgm:pt modelId="{EF73140C-9A77-4592-8BE6-C8AE5873CEAD}" type="sibTrans" cxnId="{0DE261DF-2399-4AE9-9D1C-3BC04C37F3A1}">
      <dgm:prSet/>
      <dgm:spPr/>
      <dgm:t>
        <a:bodyPr/>
        <a:lstStyle/>
        <a:p>
          <a:endParaRPr lang="en-US"/>
        </a:p>
      </dgm:t>
    </dgm:pt>
    <dgm:pt modelId="{AD0FD1DC-EC40-478B-B3C8-24C4B7E3019C}">
      <dgm:prSet/>
      <dgm:spPr/>
      <dgm:t>
        <a:bodyPr/>
        <a:lstStyle/>
        <a:p>
          <a:r>
            <a:rPr lang="sk-SK"/>
            <a:t>Všetky roboty rozvíjajú logické myslenie a programovacie zručnosti</a:t>
          </a:r>
          <a:endParaRPr lang="en-US"/>
        </a:p>
      </dgm:t>
    </dgm:pt>
    <dgm:pt modelId="{819F8536-B82F-4C6A-886C-31E315305D3E}" type="parTrans" cxnId="{3217E166-64A3-404F-AADF-49D448CACDC5}">
      <dgm:prSet/>
      <dgm:spPr/>
      <dgm:t>
        <a:bodyPr/>
        <a:lstStyle/>
        <a:p>
          <a:endParaRPr lang="en-US"/>
        </a:p>
      </dgm:t>
    </dgm:pt>
    <dgm:pt modelId="{D7ACEE14-8C6A-4843-B9C5-169ADE124F24}" type="sibTrans" cxnId="{3217E166-64A3-404F-AADF-49D448CACDC5}">
      <dgm:prSet/>
      <dgm:spPr/>
      <dgm:t>
        <a:bodyPr/>
        <a:lstStyle/>
        <a:p>
          <a:endParaRPr lang="en-US"/>
        </a:p>
      </dgm:t>
    </dgm:pt>
    <dgm:pt modelId="{E2225538-458B-4820-8BA3-2D6BDCF3DE31}">
      <dgm:prSet/>
      <dgm:spPr/>
      <dgm:t>
        <a:bodyPr/>
        <a:lstStyle/>
        <a:p>
          <a:r>
            <a:rPr lang="sk-SK"/>
            <a:t>Ideálne pre využitie v materských školách a na 1. stupni ZŠ</a:t>
          </a:r>
          <a:endParaRPr lang="en-US"/>
        </a:p>
      </dgm:t>
    </dgm:pt>
    <dgm:pt modelId="{E04596EF-B83A-4201-B7FC-4C21D8AE311B}" type="parTrans" cxnId="{800D018E-4678-4742-8FDC-DB1A0CE49564}">
      <dgm:prSet/>
      <dgm:spPr/>
      <dgm:t>
        <a:bodyPr/>
        <a:lstStyle/>
        <a:p>
          <a:endParaRPr lang="en-US"/>
        </a:p>
      </dgm:t>
    </dgm:pt>
    <dgm:pt modelId="{B6956D8A-98DD-40CE-A6F0-BBCDAE8661CE}" type="sibTrans" cxnId="{800D018E-4678-4742-8FDC-DB1A0CE49564}">
      <dgm:prSet/>
      <dgm:spPr/>
      <dgm:t>
        <a:bodyPr/>
        <a:lstStyle/>
        <a:p>
          <a:endParaRPr lang="en-US"/>
        </a:p>
      </dgm:t>
    </dgm:pt>
    <dgm:pt modelId="{893B6737-E8A0-40CA-84DC-D9E72CDEADE0}" type="pres">
      <dgm:prSet presAssocID="{FBD8B03D-6DF6-4373-88A6-91F2E65E952B}" presName="linear" presStyleCnt="0">
        <dgm:presLayoutVars>
          <dgm:animLvl val="lvl"/>
          <dgm:resizeHandles val="exact"/>
        </dgm:presLayoutVars>
      </dgm:prSet>
      <dgm:spPr/>
    </dgm:pt>
    <dgm:pt modelId="{F71CDD8E-BF91-4287-8804-7A0406B59786}" type="pres">
      <dgm:prSet presAssocID="{4C60A1FF-42B4-4E24-9116-13EA5CA6B88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B69180A-1B49-4A0E-B0CA-D0D160F2B405}" type="pres">
      <dgm:prSet presAssocID="{68E766FC-5D07-4F40-8B36-E1787B4E2012}" presName="spacer" presStyleCnt="0"/>
      <dgm:spPr/>
    </dgm:pt>
    <dgm:pt modelId="{E48D20E7-2E92-4682-9568-0A8F0A5B809B}" type="pres">
      <dgm:prSet presAssocID="{994D12C2-1F7C-47B4-92A3-163248C54F5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1E28D4E-226F-4FE0-9BC6-19E74F44B90F}" type="pres">
      <dgm:prSet presAssocID="{415EEAC4-FEB6-4788-80A1-816CC2E1ABE7}" presName="spacer" presStyleCnt="0"/>
      <dgm:spPr/>
    </dgm:pt>
    <dgm:pt modelId="{A48519B0-E7FD-4E0B-A37D-3A75CC236F84}" type="pres">
      <dgm:prSet presAssocID="{22335594-27F9-46D4-ABA6-498B6AE7593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B6FC236-53A8-41D1-B8CC-D5B238356E55}" type="pres">
      <dgm:prSet presAssocID="{EF73140C-9A77-4592-8BE6-C8AE5873CEAD}" presName="spacer" presStyleCnt="0"/>
      <dgm:spPr/>
    </dgm:pt>
    <dgm:pt modelId="{BB6AC0C5-CC87-4F02-8E71-1F43B070C555}" type="pres">
      <dgm:prSet presAssocID="{AD0FD1DC-EC40-478B-B3C8-24C4B7E3019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41BD5A9-2F53-46E9-9A93-CFAD6FDC5FDD}" type="pres">
      <dgm:prSet presAssocID="{D7ACEE14-8C6A-4843-B9C5-169ADE124F24}" presName="spacer" presStyleCnt="0"/>
      <dgm:spPr/>
    </dgm:pt>
    <dgm:pt modelId="{26166396-596E-4F83-BCEB-628E9ED99ACE}" type="pres">
      <dgm:prSet presAssocID="{E2225538-458B-4820-8BA3-2D6BDCF3DE31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161721A-551F-4611-B8BB-E58B1CF40979}" type="presOf" srcId="{AD0FD1DC-EC40-478B-B3C8-24C4B7E3019C}" destId="{BB6AC0C5-CC87-4F02-8E71-1F43B070C555}" srcOrd="0" destOrd="0" presId="urn:microsoft.com/office/officeart/2005/8/layout/vList2"/>
    <dgm:cxn modelId="{9418B465-C67A-4CD1-AF45-2A85E3BD2712}" srcId="{FBD8B03D-6DF6-4373-88A6-91F2E65E952B}" destId="{994D12C2-1F7C-47B4-92A3-163248C54F51}" srcOrd="1" destOrd="0" parTransId="{2A677056-1D86-4257-B5C9-771F9E1A5B8D}" sibTransId="{415EEAC4-FEB6-4788-80A1-816CC2E1ABE7}"/>
    <dgm:cxn modelId="{3217E166-64A3-404F-AADF-49D448CACDC5}" srcId="{FBD8B03D-6DF6-4373-88A6-91F2E65E952B}" destId="{AD0FD1DC-EC40-478B-B3C8-24C4B7E3019C}" srcOrd="3" destOrd="0" parTransId="{819F8536-B82F-4C6A-886C-31E315305D3E}" sibTransId="{D7ACEE14-8C6A-4843-B9C5-169ADE124F24}"/>
    <dgm:cxn modelId="{B5592574-6B80-4C1C-864A-6D13C5CCA5A4}" type="presOf" srcId="{E2225538-458B-4820-8BA3-2D6BDCF3DE31}" destId="{26166396-596E-4F83-BCEB-628E9ED99ACE}" srcOrd="0" destOrd="0" presId="urn:microsoft.com/office/officeart/2005/8/layout/vList2"/>
    <dgm:cxn modelId="{800D018E-4678-4742-8FDC-DB1A0CE49564}" srcId="{FBD8B03D-6DF6-4373-88A6-91F2E65E952B}" destId="{E2225538-458B-4820-8BA3-2D6BDCF3DE31}" srcOrd="4" destOrd="0" parTransId="{E04596EF-B83A-4201-B7FC-4C21D8AE311B}" sibTransId="{B6956D8A-98DD-40CE-A6F0-BBCDAE8661CE}"/>
    <dgm:cxn modelId="{42DFBFC5-C64E-46CA-B06D-E1DC7E98154F}" type="presOf" srcId="{22335594-27F9-46D4-ABA6-498B6AE75939}" destId="{A48519B0-E7FD-4E0B-A37D-3A75CC236F84}" srcOrd="0" destOrd="0" presId="urn:microsoft.com/office/officeart/2005/8/layout/vList2"/>
    <dgm:cxn modelId="{18503CDF-B437-4442-A1F1-A9F05D8A0B88}" type="presOf" srcId="{994D12C2-1F7C-47B4-92A3-163248C54F51}" destId="{E48D20E7-2E92-4682-9568-0A8F0A5B809B}" srcOrd="0" destOrd="0" presId="urn:microsoft.com/office/officeart/2005/8/layout/vList2"/>
    <dgm:cxn modelId="{0DE261DF-2399-4AE9-9D1C-3BC04C37F3A1}" srcId="{FBD8B03D-6DF6-4373-88A6-91F2E65E952B}" destId="{22335594-27F9-46D4-ABA6-498B6AE75939}" srcOrd="2" destOrd="0" parTransId="{22649012-57D3-49F1-9CC9-2BDD37CAA31B}" sibTransId="{EF73140C-9A77-4592-8BE6-C8AE5873CEAD}"/>
    <dgm:cxn modelId="{B8500EE3-2F6B-41BE-A2B4-E9E00995CDD7}" srcId="{FBD8B03D-6DF6-4373-88A6-91F2E65E952B}" destId="{4C60A1FF-42B4-4E24-9116-13EA5CA6B887}" srcOrd="0" destOrd="0" parTransId="{9AD0A5F4-286F-44E1-A86B-78C28C83442F}" sibTransId="{68E766FC-5D07-4F40-8B36-E1787B4E2012}"/>
    <dgm:cxn modelId="{D27E9BF6-BE8D-479F-A48C-76F8E827C96E}" type="presOf" srcId="{4C60A1FF-42B4-4E24-9116-13EA5CA6B887}" destId="{F71CDD8E-BF91-4287-8804-7A0406B59786}" srcOrd="0" destOrd="0" presId="urn:microsoft.com/office/officeart/2005/8/layout/vList2"/>
    <dgm:cxn modelId="{C74F9DF7-594B-4283-837F-8B908EF3C0C0}" type="presOf" srcId="{FBD8B03D-6DF6-4373-88A6-91F2E65E952B}" destId="{893B6737-E8A0-40CA-84DC-D9E72CDEADE0}" srcOrd="0" destOrd="0" presId="urn:microsoft.com/office/officeart/2005/8/layout/vList2"/>
    <dgm:cxn modelId="{6E041571-B6A3-4F0A-9794-E50F3D637B02}" type="presParOf" srcId="{893B6737-E8A0-40CA-84DC-D9E72CDEADE0}" destId="{F71CDD8E-BF91-4287-8804-7A0406B59786}" srcOrd="0" destOrd="0" presId="urn:microsoft.com/office/officeart/2005/8/layout/vList2"/>
    <dgm:cxn modelId="{CA9152D9-2EFC-4B36-B64A-77E533A519D2}" type="presParOf" srcId="{893B6737-E8A0-40CA-84DC-D9E72CDEADE0}" destId="{5B69180A-1B49-4A0E-B0CA-D0D160F2B405}" srcOrd="1" destOrd="0" presId="urn:microsoft.com/office/officeart/2005/8/layout/vList2"/>
    <dgm:cxn modelId="{81F03440-1D48-4E7D-BF45-943495781A42}" type="presParOf" srcId="{893B6737-E8A0-40CA-84DC-D9E72CDEADE0}" destId="{E48D20E7-2E92-4682-9568-0A8F0A5B809B}" srcOrd="2" destOrd="0" presId="urn:microsoft.com/office/officeart/2005/8/layout/vList2"/>
    <dgm:cxn modelId="{A0742886-D028-4C7A-A559-132D81628008}" type="presParOf" srcId="{893B6737-E8A0-40CA-84DC-D9E72CDEADE0}" destId="{01E28D4E-226F-4FE0-9BC6-19E74F44B90F}" srcOrd="3" destOrd="0" presId="urn:microsoft.com/office/officeart/2005/8/layout/vList2"/>
    <dgm:cxn modelId="{75627C0D-BD71-4A5A-87C9-1B43D4E337E4}" type="presParOf" srcId="{893B6737-E8A0-40CA-84DC-D9E72CDEADE0}" destId="{A48519B0-E7FD-4E0B-A37D-3A75CC236F84}" srcOrd="4" destOrd="0" presId="urn:microsoft.com/office/officeart/2005/8/layout/vList2"/>
    <dgm:cxn modelId="{F6F3F06B-7DAE-41E1-8E96-B67BD6150E34}" type="presParOf" srcId="{893B6737-E8A0-40CA-84DC-D9E72CDEADE0}" destId="{3B6FC236-53A8-41D1-B8CC-D5B238356E55}" srcOrd="5" destOrd="0" presId="urn:microsoft.com/office/officeart/2005/8/layout/vList2"/>
    <dgm:cxn modelId="{D7B0C0A9-3E0C-41C3-8A0A-958DFE59FCE7}" type="presParOf" srcId="{893B6737-E8A0-40CA-84DC-D9E72CDEADE0}" destId="{BB6AC0C5-CC87-4F02-8E71-1F43B070C555}" srcOrd="6" destOrd="0" presId="urn:microsoft.com/office/officeart/2005/8/layout/vList2"/>
    <dgm:cxn modelId="{B3E69F57-1660-48EE-95AF-325FE3BBF098}" type="presParOf" srcId="{893B6737-E8A0-40CA-84DC-D9E72CDEADE0}" destId="{B41BD5A9-2F53-46E9-9A93-CFAD6FDC5FDD}" srcOrd="7" destOrd="0" presId="urn:microsoft.com/office/officeart/2005/8/layout/vList2"/>
    <dgm:cxn modelId="{95DDD676-24C3-4F84-91DC-96BF20AF93BA}" type="presParOf" srcId="{893B6737-E8A0-40CA-84DC-D9E72CDEADE0}" destId="{26166396-596E-4F83-BCEB-628E9ED99AC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148937-DADC-4834-8292-FDAEC853AFE1}">
      <dsp:nvSpPr>
        <dsp:cNvPr id="0" name=""/>
        <dsp:cNvSpPr/>
      </dsp:nvSpPr>
      <dsp:spPr>
        <a:xfrm>
          <a:off x="0" y="114185"/>
          <a:ext cx="5175384" cy="83422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Veková kategória: 3+ roky</a:t>
          </a:r>
          <a:endParaRPr lang="en-US" sz="2100" kern="1200" dirty="0"/>
        </a:p>
      </dsp:txBody>
      <dsp:txXfrm>
        <a:off x="40724" y="154909"/>
        <a:ext cx="5093936" cy="752780"/>
      </dsp:txXfrm>
    </dsp:sp>
    <dsp:sp modelId="{D2FA9979-6520-47C4-8309-BDA60C7FFACB}">
      <dsp:nvSpPr>
        <dsp:cNvPr id="0" name=""/>
        <dsp:cNvSpPr/>
      </dsp:nvSpPr>
      <dsp:spPr>
        <a:xfrm>
          <a:off x="0" y="1008893"/>
          <a:ext cx="5175384" cy="834228"/>
        </a:xfrm>
        <a:prstGeom prst="roundRect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/>
            <a:t>Vhodný pre predškolákov a 1. stupeň ZŠ</a:t>
          </a:r>
          <a:endParaRPr lang="en-US" sz="2100" kern="1200"/>
        </a:p>
      </dsp:txBody>
      <dsp:txXfrm>
        <a:off x="40724" y="1049617"/>
        <a:ext cx="5093936" cy="752780"/>
      </dsp:txXfrm>
    </dsp:sp>
    <dsp:sp modelId="{B226DFDC-754D-4C6D-AEEA-7FF742E356B7}">
      <dsp:nvSpPr>
        <dsp:cNvPr id="0" name=""/>
        <dsp:cNvSpPr/>
      </dsp:nvSpPr>
      <dsp:spPr>
        <a:xfrm>
          <a:off x="0" y="1903602"/>
          <a:ext cx="5175384" cy="834228"/>
        </a:xfrm>
        <a:prstGeom prst="roundRect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Rozvoj logického myslenia a priestorovej orientácie</a:t>
          </a:r>
          <a:endParaRPr lang="en-US" sz="2100" kern="1200" dirty="0"/>
        </a:p>
      </dsp:txBody>
      <dsp:txXfrm>
        <a:off x="40724" y="1944326"/>
        <a:ext cx="5093936" cy="752780"/>
      </dsp:txXfrm>
    </dsp:sp>
    <dsp:sp modelId="{F961FAD2-9352-4FDA-B7F8-022864F30CF9}">
      <dsp:nvSpPr>
        <dsp:cNvPr id="0" name=""/>
        <dsp:cNvSpPr/>
      </dsp:nvSpPr>
      <dsp:spPr>
        <a:xfrm>
          <a:off x="0" y="2788178"/>
          <a:ext cx="5175384" cy="834228"/>
        </a:xfrm>
        <a:prstGeom prst="roundRect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Jednoduché ovládanie pomocou tlačidiel</a:t>
          </a:r>
          <a:endParaRPr lang="en-US" sz="2100" kern="1200" dirty="0"/>
        </a:p>
      </dsp:txBody>
      <dsp:txXfrm>
        <a:off x="40724" y="2828902"/>
        <a:ext cx="5093936" cy="752780"/>
      </dsp:txXfrm>
    </dsp:sp>
    <dsp:sp modelId="{26F62CBA-A75C-4AFB-B573-EC05FE1B72EA}">
      <dsp:nvSpPr>
        <dsp:cNvPr id="0" name=""/>
        <dsp:cNvSpPr/>
      </dsp:nvSpPr>
      <dsp:spPr>
        <a:xfrm>
          <a:off x="0" y="3693018"/>
          <a:ext cx="5175384" cy="834228"/>
        </a:xfrm>
        <a:prstGeom prst="roundRect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Ideálny pre úplné základy programovania</a:t>
          </a:r>
          <a:endParaRPr lang="en-US" sz="2100" kern="1200" dirty="0"/>
        </a:p>
      </dsp:txBody>
      <dsp:txXfrm>
        <a:off x="40724" y="3733742"/>
        <a:ext cx="5093936" cy="752780"/>
      </dsp:txXfrm>
    </dsp:sp>
    <dsp:sp modelId="{1CFFC1B5-874D-4047-85EE-635BC3038134}">
      <dsp:nvSpPr>
        <dsp:cNvPr id="0" name=""/>
        <dsp:cNvSpPr/>
      </dsp:nvSpPr>
      <dsp:spPr>
        <a:xfrm>
          <a:off x="0" y="4587727"/>
          <a:ext cx="5175384" cy="834228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Výučba smerovania a algoritmického myslenia</a:t>
          </a:r>
          <a:endParaRPr lang="en-US" sz="2100" kern="1200" dirty="0"/>
        </a:p>
      </dsp:txBody>
      <dsp:txXfrm>
        <a:off x="40724" y="4628451"/>
        <a:ext cx="5093936" cy="7527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148937-DADC-4834-8292-FDAEC853AFE1}">
      <dsp:nvSpPr>
        <dsp:cNvPr id="0" name=""/>
        <dsp:cNvSpPr/>
      </dsp:nvSpPr>
      <dsp:spPr>
        <a:xfrm>
          <a:off x="0" y="114185"/>
          <a:ext cx="5175384" cy="83422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Veková kategória: 4–7 rokov</a:t>
          </a:r>
          <a:endParaRPr lang="en-US" sz="2100" kern="1200" dirty="0"/>
        </a:p>
      </dsp:txBody>
      <dsp:txXfrm>
        <a:off x="40724" y="154909"/>
        <a:ext cx="5093936" cy="752780"/>
      </dsp:txXfrm>
    </dsp:sp>
    <dsp:sp modelId="{D2FA9979-6520-47C4-8309-BDA60C7FFACB}">
      <dsp:nvSpPr>
        <dsp:cNvPr id="0" name=""/>
        <dsp:cNvSpPr/>
      </dsp:nvSpPr>
      <dsp:spPr>
        <a:xfrm>
          <a:off x="0" y="1008893"/>
          <a:ext cx="5175384" cy="834228"/>
        </a:xfrm>
        <a:prstGeom prst="roundRect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/>
            <a:t>Vhodný pre predškolákov a 1. stupeň ZŠ</a:t>
          </a:r>
          <a:endParaRPr lang="en-US" sz="2100" kern="1200"/>
        </a:p>
      </dsp:txBody>
      <dsp:txXfrm>
        <a:off x="40724" y="1049617"/>
        <a:ext cx="5093936" cy="752780"/>
      </dsp:txXfrm>
    </dsp:sp>
    <dsp:sp modelId="{B226DFDC-754D-4C6D-AEEA-7FF742E356B7}">
      <dsp:nvSpPr>
        <dsp:cNvPr id="0" name=""/>
        <dsp:cNvSpPr/>
      </dsp:nvSpPr>
      <dsp:spPr>
        <a:xfrm>
          <a:off x="0" y="1903602"/>
          <a:ext cx="5175384" cy="834228"/>
        </a:xfrm>
        <a:prstGeom prst="roundRect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Učí algoritmy a plánovanie krokov</a:t>
          </a:r>
          <a:endParaRPr lang="en-US" sz="2100" kern="1200" dirty="0"/>
        </a:p>
      </dsp:txBody>
      <dsp:txXfrm>
        <a:off x="40724" y="1944326"/>
        <a:ext cx="5093936" cy="752780"/>
      </dsp:txXfrm>
    </dsp:sp>
    <dsp:sp modelId="{F961FAD2-9352-4FDA-B7F8-022864F30CF9}">
      <dsp:nvSpPr>
        <dsp:cNvPr id="0" name=""/>
        <dsp:cNvSpPr/>
      </dsp:nvSpPr>
      <dsp:spPr>
        <a:xfrm>
          <a:off x="0" y="2798310"/>
          <a:ext cx="5175384" cy="834228"/>
        </a:xfrm>
        <a:prstGeom prst="roundRect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Rozvíja riešenie problémov a sekvenčné myslenie</a:t>
          </a:r>
          <a:endParaRPr lang="en-US" sz="2100" kern="1200" dirty="0"/>
        </a:p>
      </dsp:txBody>
      <dsp:txXfrm>
        <a:off x="40724" y="2839034"/>
        <a:ext cx="5093936" cy="752780"/>
      </dsp:txXfrm>
    </dsp:sp>
    <dsp:sp modelId="{26F62CBA-A75C-4AFB-B573-EC05FE1B72EA}">
      <dsp:nvSpPr>
        <dsp:cNvPr id="0" name=""/>
        <dsp:cNvSpPr/>
      </dsp:nvSpPr>
      <dsp:spPr>
        <a:xfrm>
          <a:off x="0" y="3693018"/>
          <a:ext cx="5175384" cy="834228"/>
        </a:xfrm>
        <a:prstGeom prst="roundRect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Tlačidlá na pohyb, otočenie a programovanie trasy</a:t>
          </a:r>
          <a:endParaRPr lang="en-US" sz="2100" kern="1200" dirty="0"/>
        </a:p>
      </dsp:txBody>
      <dsp:txXfrm>
        <a:off x="40724" y="3733742"/>
        <a:ext cx="5093936" cy="752780"/>
      </dsp:txXfrm>
    </dsp:sp>
    <dsp:sp modelId="{1CFFC1B5-874D-4047-85EE-635BC3038134}">
      <dsp:nvSpPr>
        <dsp:cNvPr id="0" name=""/>
        <dsp:cNvSpPr/>
      </dsp:nvSpPr>
      <dsp:spPr>
        <a:xfrm>
          <a:off x="0" y="4587727"/>
          <a:ext cx="5175384" cy="834228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Ideálny pre nácvik logických postupov v hre</a:t>
          </a:r>
          <a:endParaRPr lang="en-US" sz="2100" kern="1200" dirty="0"/>
        </a:p>
      </dsp:txBody>
      <dsp:txXfrm>
        <a:off x="40724" y="4628451"/>
        <a:ext cx="5093936" cy="7527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148937-DADC-4834-8292-FDAEC853AFE1}">
      <dsp:nvSpPr>
        <dsp:cNvPr id="0" name=""/>
        <dsp:cNvSpPr/>
      </dsp:nvSpPr>
      <dsp:spPr>
        <a:xfrm>
          <a:off x="0" y="114185"/>
          <a:ext cx="5175384" cy="83422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/>
            <a:t>Veková kategória: 4–8 rokov</a:t>
          </a:r>
          <a:endParaRPr lang="en-US" sz="2100" kern="1200"/>
        </a:p>
      </dsp:txBody>
      <dsp:txXfrm>
        <a:off x="40724" y="154909"/>
        <a:ext cx="5093936" cy="752780"/>
      </dsp:txXfrm>
    </dsp:sp>
    <dsp:sp modelId="{D2FA9979-6520-47C4-8309-BDA60C7FFACB}">
      <dsp:nvSpPr>
        <dsp:cNvPr id="0" name=""/>
        <dsp:cNvSpPr/>
      </dsp:nvSpPr>
      <dsp:spPr>
        <a:xfrm>
          <a:off x="0" y="1008893"/>
          <a:ext cx="5175384" cy="834228"/>
        </a:xfrm>
        <a:prstGeom prst="roundRect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/>
            <a:t>Vhodný pre predškolákov a 1. stupeň ZŠ</a:t>
          </a:r>
          <a:endParaRPr lang="en-US" sz="2100" kern="1200"/>
        </a:p>
      </dsp:txBody>
      <dsp:txXfrm>
        <a:off x="40724" y="1049617"/>
        <a:ext cx="5093936" cy="752780"/>
      </dsp:txXfrm>
    </dsp:sp>
    <dsp:sp modelId="{B226DFDC-754D-4C6D-AEEA-7FF742E356B7}">
      <dsp:nvSpPr>
        <dsp:cNvPr id="0" name=""/>
        <dsp:cNvSpPr/>
      </dsp:nvSpPr>
      <dsp:spPr>
        <a:xfrm>
          <a:off x="0" y="1903602"/>
          <a:ext cx="5175384" cy="834228"/>
        </a:xfrm>
        <a:prstGeom prst="roundRect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/>
            <a:t>Používa karty a dotykové pero na ovládanie</a:t>
          </a:r>
          <a:endParaRPr lang="en-US" sz="2100" kern="1200"/>
        </a:p>
      </dsp:txBody>
      <dsp:txXfrm>
        <a:off x="40724" y="1944326"/>
        <a:ext cx="5093936" cy="752780"/>
      </dsp:txXfrm>
    </dsp:sp>
    <dsp:sp modelId="{F961FAD2-9352-4FDA-B7F8-022864F30CF9}">
      <dsp:nvSpPr>
        <dsp:cNvPr id="0" name=""/>
        <dsp:cNvSpPr/>
      </dsp:nvSpPr>
      <dsp:spPr>
        <a:xfrm>
          <a:off x="0" y="2798310"/>
          <a:ext cx="5175384" cy="834228"/>
        </a:xfrm>
        <a:prstGeom prst="roundRect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/>
            <a:t>Učí farby, tvary, zvuky a multimediálnu komunikáciu</a:t>
          </a:r>
          <a:endParaRPr lang="en-US" sz="2100" kern="1200"/>
        </a:p>
      </dsp:txBody>
      <dsp:txXfrm>
        <a:off x="40724" y="2839034"/>
        <a:ext cx="5093936" cy="752780"/>
      </dsp:txXfrm>
    </dsp:sp>
    <dsp:sp modelId="{26F62CBA-A75C-4AFB-B573-EC05FE1B72EA}">
      <dsp:nvSpPr>
        <dsp:cNvPr id="0" name=""/>
        <dsp:cNvSpPr/>
      </dsp:nvSpPr>
      <dsp:spPr>
        <a:xfrm>
          <a:off x="0" y="3693018"/>
          <a:ext cx="5175384" cy="834228"/>
        </a:xfrm>
        <a:prstGeom prst="roundRect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/>
            <a:t>Podporuje blokové programovanie a kreativitu</a:t>
          </a:r>
          <a:endParaRPr lang="en-US" sz="2100" kern="1200"/>
        </a:p>
      </dsp:txBody>
      <dsp:txXfrm>
        <a:off x="40724" y="3733742"/>
        <a:ext cx="5093936" cy="752780"/>
      </dsp:txXfrm>
    </dsp:sp>
    <dsp:sp modelId="{1CFFC1B5-874D-4047-85EE-635BC3038134}">
      <dsp:nvSpPr>
        <dsp:cNvPr id="0" name=""/>
        <dsp:cNvSpPr/>
      </dsp:nvSpPr>
      <dsp:spPr>
        <a:xfrm>
          <a:off x="0" y="4587727"/>
          <a:ext cx="5175384" cy="834228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/>
            <a:t>Rozvíja priestorovú orientáciu a logické myslenie</a:t>
          </a:r>
          <a:endParaRPr lang="en-US" sz="2100" kern="1200"/>
        </a:p>
      </dsp:txBody>
      <dsp:txXfrm>
        <a:off x="40724" y="4628451"/>
        <a:ext cx="5093936" cy="7527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1CDD8E-BF91-4287-8804-7A0406B59786}">
      <dsp:nvSpPr>
        <dsp:cNvPr id="0" name=""/>
        <dsp:cNvSpPr/>
      </dsp:nvSpPr>
      <dsp:spPr>
        <a:xfrm>
          <a:off x="0" y="32610"/>
          <a:ext cx="5175384" cy="10342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600" kern="1200"/>
            <a:t>BeeBot: Základy programovania, vek 3+, jednoduché ovládanie</a:t>
          </a:r>
          <a:endParaRPr lang="en-US" sz="2600" kern="1200"/>
        </a:p>
      </dsp:txBody>
      <dsp:txXfrm>
        <a:off x="50489" y="83099"/>
        <a:ext cx="5074406" cy="933302"/>
      </dsp:txXfrm>
    </dsp:sp>
    <dsp:sp modelId="{E48D20E7-2E92-4682-9568-0A8F0A5B809B}">
      <dsp:nvSpPr>
        <dsp:cNvPr id="0" name=""/>
        <dsp:cNvSpPr/>
      </dsp:nvSpPr>
      <dsp:spPr>
        <a:xfrm>
          <a:off x="0" y="1141770"/>
          <a:ext cx="5175384" cy="1034280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600" kern="1200"/>
            <a:t>Code&amp;Go Robot Mouse: Algoritmy a plánovanie, vek 4–7</a:t>
          </a:r>
          <a:endParaRPr lang="en-US" sz="2600" kern="1200"/>
        </a:p>
      </dsp:txBody>
      <dsp:txXfrm>
        <a:off x="50489" y="1192259"/>
        <a:ext cx="5074406" cy="933302"/>
      </dsp:txXfrm>
    </dsp:sp>
    <dsp:sp modelId="{A48519B0-E7FD-4E0B-A37D-3A75CC236F84}">
      <dsp:nvSpPr>
        <dsp:cNvPr id="0" name=""/>
        <dsp:cNvSpPr/>
      </dsp:nvSpPr>
      <dsp:spPr>
        <a:xfrm>
          <a:off x="0" y="2250930"/>
          <a:ext cx="5175384" cy="103428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600" kern="1200"/>
            <a:t>mTiny: Blokové programovanie a multimédia, vek 4–8</a:t>
          </a:r>
          <a:endParaRPr lang="en-US" sz="2600" kern="1200"/>
        </a:p>
      </dsp:txBody>
      <dsp:txXfrm>
        <a:off x="50489" y="2301419"/>
        <a:ext cx="5074406" cy="933302"/>
      </dsp:txXfrm>
    </dsp:sp>
    <dsp:sp modelId="{BB6AC0C5-CC87-4F02-8E71-1F43B070C555}">
      <dsp:nvSpPr>
        <dsp:cNvPr id="0" name=""/>
        <dsp:cNvSpPr/>
      </dsp:nvSpPr>
      <dsp:spPr>
        <a:xfrm>
          <a:off x="0" y="3360090"/>
          <a:ext cx="5175384" cy="1034280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600" kern="1200"/>
            <a:t>Všetky roboty rozvíjajú logické myslenie a programovacie zručnosti</a:t>
          </a:r>
          <a:endParaRPr lang="en-US" sz="2600" kern="1200"/>
        </a:p>
      </dsp:txBody>
      <dsp:txXfrm>
        <a:off x="50489" y="3410579"/>
        <a:ext cx="5074406" cy="933302"/>
      </dsp:txXfrm>
    </dsp:sp>
    <dsp:sp modelId="{26166396-596E-4F83-BCEB-628E9ED99ACE}">
      <dsp:nvSpPr>
        <dsp:cNvPr id="0" name=""/>
        <dsp:cNvSpPr/>
      </dsp:nvSpPr>
      <dsp:spPr>
        <a:xfrm>
          <a:off x="0" y="4469250"/>
          <a:ext cx="5175384" cy="103428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600" kern="1200"/>
            <a:t>Ideálne pre využitie v materských školách a na 1. stupni ZŠ</a:t>
          </a:r>
          <a:endParaRPr lang="en-US" sz="2600" kern="1200"/>
        </a:p>
      </dsp:txBody>
      <dsp:txXfrm>
        <a:off x="50489" y="4519739"/>
        <a:ext cx="5074406" cy="9333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7" Type="http://schemas.openxmlformats.org/officeDocument/2006/relationships/image" Target="../media/image14.jfif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fif"/><Relationship Id="rId5" Type="http://schemas.openxmlformats.org/officeDocument/2006/relationships/image" Target="../media/image12.jfif"/><Relationship Id="rId4" Type="http://schemas.openxmlformats.org/officeDocument/2006/relationships/image" Target="../media/image11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beebot.terrapinlogo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1" name="Rectangle 10250">
            <a:extLst>
              <a:ext uri="{FF2B5EF4-FFF2-40B4-BE49-F238E27FC236}">
                <a16:creationId xmlns:a16="http://schemas.microsoft.com/office/drawing/2014/main" id="{1C4FDBE2-32F7-4AC4-A40C-C51C65B1D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1602" y="3674630"/>
            <a:ext cx="5005608" cy="273278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k-SK" sz="3600" b="1" dirty="0" err="1">
                <a:solidFill>
                  <a:srgbClr val="FFFFFE"/>
                </a:solidFill>
                <a:latin typeface="Aptos ExtraBold" panose="020B0004020202020204" pitchFamily="34" charset="0"/>
              </a:rPr>
              <a:t>BeeBot</a:t>
            </a:r>
            <a:r>
              <a:rPr lang="sk-SK" sz="3600" b="1" dirty="0">
                <a:solidFill>
                  <a:srgbClr val="FFFFFE"/>
                </a:solidFill>
                <a:latin typeface="Aptos ExtraBold" panose="020B0004020202020204" pitchFamily="34" charset="0"/>
              </a:rPr>
              <a:t>, </a:t>
            </a:r>
            <a:r>
              <a:rPr lang="sk-SK" sz="3600" b="1" dirty="0" err="1">
                <a:solidFill>
                  <a:srgbClr val="FFFFFE"/>
                </a:solidFill>
                <a:latin typeface="Aptos ExtraBold" panose="020B0004020202020204" pitchFamily="34" charset="0"/>
              </a:rPr>
              <a:t>Code&amp;Go</a:t>
            </a:r>
            <a:r>
              <a:rPr lang="sk-SK" sz="3600" b="1" dirty="0">
                <a:solidFill>
                  <a:srgbClr val="FFFFFE"/>
                </a:solidFill>
                <a:latin typeface="Aptos ExtraBold" panose="020B0004020202020204" pitchFamily="34" charset="0"/>
              </a:rPr>
              <a:t> Robot Mouse, </a:t>
            </a:r>
            <a:r>
              <a:rPr lang="sk-SK" sz="3600" b="1" dirty="0" err="1">
                <a:solidFill>
                  <a:srgbClr val="FFFFFE"/>
                </a:solidFill>
                <a:latin typeface="Aptos ExtraBold" panose="020B0004020202020204" pitchFamily="34" charset="0"/>
              </a:rPr>
              <a:t>mTiny</a:t>
            </a:r>
            <a:endParaRPr lang="sk-SK" sz="3600" b="1" dirty="0">
              <a:solidFill>
                <a:srgbClr val="FFFFFE"/>
              </a:solidFill>
              <a:latin typeface="Aptos ExtraBold" panose="020B0004020202020204" pitchFamily="34" charset="0"/>
            </a:endParaRPr>
          </a:p>
        </p:txBody>
      </p:sp>
      <p:sp>
        <p:nvSpPr>
          <p:cNvPr id="10253" name="Freeform: Shape 10252">
            <a:extLst>
              <a:ext uri="{FF2B5EF4-FFF2-40B4-BE49-F238E27FC236}">
                <a16:creationId xmlns:a16="http://schemas.microsoft.com/office/drawing/2014/main" id="{EBF4792E-DF83-4D24-9924-01EC30A32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58512"/>
            <a:ext cx="2964194" cy="5932172"/>
          </a:xfrm>
          <a:custGeom>
            <a:avLst/>
            <a:gdLst>
              <a:gd name="connsiteX0" fmla="*/ 986173 w 3952259"/>
              <a:gd name="connsiteY0" fmla="*/ 0 h 5932172"/>
              <a:gd name="connsiteX1" fmla="*/ 3952259 w 3952259"/>
              <a:gd name="connsiteY1" fmla="*/ 2966086 h 5932172"/>
              <a:gd name="connsiteX2" fmla="*/ 986173 w 3952259"/>
              <a:gd name="connsiteY2" fmla="*/ 5932172 h 5932172"/>
              <a:gd name="connsiteX3" fmla="*/ 104150 w 3952259"/>
              <a:gd name="connsiteY3" fmla="*/ 5798823 h 5932172"/>
              <a:gd name="connsiteX4" fmla="*/ 0 w 3952259"/>
              <a:gd name="connsiteY4" fmla="*/ 5760704 h 5932172"/>
              <a:gd name="connsiteX5" fmla="*/ 0 w 3952259"/>
              <a:gd name="connsiteY5" fmla="*/ 171469 h 5932172"/>
              <a:gd name="connsiteX6" fmla="*/ 104150 w 3952259"/>
              <a:gd name="connsiteY6" fmla="*/ 133350 h 5932172"/>
              <a:gd name="connsiteX7" fmla="*/ 986173 w 3952259"/>
              <a:gd name="connsiteY7" fmla="*/ 0 h 593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2259" h="5932172">
                <a:moveTo>
                  <a:pt x="986173" y="0"/>
                </a:moveTo>
                <a:cubicBezTo>
                  <a:pt x="2624297" y="0"/>
                  <a:pt x="3952259" y="1327962"/>
                  <a:pt x="3952259" y="2966086"/>
                </a:cubicBezTo>
                <a:cubicBezTo>
                  <a:pt x="3952259" y="4604210"/>
                  <a:pt x="2624297" y="5932172"/>
                  <a:pt x="986173" y="5932172"/>
                </a:cubicBezTo>
                <a:cubicBezTo>
                  <a:pt x="679025" y="5932172"/>
                  <a:pt x="382781" y="5885486"/>
                  <a:pt x="104150" y="5798823"/>
                </a:cubicBezTo>
                <a:lnTo>
                  <a:pt x="0" y="5760704"/>
                </a:lnTo>
                <a:lnTo>
                  <a:pt x="0" y="171469"/>
                </a:lnTo>
                <a:lnTo>
                  <a:pt x="104150" y="133350"/>
                </a:lnTo>
                <a:cubicBezTo>
                  <a:pt x="382781" y="46686"/>
                  <a:pt x="679025" y="0"/>
                  <a:pt x="9861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255" name="Freeform: Shape 10254">
            <a:extLst>
              <a:ext uri="{FF2B5EF4-FFF2-40B4-BE49-F238E27FC236}">
                <a16:creationId xmlns:a16="http://schemas.microsoft.com/office/drawing/2014/main" id="{15837328-A57C-47AA-B520-C83F4A6BD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93593" y="0"/>
            <a:ext cx="3356811" cy="3256337"/>
          </a:xfrm>
          <a:custGeom>
            <a:avLst/>
            <a:gdLst>
              <a:gd name="connsiteX0" fmla="*/ 246861 w 4475748"/>
              <a:gd name="connsiteY0" fmla="*/ 0 h 3256337"/>
              <a:gd name="connsiteX1" fmla="*/ 4228888 w 4475748"/>
              <a:gd name="connsiteY1" fmla="*/ 0 h 3256337"/>
              <a:gd name="connsiteX2" fmla="*/ 4299885 w 4475748"/>
              <a:gd name="connsiteY2" fmla="*/ 147382 h 3256337"/>
              <a:gd name="connsiteX3" fmla="*/ 4475748 w 4475748"/>
              <a:gd name="connsiteY3" fmla="*/ 1018463 h 3256337"/>
              <a:gd name="connsiteX4" fmla="*/ 2237874 w 4475748"/>
              <a:gd name="connsiteY4" fmla="*/ 3256337 h 3256337"/>
              <a:gd name="connsiteX5" fmla="*/ 0 w 4475748"/>
              <a:gd name="connsiteY5" fmla="*/ 1018463 h 3256337"/>
              <a:gd name="connsiteX6" fmla="*/ 175863 w 4475748"/>
              <a:gd name="connsiteY6" fmla="*/ 147382 h 3256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75748" h="3256337">
                <a:moveTo>
                  <a:pt x="246861" y="0"/>
                </a:moveTo>
                <a:lnTo>
                  <a:pt x="4228888" y="0"/>
                </a:lnTo>
                <a:lnTo>
                  <a:pt x="4299885" y="147382"/>
                </a:lnTo>
                <a:cubicBezTo>
                  <a:pt x="4413128" y="415117"/>
                  <a:pt x="4475748" y="709477"/>
                  <a:pt x="4475748" y="1018463"/>
                </a:cubicBezTo>
                <a:cubicBezTo>
                  <a:pt x="4475748" y="2254407"/>
                  <a:pt x="3473818" y="3256337"/>
                  <a:pt x="2237874" y="3256337"/>
                </a:cubicBezTo>
                <a:cubicBezTo>
                  <a:pt x="1001930" y="3256337"/>
                  <a:pt x="0" y="2254407"/>
                  <a:pt x="0" y="1018463"/>
                </a:cubicBezTo>
                <a:cubicBezTo>
                  <a:pt x="0" y="709477"/>
                  <a:pt x="62621" y="415117"/>
                  <a:pt x="175863" y="14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257" name="Arc 10256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7580241">
            <a:off x="-2113292" y="1388611"/>
            <a:ext cx="6199926" cy="4649945"/>
          </a:xfrm>
          <a:prstGeom prst="arc">
            <a:avLst>
              <a:gd name="adj1" fmla="val 14455503"/>
              <a:gd name="adj2" fmla="val 18389131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44" name="Picture 4" descr="Code &amp; Go® Robot Mouse">
            <a:extLst>
              <a:ext uri="{FF2B5EF4-FFF2-40B4-BE49-F238E27FC236}">
                <a16:creationId xmlns:a16="http://schemas.microsoft.com/office/drawing/2014/main" id="{DAFF9D8C-0B07-ABE4-65AF-3F884A1E4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69620" y1="77465" x2="80591" y2="64789"/>
                        <a14:foregroundMark x1="80169" y1="51174" x2="73840" y2="74648"/>
                        <a14:foregroundMark x1="73840" y1="74648" x2="59916" y2="78404"/>
                        <a14:foregroundMark x1="71730" y1="70892" x2="60759" y2="68075"/>
                        <a14:foregroundMark x1="78903" y1="62441" x2="83544" y2="67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411678">
            <a:off x="-807317" y="1356724"/>
            <a:ext cx="3930823" cy="3532764"/>
          </a:xfrm>
          <a:custGeom>
            <a:avLst/>
            <a:gdLst/>
            <a:ahLst/>
            <a:cxnLst/>
            <a:rect l="l" t="t" r="r" b="b"/>
            <a:pathLst>
              <a:path w="2028107" h="1916009">
                <a:moveTo>
                  <a:pt x="35370" y="0"/>
                </a:moveTo>
                <a:lnTo>
                  <a:pt x="1992737" y="0"/>
                </a:lnTo>
                <a:cubicBezTo>
                  <a:pt x="2012271" y="0"/>
                  <a:pt x="2028107" y="15836"/>
                  <a:pt x="2028107" y="35370"/>
                </a:cubicBezTo>
                <a:lnTo>
                  <a:pt x="2028107" y="1880639"/>
                </a:lnTo>
                <a:cubicBezTo>
                  <a:pt x="2028107" y="1900173"/>
                  <a:pt x="2012271" y="1916009"/>
                  <a:pt x="1992737" y="1916009"/>
                </a:cubicBezTo>
                <a:lnTo>
                  <a:pt x="35370" y="1916009"/>
                </a:lnTo>
                <a:cubicBezTo>
                  <a:pt x="15836" y="1916009"/>
                  <a:pt x="0" y="1900173"/>
                  <a:pt x="0" y="1880639"/>
                </a:cubicBezTo>
                <a:lnTo>
                  <a:pt x="0" y="35370"/>
                </a:lnTo>
                <a:cubicBezTo>
                  <a:pt x="0" y="15836"/>
                  <a:pt x="15836" y="0"/>
                  <a:pt x="3537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Bee Bot včielka NABÍJATEĽNÁ - IT10077BB - Včielka Bee-Bot - Uč...">
            <a:extLst>
              <a:ext uri="{FF2B5EF4-FFF2-40B4-BE49-F238E27FC236}">
                <a16:creationId xmlns:a16="http://schemas.microsoft.com/office/drawing/2014/main" id="{78D039D8-2695-28D5-A940-F1FBF8308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67500" y1="62333" x2="66333" y2="53667"/>
                        <a14:foregroundMark x1="84167" y1="50500" x2="82500" y2="47333"/>
                        <a14:foregroundMark x1="18000" y1="34667" x2="30167" y2="21500"/>
                        <a14:foregroundMark x1="30167" y1="21500" x2="44000" y2="16333"/>
                        <a14:foregroundMark x1="44000" y1="16333" x2="55833" y2="18833"/>
                        <a14:foregroundMark x1="56833" y1="18833" x2="43000" y2="16000"/>
                        <a14:foregroundMark x1="57500" y1="18167" x2="40667" y2="13833"/>
                        <a14:foregroundMark x1="40667" y1="13833" x2="25833" y2="22000"/>
                        <a14:foregroundMark x1="25833" y1="22000" x2="16667" y2="33167"/>
                        <a14:foregroundMark x1="16667" y1="33167" x2="13500" y2="54667"/>
                        <a14:foregroundMark x1="13500" y1="54667" x2="24000" y2="69333"/>
                        <a14:foregroundMark x1="24000" y1="69333" x2="32167" y2="73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24940">
            <a:off x="2738529" y="-357620"/>
            <a:ext cx="3356639" cy="3356639"/>
          </a:xfrm>
          <a:custGeom>
            <a:avLst/>
            <a:gdLst/>
            <a:ahLst/>
            <a:cxnLst/>
            <a:rect l="l" t="t" r="r" b="b"/>
            <a:pathLst>
              <a:path w="2487175" h="2487175">
                <a:moveTo>
                  <a:pt x="67328" y="0"/>
                </a:moveTo>
                <a:lnTo>
                  <a:pt x="2419847" y="0"/>
                </a:lnTo>
                <a:cubicBezTo>
                  <a:pt x="2457031" y="0"/>
                  <a:pt x="2487175" y="30144"/>
                  <a:pt x="2487175" y="67328"/>
                </a:cubicBezTo>
                <a:lnTo>
                  <a:pt x="2487175" y="2419847"/>
                </a:lnTo>
                <a:cubicBezTo>
                  <a:pt x="2487175" y="2457031"/>
                  <a:pt x="2457031" y="2487175"/>
                  <a:pt x="2419847" y="2487175"/>
                </a:cubicBezTo>
                <a:lnTo>
                  <a:pt x="67328" y="2487175"/>
                </a:lnTo>
                <a:cubicBezTo>
                  <a:pt x="30144" y="2487175"/>
                  <a:pt x="0" y="2457031"/>
                  <a:pt x="0" y="2419847"/>
                </a:cubicBezTo>
                <a:lnTo>
                  <a:pt x="0" y="67328"/>
                </a:lnTo>
                <a:cubicBezTo>
                  <a:pt x="0" y="30144"/>
                  <a:pt x="30144" y="0"/>
                  <a:pt x="6732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9" name="Freeform: Shape 10258">
            <a:extLst>
              <a:ext uri="{FF2B5EF4-FFF2-40B4-BE49-F238E27FC236}">
                <a16:creationId xmlns:a16="http://schemas.microsoft.com/office/drawing/2014/main" id="{8A03A6A2-7849-4179-B68F-C11DDDB23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3308" y="0"/>
            <a:ext cx="2580692" cy="3674631"/>
          </a:xfrm>
          <a:custGeom>
            <a:avLst/>
            <a:gdLst>
              <a:gd name="connsiteX0" fmla="*/ 523074 w 3440922"/>
              <a:gd name="connsiteY0" fmla="*/ 0 h 3674631"/>
              <a:gd name="connsiteX1" fmla="*/ 3440922 w 3440922"/>
              <a:gd name="connsiteY1" fmla="*/ 0 h 3674631"/>
              <a:gd name="connsiteX2" fmla="*/ 3440922 w 3440922"/>
              <a:gd name="connsiteY2" fmla="*/ 3321701 h 3674631"/>
              <a:gd name="connsiteX3" fmla="*/ 3304578 w 3440922"/>
              <a:gd name="connsiteY3" fmla="*/ 3404532 h 3674631"/>
              <a:gd name="connsiteX4" fmla="*/ 2237874 w 3440922"/>
              <a:gd name="connsiteY4" fmla="*/ 3674631 h 3674631"/>
              <a:gd name="connsiteX5" fmla="*/ 0 w 3440922"/>
              <a:gd name="connsiteY5" fmla="*/ 1436757 h 3674631"/>
              <a:gd name="connsiteX6" fmla="*/ 511022 w 3440922"/>
              <a:gd name="connsiteY6" fmla="*/ 13261 h 3674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0922" h="3674631">
                <a:moveTo>
                  <a:pt x="523074" y="0"/>
                </a:moveTo>
                <a:lnTo>
                  <a:pt x="3440922" y="0"/>
                </a:lnTo>
                <a:lnTo>
                  <a:pt x="3440922" y="3321701"/>
                </a:lnTo>
                <a:lnTo>
                  <a:pt x="3304578" y="3404532"/>
                </a:lnTo>
                <a:cubicBezTo>
                  <a:pt x="2987486" y="3576786"/>
                  <a:pt x="2624107" y="3674631"/>
                  <a:pt x="2237874" y="3674631"/>
                </a:cubicBezTo>
                <a:cubicBezTo>
                  <a:pt x="1001930" y="3674631"/>
                  <a:pt x="0" y="2672701"/>
                  <a:pt x="0" y="1436757"/>
                </a:cubicBezTo>
                <a:cubicBezTo>
                  <a:pt x="0" y="896032"/>
                  <a:pt x="191776" y="400098"/>
                  <a:pt x="511022" y="132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46" name="Picture 6" descr="Sada - Robot Makeblock mTiny 7+1 a učebné osnovy | AvalonIT">
            <a:extLst>
              <a:ext uri="{FF2B5EF4-FFF2-40B4-BE49-F238E27FC236}">
                <a16:creationId xmlns:a16="http://schemas.microsoft.com/office/drawing/2014/main" id="{4E776EE1-A2D5-FC67-B9F0-BE27491F9F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5563" y1="41438" x2="56563" y2="45625"/>
                        <a14:foregroundMark x1="56563" y1="45625" x2="33875" y2="57250"/>
                        <a14:foregroundMark x1="59188" y1="46688" x2="59188" y2="56813"/>
                        <a14:foregroundMark x1="50750" y1="49938" x2="33563" y2="49938"/>
                        <a14:foregroundMark x1="33563" y1="49938" x2="32188" y2="49500"/>
                        <a14:foregroundMark x1="21625" y1="59688" x2="23750" y2="6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03" t="21517" r="25730" b="15962"/>
          <a:stretch/>
        </p:blipFill>
        <p:spPr bwMode="auto">
          <a:xfrm>
            <a:off x="6749149" y="0"/>
            <a:ext cx="2809231" cy="309747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720" y="640823"/>
            <a:ext cx="3027552" cy="2788177"/>
          </a:xfrm>
        </p:spPr>
        <p:txBody>
          <a:bodyPr anchor="ctr">
            <a:normAutofit/>
          </a:bodyPr>
          <a:lstStyle/>
          <a:p>
            <a:r>
              <a:rPr lang="sk-SK" sz="3200" dirty="0" err="1">
                <a:latin typeface="Aptos ExtraBold" panose="020B0004020202020204" pitchFamily="34" charset="0"/>
              </a:rPr>
              <a:t>mTiny</a:t>
            </a:r>
            <a:r>
              <a:rPr lang="sk-SK" sz="3200" dirty="0">
                <a:latin typeface="Aptos ExtraBold" panose="020B0004020202020204" pitchFamily="34" charset="0"/>
              </a:rPr>
              <a:t> – Kreatívne Programovanie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DF3D398-A619-A636-9E75-90BF0650EC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7655624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Obrázok 5">
            <a:extLst>
              <a:ext uri="{FF2B5EF4-FFF2-40B4-BE49-F238E27FC236}">
                <a16:creationId xmlns:a16="http://schemas.microsoft.com/office/drawing/2014/main" id="{B612D390-3FA1-52FA-E364-76197486F1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728" y="3696915"/>
            <a:ext cx="2527056" cy="252705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4FA927-FE56-D775-F7E4-C59EB47EE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1" name="Rectangle 7174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2" name="Rectangle 7176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ok 2" descr="Obrázok, na ktorom je text, snímka obrazovky&#10;&#10;Automaticky generovaný popis">
            <a:extLst>
              <a:ext uri="{FF2B5EF4-FFF2-40B4-BE49-F238E27FC236}">
                <a16:creationId xmlns:a16="http://schemas.microsoft.com/office/drawing/2014/main" id="{EE73D2D7-2965-848C-986E-26D53C1D57C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3574"/>
          <a:stretch/>
        </p:blipFill>
        <p:spPr>
          <a:xfrm>
            <a:off x="456640" y="1126478"/>
            <a:ext cx="4033339" cy="2394556"/>
          </a:xfrm>
          <a:prstGeom prst="rect">
            <a:avLst/>
          </a:prstGeom>
        </p:spPr>
      </p:pic>
      <p:cxnSp>
        <p:nvCxnSpPr>
          <p:cNvPr id="7183" name="Straight Connector 7178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5996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81486A2E-36C0-990C-FD95-996535E925A5}"/>
              </a:ext>
            </a:extLst>
          </p:cNvPr>
          <p:cNvGrpSpPr/>
          <p:nvPr/>
        </p:nvGrpSpPr>
        <p:grpSpPr>
          <a:xfrm>
            <a:off x="4690362" y="2323756"/>
            <a:ext cx="3971037" cy="2210488"/>
            <a:chOff x="94420" y="41442"/>
            <a:chExt cx="6497252" cy="3616712"/>
          </a:xfrm>
        </p:grpSpPr>
        <p:pic>
          <p:nvPicPr>
            <p:cNvPr id="7170" name="Picture 2" descr="Sada - Robot Makeblock mTiny 7+1 a učebné osnovy | AvalonIT">
              <a:extLst>
                <a:ext uri="{FF2B5EF4-FFF2-40B4-BE49-F238E27FC236}">
                  <a16:creationId xmlns:a16="http://schemas.microsoft.com/office/drawing/2014/main" id="{C873B94A-997B-957D-6352-238136B2AB5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85" t="25035" r="13162" b="24320"/>
            <a:stretch/>
          </p:blipFill>
          <p:spPr bwMode="auto">
            <a:xfrm>
              <a:off x="94420" y="139702"/>
              <a:ext cx="4721087" cy="3518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vál 1">
              <a:extLst>
                <a:ext uri="{FF2B5EF4-FFF2-40B4-BE49-F238E27FC236}">
                  <a16:creationId xmlns:a16="http://schemas.microsoft.com/office/drawing/2014/main" id="{5BA25DCF-4F49-B20A-4B5F-4AC73CDD8AC8}"/>
                </a:ext>
              </a:extLst>
            </p:cNvPr>
            <p:cNvSpPr/>
            <p:nvPr/>
          </p:nvSpPr>
          <p:spPr>
            <a:xfrm>
              <a:off x="4930021" y="331494"/>
              <a:ext cx="1661651" cy="580103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78892">
                <a:spcAft>
                  <a:spcPts val="600"/>
                </a:spcAft>
              </a:pPr>
              <a:r>
                <a:rPr lang="sk-SK" sz="1098" b="1" kern="120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rPr>
                <a:t>Zapnúť</a:t>
              </a:r>
              <a:endParaRPr lang="sk-SK" b="1">
                <a:solidFill>
                  <a:sysClr val="windowText" lastClr="000000"/>
                </a:solidFill>
              </a:endParaRPr>
            </a:p>
          </p:txBody>
        </p:sp>
        <p:sp>
          <p:nvSpPr>
            <p:cNvPr id="4" name="Ovál 3">
              <a:extLst>
                <a:ext uri="{FF2B5EF4-FFF2-40B4-BE49-F238E27FC236}">
                  <a16:creationId xmlns:a16="http://schemas.microsoft.com/office/drawing/2014/main" id="{6D39083F-B50F-9969-DA3C-C13B7D7534C7}"/>
                </a:ext>
              </a:extLst>
            </p:cNvPr>
            <p:cNvSpPr/>
            <p:nvPr/>
          </p:nvSpPr>
          <p:spPr>
            <a:xfrm>
              <a:off x="4539348" y="1245893"/>
              <a:ext cx="1661651" cy="580103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78892">
                <a:spcAft>
                  <a:spcPts val="600"/>
                </a:spcAft>
              </a:pPr>
              <a:r>
                <a:rPr lang="sk-SK" sz="1098" b="1" kern="120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rPr>
                <a:t>Potvrď</a:t>
              </a:r>
              <a:endParaRPr lang="sk-SK" b="1">
                <a:solidFill>
                  <a:sysClr val="windowText" lastClr="000000"/>
                </a:solidFill>
              </a:endParaRPr>
            </a:p>
          </p:txBody>
        </p:sp>
        <p:sp>
          <p:nvSpPr>
            <p:cNvPr id="6" name="Ovál 5">
              <a:extLst>
                <a:ext uri="{FF2B5EF4-FFF2-40B4-BE49-F238E27FC236}">
                  <a16:creationId xmlns:a16="http://schemas.microsoft.com/office/drawing/2014/main" id="{1E6E0140-7A83-B8CB-B367-C35E414DBF96}"/>
                </a:ext>
              </a:extLst>
            </p:cNvPr>
            <p:cNvSpPr/>
            <p:nvPr/>
          </p:nvSpPr>
          <p:spPr>
            <a:xfrm>
              <a:off x="4457352" y="1917576"/>
              <a:ext cx="1661651" cy="580103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78892">
                <a:spcAft>
                  <a:spcPts val="600"/>
                </a:spcAft>
              </a:pPr>
              <a:r>
                <a:rPr lang="sk-SK" sz="1098" b="1" kern="120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rPr>
                <a:t>Stop</a:t>
              </a:r>
              <a:endParaRPr lang="sk-SK" b="1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7" name="Rovná spojovacia šípka 6">
              <a:extLst>
                <a:ext uri="{FF2B5EF4-FFF2-40B4-BE49-F238E27FC236}">
                  <a16:creationId xmlns:a16="http://schemas.microsoft.com/office/drawing/2014/main" id="{A24150AC-8587-C65A-BD0E-87484897ABAB}"/>
                </a:ext>
              </a:extLst>
            </p:cNvPr>
            <p:cNvCxnSpPr>
              <a:cxnSpLocks/>
              <a:stCxn id="2" idx="4"/>
            </p:cNvCxnSpPr>
            <p:nvPr/>
          </p:nvCxnSpPr>
          <p:spPr>
            <a:xfrm flipH="1">
              <a:off x="4551397" y="911597"/>
              <a:ext cx="1209450" cy="3101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Rovná spojovacia šípka 7">
              <a:extLst>
                <a:ext uri="{FF2B5EF4-FFF2-40B4-BE49-F238E27FC236}">
                  <a16:creationId xmlns:a16="http://schemas.microsoft.com/office/drawing/2014/main" id="{AA657443-204C-6B6D-C32E-D79A99A367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05470" y="1564631"/>
              <a:ext cx="56653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Rovná spojovacia šípka 8">
              <a:extLst>
                <a:ext uri="{FF2B5EF4-FFF2-40B4-BE49-F238E27FC236}">
                  <a16:creationId xmlns:a16="http://schemas.microsoft.com/office/drawing/2014/main" id="{6D36B885-424E-9672-2B4C-77E9209F87F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05470" y="1898928"/>
              <a:ext cx="545927" cy="19292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4" name="Ovál 13">
              <a:extLst>
                <a:ext uri="{FF2B5EF4-FFF2-40B4-BE49-F238E27FC236}">
                  <a16:creationId xmlns:a16="http://schemas.microsoft.com/office/drawing/2014/main" id="{5ACCFF46-2D8F-9E1E-745F-6EB32CABF095}"/>
                </a:ext>
              </a:extLst>
            </p:cNvPr>
            <p:cNvSpPr/>
            <p:nvPr/>
          </p:nvSpPr>
          <p:spPr>
            <a:xfrm>
              <a:off x="1877875" y="41442"/>
              <a:ext cx="1661651" cy="580103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78892">
                <a:spcAft>
                  <a:spcPts val="600"/>
                </a:spcAft>
              </a:pPr>
              <a:r>
                <a:rPr lang="sk-SK" sz="1098" b="1" kern="120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rPr>
                <a:t>Hýbanie do strán</a:t>
              </a:r>
              <a:endParaRPr lang="sk-SK" b="1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5" name="Rovná spojovacia šípka 14">
              <a:extLst>
                <a:ext uri="{FF2B5EF4-FFF2-40B4-BE49-F238E27FC236}">
                  <a16:creationId xmlns:a16="http://schemas.microsoft.com/office/drawing/2014/main" id="{43040163-2E33-73EC-944E-E05969DE3B36}"/>
                </a:ext>
              </a:extLst>
            </p:cNvPr>
            <p:cNvCxnSpPr>
              <a:cxnSpLocks/>
              <a:stCxn id="14" idx="4"/>
            </p:cNvCxnSpPr>
            <p:nvPr/>
          </p:nvCxnSpPr>
          <p:spPr>
            <a:xfrm>
              <a:off x="2708701" y="621545"/>
              <a:ext cx="1011871" cy="21334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8" name="Obrázok 17" descr="Obrázok, na ktorom je text, snímka obrazovky&#10;&#10;Automaticky generovaný popis">
            <a:extLst>
              <a:ext uri="{FF2B5EF4-FFF2-40B4-BE49-F238E27FC236}">
                <a16:creationId xmlns:a16="http://schemas.microsoft.com/office/drawing/2014/main" id="{742B353D-73E5-ADB1-3271-90F9365900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6476"/>
          <a:stretch/>
        </p:blipFill>
        <p:spPr>
          <a:xfrm>
            <a:off x="771490" y="3324284"/>
            <a:ext cx="3437902" cy="2646094"/>
          </a:xfrm>
          <a:prstGeom prst="rect">
            <a:avLst/>
          </a:prstGeom>
        </p:spPr>
      </p:pic>
      <p:sp>
        <p:nvSpPr>
          <p:cNvPr id="19" name="BlokTextu 18">
            <a:extLst>
              <a:ext uri="{FF2B5EF4-FFF2-40B4-BE49-F238E27FC236}">
                <a16:creationId xmlns:a16="http://schemas.microsoft.com/office/drawing/2014/main" id="{E9B50E18-6045-CCAD-5D27-ACCDF76137BC}"/>
              </a:ext>
            </a:extLst>
          </p:cNvPr>
          <p:cNvSpPr txBox="1"/>
          <p:nvPr/>
        </p:nvSpPr>
        <p:spPr>
          <a:xfrm>
            <a:off x="5645634" y="648721"/>
            <a:ext cx="2054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latin typeface="Aptos ExtraBold" panose="020F0502020204030204" pitchFamily="34" charset="0"/>
                <a:ea typeface="ADLaM Display" panose="02010000000000000000" pitchFamily="2" charset="0"/>
                <a:cs typeface="Aharoni" panose="02010803020104030203" pitchFamily="2" charset="-79"/>
              </a:rPr>
              <a:t>TLAČIDLÁ</a:t>
            </a:r>
          </a:p>
        </p:txBody>
      </p:sp>
      <p:sp>
        <p:nvSpPr>
          <p:cNvPr id="20" name="BlokTextu 19">
            <a:extLst>
              <a:ext uri="{FF2B5EF4-FFF2-40B4-BE49-F238E27FC236}">
                <a16:creationId xmlns:a16="http://schemas.microsoft.com/office/drawing/2014/main" id="{1EF19F89-FAA8-92DC-BDD9-F8C8CF636BE8}"/>
              </a:ext>
            </a:extLst>
          </p:cNvPr>
          <p:cNvSpPr txBox="1"/>
          <p:nvPr/>
        </p:nvSpPr>
        <p:spPr>
          <a:xfrm>
            <a:off x="675861" y="648721"/>
            <a:ext cx="3753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latin typeface="Aptos ExtraBold" panose="020F0502020204030204" pitchFamily="34" charset="0"/>
                <a:ea typeface="ADLaM Display" panose="02010000000000000000" pitchFamily="2" charset="0"/>
                <a:cs typeface="Aharoni" panose="02010803020104030203" pitchFamily="2" charset="-79"/>
              </a:rPr>
              <a:t>ČO JE V KRABICI</a:t>
            </a:r>
          </a:p>
        </p:txBody>
      </p:sp>
    </p:spTree>
    <p:extLst>
      <p:ext uri="{BB962C8B-B14F-4D97-AF65-F5344CB8AC3E}">
        <p14:creationId xmlns:p14="http://schemas.microsoft.com/office/powerpoint/2010/main" val="642843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9" name="Rectangle 717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Obrázok 6" descr="Obrázok, na ktorom je hračka, animák&#10;&#10;Automaticky generovaný popis">
            <a:extLst>
              <a:ext uri="{FF2B5EF4-FFF2-40B4-BE49-F238E27FC236}">
                <a16:creationId xmlns:a16="http://schemas.microsoft.com/office/drawing/2014/main" id="{B74FA9B9-43EA-7A85-86BE-3D31AF3752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852" r="23013" b="-1"/>
          <a:stretch/>
        </p:blipFill>
        <p:spPr>
          <a:xfrm>
            <a:off x="143314" y="1148862"/>
            <a:ext cx="4359898" cy="5151940"/>
          </a:xfrm>
          <a:prstGeom prst="rect">
            <a:avLst/>
          </a:prstGeom>
        </p:spPr>
      </p:pic>
      <p:pic>
        <p:nvPicPr>
          <p:cNvPr id="7172" name="Picture 4" descr="Makeblock mTiny Coding Kit, 1 - Ralphs">
            <a:extLst>
              <a:ext uri="{FF2B5EF4-FFF2-40B4-BE49-F238E27FC236}">
                <a16:creationId xmlns:a16="http://schemas.microsoft.com/office/drawing/2014/main" id="{D4749278-2B75-C069-ED19-D078FDBCE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53" r="-4" b="7887"/>
          <a:stretch/>
        </p:blipFill>
        <p:spPr bwMode="auto">
          <a:xfrm>
            <a:off x="4647696" y="171716"/>
            <a:ext cx="4352990" cy="317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Mtiny makeblock hot sale">
            <a:extLst>
              <a:ext uri="{FF2B5EF4-FFF2-40B4-BE49-F238E27FC236}">
                <a16:creationId xmlns:a16="http://schemas.microsoft.com/office/drawing/2014/main" id="{8206310A-4695-0686-82BF-7C74EB3D6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3" b="2"/>
          <a:stretch/>
        </p:blipFill>
        <p:spPr bwMode="auto">
          <a:xfrm>
            <a:off x="4647696" y="3514856"/>
            <a:ext cx="4339790" cy="27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1D68B49D-3AD2-1315-7863-ED247FF3F1FF}"/>
              </a:ext>
            </a:extLst>
          </p:cNvPr>
          <p:cNvSpPr txBox="1"/>
          <p:nvPr/>
        </p:nvSpPr>
        <p:spPr>
          <a:xfrm>
            <a:off x="216373" y="356333"/>
            <a:ext cx="2055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latin typeface="Aptos ExtraBold" panose="020F0502020204030204" pitchFamily="34" charset="0"/>
                <a:ea typeface="ADLaM Display" panose="02010000000000000000" pitchFamily="2" charset="0"/>
                <a:cs typeface="Aharoni" panose="02010803020104030203" pitchFamily="2" charset="-79"/>
              </a:rPr>
              <a:t>DOPLNKY</a:t>
            </a:r>
          </a:p>
        </p:txBody>
      </p:sp>
      <p:sp>
        <p:nvSpPr>
          <p:cNvPr id="10" name="Bublina: zahnutá čiara 9">
            <a:extLst>
              <a:ext uri="{FF2B5EF4-FFF2-40B4-BE49-F238E27FC236}">
                <a16:creationId xmlns:a16="http://schemas.microsoft.com/office/drawing/2014/main" id="{51F5CC7F-B770-D54C-429E-A7DC8D7F25D7}"/>
              </a:ext>
            </a:extLst>
          </p:cNvPr>
          <p:cNvSpPr/>
          <p:nvPr/>
        </p:nvSpPr>
        <p:spPr>
          <a:xfrm>
            <a:off x="-1170" y="1572516"/>
            <a:ext cx="2194063" cy="619401"/>
          </a:xfrm>
          <a:prstGeom prst="borderCallout2">
            <a:avLst>
              <a:gd name="adj1" fmla="val 95772"/>
              <a:gd name="adj2" fmla="val 2086"/>
              <a:gd name="adj3" fmla="val 156749"/>
              <a:gd name="adj4" fmla="val 30898"/>
              <a:gd name="adj5" fmla="val 240871"/>
              <a:gd name="adj6" fmla="val 91951"/>
            </a:avLst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>
                <a:solidFill>
                  <a:sysClr val="windowText" lastClr="000000"/>
                </a:solidFill>
              </a:rPr>
              <a:t>Masky a vlajky</a:t>
            </a:r>
          </a:p>
        </p:txBody>
      </p:sp>
      <p:sp>
        <p:nvSpPr>
          <p:cNvPr id="11" name="Bublina: zahnutá čiara 10">
            <a:extLst>
              <a:ext uri="{FF2B5EF4-FFF2-40B4-BE49-F238E27FC236}">
                <a16:creationId xmlns:a16="http://schemas.microsoft.com/office/drawing/2014/main" id="{B22AD159-D450-B4DF-5313-7A7177B6171C}"/>
              </a:ext>
            </a:extLst>
          </p:cNvPr>
          <p:cNvSpPr/>
          <p:nvPr/>
        </p:nvSpPr>
        <p:spPr>
          <a:xfrm>
            <a:off x="889732" y="5899578"/>
            <a:ext cx="2194063" cy="619401"/>
          </a:xfrm>
          <a:prstGeom prst="borderCallout2">
            <a:avLst>
              <a:gd name="adj1" fmla="val 3032"/>
              <a:gd name="adj2" fmla="val 1552"/>
              <a:gd name="adj3" fmla="val -98758"/>
              <a:gd name="adj4" fmla="val 3114"/>
              <a:gd name="adj5" fmla="val -116839"/>
              <a:gd name="adj6" fmla="val 40123"/>
            </a:avLst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>
                <a:solidFill>
                  <a:sysClr val="windowText" lastClr="000000"/>
                </a:solidFill>
              </a:rPr>
              <a:t>Fixky</a:t>
            </a:r>
          </a:p>
        </p:txBody>
      </p:sp>
      <p:sp>
        <p:nvSpPr>
          <p:cNvPr id="12" name="Bublina: zahnutá čiara 11">
            <a:extLst>
              <a:ext uri="{FF2B5EF4-FFF2-40B4-BE49-F238E27FC236}">
                <a16:creationId xmlns:a16="http://schemas.microsoft.com/office/drawing/2014/main" id="{607689E2-6654-3EF7-7127-F28EBD86C551}"/>
              </a:ext>
            </a:extLst>
          </p:cNvPr>
          <p:cNvSpPr/>
          <p:nvPr/>
        </p:nvSpPr>
        <p:spPr>
          <a:xfrm>
            <a:off x="2548451" y="631407"/>
            <a:ext cx="2194063" cy="619401"/>
          </a:xfrm>
          <a:prstGeom prst="borderCallout2">
            <a:avLst>
              <a:gd name="adj1" fmla="val 95772"/>
              <a:gd name="adj2" fmla="val 2086"/>
              <a:gd name="adj3" fmla="val 156749"/>
              <a:gd name="adj4" fmla="val 30898"/>
              <a:gd name="adj5" fmla="val 197340"/>
              <a:gd name="adj6" fmla="val 105843"/>
            </a:avLst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>
                <a:solidFill>
                  <a:sysClr val="windowText" lastClr="000000"/>
                </a:solidFill>
              </a:rPr>
              <a:t>Kartičky s príkazmi</a:t>
            </a:r>
          </a:p>
        </p:txBody>
      </p:sp>
    </p:spTree>
    <p:extLst>
      <p:ext uri="{BB962C8B-B14F-4D97-AF65-F5344CB8AC3E}">
        <p14:creationId xmlns:p14="http://schemas.microsoft.com/office/powerpoint/2010/main" val="3005236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anchor="ctr">
            <a:normAutofit/>
          </a:bodyPr>
          <a:lstStyle/>
          <a:p>
            <a:r>
              <a:rPr lang="sk-SK" sz="3200" dirty="0">
                <a:latin typeface="Aptos ExtraBold" panose="020B0004020202020204" pitchFamily="34" charset="0"/>
              </a:rPr>
              <a:t>Porovnanie Robotov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DB35E19-FB7D-D929-9100-A9452C2DAE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4186238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89DE3C-147F-08DD-FA4E-6BB96E08B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DEC21-3555-6179-E577-671064EE7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631" y="640823"/>
            <a:ext cx="3216382" cy="2272362"/>
          </a:xfrm>
        </p:spPr>
        <p:txBody>
          <a:bodyPr anchor="ctr">
            <a:normAutofit/>
          </a:bodyPr>
          <a:lstStyle/>
          <a:p>
            <a:r>
              <a:rPr lang="sk-SK" sz="3200" dirty="0" err="1">
                <a:latin typeface="Aptos ExtraBold" panose="020B0004020202020204" pitchFamily="34" charset="0"/>
              </a:rPr>
              <a:t>BeeBot</a:t>
            </a:r>
            <a:r>
              <a:rPr lang="sk-SK" sz="3200" dirty="0">
                <a:latin typeface="Aptos ExtraBold" panose="020B0004020202020204" pitchFamily="34" charset="0"/>
              </a:rPr>
              <a:t> – Základy Programovania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4447F0E-281F-230A-43B3-248C51D9AC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6993350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utoShape 2" descr="Makeblock mTiny">
            <a:extLst>
              <a:ext uri="{FF2B5EF4-FFF2-40B4-BE49-F238E27FC236}">
                <a16:creationId xmlns:a16="http://schemas.microsoft.com/office/drawing/2014/main" id="{ADADF614-4E67-ED86-7956-55DF6A0822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" name="AutoShape 4" descr="Makeblock mTiny">
            <a:extLst>
              <a:ext uri="{FF2B5EF4-FFF2-40B4-BE49-F238E27FC236}">
                <a16:creationId xmlns:a16="http://schemas.microsoft.com/office/drawing/2014/main" id="{6E33E842-D825-8925-F519-CA626F5D06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38678" y="4091354"/>
            <a:ext cx="1588476" cy="158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98963841-B7E5-E32D-4EBC-3AA23215A3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048" y="3276600"/>
            <a:ext cx="2687923" cy="268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361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E36004C8-93B1-8286-E821-ECEE03079E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590"/>
          <a:stretch/>
        </p:blipFill>
        <p:spPr>
          <a:xfrm>
            <a:off x="4611328" y="1396949"/>
            <a:ext cx="3290651" cy="4064102"/>
          </a:xfrm>
          <a:prstGeom prst="rect">
            <a:avLst/>
          </a:prstGeom>
        </p:spPr>
      </p:pic>
      <p:sp>
        <p:nvSpPr>
          <p:cNvPr id="3" name="Ovál 2">
            <a:extLst>
              <a:ext uri="{FF2B5EF4-FFF2-40B4-BE49-F238E27FC236}">
                <a16:creationId xmlns:a16="http://schemas.microsoft.com/office/drawing/2014/main" id="{0984D0F5-16D6-9016-CCC4-7C6356880FFA}"/>
              </a:ext>
            </a:extLst>
          </p:cNvPr>
          <p:cNvSpPr/>
          <p:nvPr/>
        </p:nvSpPr>
        <p:spPr>
          <a:xfrm>
            <a:off x="5466734" y="621546"/>
            <a:ext cx="1661651" cy="580103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>
                <a:solidFill>
                  <a:sysClr val="windowText" lastClr="000000"/>
                </a:solidFill>
              </a:rPr>
              <a:t>Dopredu</a:t>
            </a: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6AAFBC6B-7424-22DE-E265-8C1AF2E8215B}"/>
              </a:ext>
            </a:extLst>
          </p:cNvPr>
          <p:cNvSpPr/>
          <p:nvPr/>
        </p:nvSpPr>
        <p:spPr>
          <a:xfrm>
            <a:off x="6861338" y="2300365"/>
            <a:ext cx="1661651" cy="580103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>
                <a:solidFill>
                  <a:sysClr val="windowText" lastClr="000000"/>
                </a:solidFill>
              </a:rPr>
              <a:t>Štart</a:t>
            </a: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3A5B0905-6798-4E18-CC88-5A36974467E1}"/>
              </a:ext>
            </a:extLst>
          </p:cNvPr>
          <p:cNvSpPr/>
          <p:nvPr/>
        </p:nvSpPr>
        <p:spPr>
          <a:xfrm>
            <a:off x="3460955" y="2261612"/>
            <a:ext cx="1661651" cy="580103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>
                <a:solidFill>
                  <a:sysClr val="windowText" lastClr="000000"/>
                </a:solidFill>
              </a:rPr>
              <a:t>Doľava</a:t>
            </a: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CFE621D5-6C22-533F-CB00-8460C07C8509}"/>
              </a:ext>
            </a:extLst>
          </p:cNvPr>
          <p:cNvSpPr/>
          <p:nvPr/>
        </p:nvSpPr>
        <p:spPr>
          <a:xfrm>
            <a:off x="7482349" y="3308555"/>
            <a:ext cx="1661651" cy="580103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>
                <a:solidFill>
                  <a:sysClr val="windowText" lastClr="000000"/>
                </a:solidFill>
              </a:rPr>
              <a:t>Doprava</a:t>
            </a: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22EC833B-E29F-4833-3D0B-A6CE7A92A546}"/>
              </a:ext>
            </a:extLst>
          </p:cNvPr>
          <p:cNvSpPr/>
          <p:nvPr/>
        </p:nvSpPr>
        <p:spPr>
          <a:xfrm>
            <a:off x="3618272" y="4773177"/>
            <a:ext cx="1661651" cy="580103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>
                <a:solidFill>
                  <a:sysClr val="windowText" lastClr="000000"/>
                </a:solidFill>
              </a:rPr>
              <a:t>Vyčistiť pamäť</a:t>
            </a: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175F8E4E-51F7-10B3-D996-B2989FBC5E77}"/>
              </a:ext>
            </a:extLst>
          </p:cNvPr>
          <p:cNvSpPr/>
          <p:nvPr/>
        </p:nvSpPr>
        <p:spPr>
          <a:xfrm>
            <a:off x="7325032" y="4557252"/>
            <a:ext cx="1661651" cy="580103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>
                <a:solidFill>
                  <a:sysClr val="windowText" lastClr="000000"/>
                </a:solidFill>
              </a:rPr>
              <a:t>Pauza</a:t>
            </a: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03AD6293-D106-63DA-B3CE-F21F47F424F5}"/>
              </a:ext>
            </a:extLst>
          </p:cNvPr>
          <p:cNvSpPr/>
          <p:nvPr/>
        </p:nvSpPr>
        <p:spPr>
          <a:xfrm>
            <a:off x="5456903" y="5737122"/>
            <a:ext cx="1661651" cy="580103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>
                <a:solidFill>
                  <a:sysClr val="windowText" lastClr="000000"/>
                </a:solidFill>
              </a:rPr>
              <a:t>Dozadu</a:t>
            </a:r>
          </a:p>
        </p:txBody>
      </p:sp>
      <p:cxnSp>
        <p:nvCxnSpPr>
          <p:cNvPr id="11" name="Rovná spojovacia šípka 10">
            <a:extLst>
              <a:ext uri="{FF2B5EF4-FFF2-40B4-BE49-F238E27FC236}">
                <a16:creationId xmlns:a16="http://schemas.microsoft.com/office/drawing/2014/main" id="{8E568426-3FFA-ADBF-66A6-DE4ECFBD120D}"/>
              </a:ext>
            </a:extLst>
          </p:cNvPr>
          <p:cNvCxnSpPr>
            <a:cxnSpLocks/>
            <a:stCxn id="3" idx="4"/>
          </p:cNvCxnSpPr>
          <p:nvPr/>
        </p:nvCxnSpPr>
        <p:spPr>
          <a:xfrm flipH="1">
            <a:off x="6287728" y="1201649"/>
            <a:ext cx="9832" cy="12564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Rovná spojovacia šípka 12">
            <a:extLst>
              <a:ext uri="{FF2B5EF4-FFF2-40B4-BE49-F238E27FC236}">
                <a16:creationId xmlns:a16="http://schemas.microsoft.com/office/drawing/2014/main" id="{86DBBA80-6DE5-ADE0-B4FE-82985A75ADD1}"/>
              </a:ext>
            </a:extLst>
          </p:cNvPr>
          <p:cNvCxnSpPr>
            <a:cxnSpLocks/>
          </p:cNvCxnSpPr>
          <p:nvPr/>
        </p:nvCxnSpPr>
        <p:spPr>
          <a:xfrm flipH="1">
            <a:off x="6297560" y="2610465"/>
            <a:ext cx="573610" cy="8185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Rovná spojovacia šípka 14">
            <a:extLst>
              <a:ext uri="{FF2B5EF4-FFF2-40B4-BE49-F238E27FC236}">
                <a16:creationId xmlns:a16="http://schemas.microsoft.com/office/drawing/2014/main" id="{85EAE2C9-AC9B-89D8-58B3-0C60E592310A}"/>
              </a:ext>
            </a:extLst>
          </p:cNvPr>
          <p:cNvCxnSpPr>
            <a:cxnSpLocks/>
          </p:cNvCxnSpPr>
          <p:nvPr/>
        </p:nvCxnSpPr>
        <p:spPr>
          <a:xfrm flipH="1">
            <a:off x="7243217" y="3429000"/>
            <a:ext cx="44894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Rovná spojovacia šípka 16">
            <a:extLst>
              <a:ext uri="{FF2B5EF4-FFF2-40B4-BE49-F238E27FC236}">
                <a16:creationId xmlns:a16="http://schemas.microsoft.com/office/drawing/2014/main" id="{7221F1E0-2023-2F24-CE97-29FAF0B985A6}"/>
              </a:ext>
            </a:extLst>
          </p:cNvPr>
          <p:cNvCxnSpPr>
            <a:cxnSpLocks/>
          </p:cNvCxnSpPr>
          <p:nvPr/>
        </p:nvCxnSpPr>
        <p:spPr>
          <a:xfrm flipH="1" flipV="1">
            <a:off x="7039897" y="4557252"/>
            <a:ext cx="352381" cy="2900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Rovná spojovacia šípka 18">
            <a:extLst>
              <a:ext uri="{FF2B5EF4-FFF2-40B4-BE49-F238E27FC236}">
                <a16:creationId xmlns:a16="http://schemas.microsoft.com/office/drawing/2014/main" id="{3D4F552A-2EFF-D243-9F51-C4CFB0020BD3}"/>
              </a:ext>
            </a:extLst>
          </p:cNvPr>
          <p:cNvCxnSpPr>
            <a:cxnSpLocks/>
          </p:cNvCxnSpPr>
          <p:nvPr/>
        </p:nvCxnSpPr>
        <p:spPr>
          <a:xfrm flipV="1">
            <a:off x="6332063" y="4557252"/>
            <a:ext cx="0" cy="11671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Rovná spojovacia šípka 20">
            <a:extLst>
              <a:ext uri="{FF2B5EF4-FFF2-40B4-BE49-F238E27FC236}">
                <a16:creationId xmlns:a16="http://schemas.microsoft.com/office/drawing/2014/main" id="{6F8B6AC7-127A-C266-FBF0-D5DD3C0D42D3}"/>
              </a:ext>
            </a:extLst>
          </p:cNvPr>
          <p:cNvCxnSpPr>
            <a:cxnSpLocks/>
          </p:cNvCxnSpPr>
          <p:nvPr/>
        </p:nvCxnSpPr>
        <p:spPr>
          <a:xfrm flipV="1">
            <a:off x="5117778" y="4557252"/>
            <a:ext cx="447280" cy="4396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Rovná spojovacia šípka 22">
            <a:extLst>
              <a:ext uri="{FF2B5EF4-FFF2-40B4-BE49-F238E27FC236}">
                <a16:creationId xmlns:a16="http://schemas.microsoft.com/office/drawing/2014/main" id="{0459CD49-82D1-6098-361D-83931571668C}"/>
              </a:ext>
            </a:extLst>
          </p:cNvPr>
          <p:cNvCxnSpPr>
            <a:cxnSpLocks/>
            <a:stCxn id="5" idx="6"/>
          </p:cNvCxnSpPr>
          <p:nvPr/>
        </p:nvCxnSpPr>
        <p:spPr>
          <a:xfrm>
            <a:off x="5122606" y="2551664"/>
            <a:ext cx="369431" cy="8773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BlokTextu 25">
            <a:extLst>
              <a:ext uri="{FF2B5EF4-FFF2-40B4-BE49-F238E27FC236}">
                <a16:creationId xmlns:a16="http://schemas.microsoft.com/office/drawing/2014/main" id="{DE59ACDF-BD83-A033-3B66-9536BA35E4D9}"/>
              </a:ext>
            </a:extLst>
          </p:cNvPr>
          <p:cNvSpPr txBox="1"/>
          <p:nvPr/>
        </p:nvSpPr>
        <p:spPr>
          <a:xfrm>
            <a:off x="3544528" y="87455"/>
            <a:ext cx="2054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latin typeface="Aptos ExtraBold" panose="020F0502020204030204" pitchFamily="34" charset="0"/>
                <a:ea typeface="ADLaM Display" panose="02010000000000000000" pitchFamily="2" charset="0"/>
                <a:cs typeface="Aharoni" panose="02010803020104030203" pitchFamily="2" charset="-79"/>
              </a:rPr>
              <a:t>TLAČIDLÁ</a:t>
            </a:r>
          </a:p>
        </p:txBody>
      </p:sp>
      <p:sp>
        <p:nvSpPr>
          <p:cNvPr id="27" name="BlokTextu 26">
            <a:extLst>
              <a:ext uri="{FF2B5EF4-FFF2-40B4-BE49-F238E27FC236}">
                <a16:creationId xmlns:a16="http://schemas.microsoft.com/office/drawing/2014/main" id="{13C10793-4EAD-BA15-DBBD-E312B3A6D854}"/>
              </a:ext>
            </a:extLst>
          </p:cNvPr>
          <p:cNvSpPr txBox="1"/>
          <p:nvPr/>
        </p:nvSpPr>
        <p:spPr>
          <a:xfrm>
            <a:off x="364465" y="379842"/>
            <a:ext cx="3025178" cy="6697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b="1" i="0" dirty="0">
                <a:solidFill>
                  <a:srgbClr val="1D2125"/>
                </a:solidFill>
                <a:effectLst/>
              </a:rPr>
              <a:t>Dopredu</a:t>
            </a:r>
            <a:r>
              <a:rPr lang="sk-SK" b="0" i="0" dirty="0">
                <a:solidFill>
                  <a:srgbClr val="1D2125"/>
                </a:solidFill>
                <a:effectLst/>
              </a:rPr>
              <a:t> - Posunie robota o jeden krok dopredu (15 cm)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b="1" i="0" dirty="0">
                <a:solidFill>
                  <a:srgbClr val="1D2125"/>
                </a:solidFill>
                <a:effectLst/>
              </a:rPr>
              <a:t>Dozadu</a:t>
            </a:r>
            <a:r>
              <a:rPr lang="sk-SK" b="0" i="0" dirty="0">
                <a:solidFill>
                  <a:srgbClr val="1D2125"/>
                </a:solidFill>
                <a:effectLst/>
              </a:rPr>
              <a:t> - Posunie robota o jeden krok dozadu (15 cm) 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b="1" i="0" dirty="0">
                <a:solidFill>
                  <a:srgbClr val="1D2125"/>
                </a:solidFill>
                <a:effectLst/>
              </a:rPr>
              <a:t>Otočenie doľava</a:t>
            </a:r>
            <a:r>
              <a:rPr lang="sk-SK" b="0" i="0" dirty="0">
                <a:solidFill>
                  <a:srgbClr val="1D2125"/>
                </a:solidFill>
                <a:effectLst/>
              </a:rPr>
              <a:t> - Otočí robota o 90° doľava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b="1" i="0" dirty="0">
                <a:solidFill>
                  <a:srgbClr val="1D2125"/>
                </a:solidFill>
                <a:effectLst/>
              </a:rPr>
              <a:t>Otočenie doprava</a:t>
            </a:r>
            <a:r>
              <a:rPr lang="sk-SK" b="0" i="0" dirty="0">
                <a:solidFill>
                  <a:srgbClr val="1D2125"/>
                </a:solidFill>
                <a:effectLst/>
              </a:rPr>
              <a:t> - Otočí robota o 90° doprava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b="1" i="0" dirty="0">
                <a:solidFill>
                  <a:srgbClr val="1D2125"/>
                </a:solidFill>
                <a:effectLst/>
              </a:rPr>
              <a:t>Go</a:t>
            </a:r>
            <a:r>
              <a:rPr lang="sk-SK" b="0" i="0" dirty="0">
                <a:solidFill>
                  <a:srgbClr val="1D2125"/>
                </a:solidFill>
                <a:effectLst/>
              </a:rPr>
              <a:t> - Spustí sekvenciu naprogramovaných krokov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b="1" i="0" dirty="0" err="1">
                <a:solidFill>
                  <a:srgbClr val="1D2125"/>
                </a:solidFill>
                <a:effectLst/>
              </a:rPr>
              <a:t>Clear</a:t>
            </a:r>
            <a:r>
              <a:rPr lang="sk-SK" b="0" i="0" dirty="0">
                <a:solidFill>
                  <a:srgbClr val="1D2125"/>
                </a:solidFill>
                <a:effectLst/>
              </a:rPr>
              <a:t> - Vymaže predchádzajúce príkazy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b="1" i="0" dirty="0" err="1">
                <a:solidFill>
                  <a:srgbClr val="1D2125"/>
                </a:solidFill>
                <a:effectLst/>
              </a:rPr>
              <a:t>Pause</a:t>
            </a:r>
            <a:r>
              <a:rPr lang="sk-SK" b="0" i="0" dirty="0">
                <a:solidFill>
                  <a:srgbClr val="1D2125"/>
                </a:solidFill>
                <a:effectLst/>
              </a:rPr>
              <a:t> - Pozastaví vykonávanie príkazov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07865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id="{087B4AB9-ADD9-B263-6E9B-72AC0BF97B2D}"/>
              </a:ext>
            </a:extLst>
          </p:cNvPr>
          <p:cNvSpPr txBox="1"/>
          <p:nvPr/>
        </p:nvSpPr>
        <p:spPr>
          <a:xfrm>
            <a:off x="3446206" y="157317"/>
            <a:ext cx="2251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latin typeface="Aptos ExtraBold" panose="020B0004020202020204" pitchFamily="34" charset="0"/>
              </a:rPr>
              <a:t>PODLOŽKY</a:t>
            </a:r>
          </a:p>
        </p:txBody>
      </p:sp>
      <p:pic>
        <p:nvPicPr>
          <p:cNvPr id="2052" name="Picture 4" descr="Súbor obojstranných Bee-bot podložiek">
            <a:extLst>
              <a:ext uri="{FF2B5EF4-FFF2-40B4-BE49-F238E27FC236}">
                <a16:creationId xmlns:a16="http://schemas.microsoft.com/office/drawing/2014/main" id="{C5BF9A48-B0E1-2501-FCA8-A1E4E7975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742" y="879743"/>
            <a:ext cx="381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ok 3" descr="Obrázok, na ktorom je detské kresby, animák, kresba&#10;&#10;Automaticky generovaný popis">
            <a:extLst>
              <a:ext uri="{FF2B5EF4-FFF2-40B4-BE49-F238E27FC236}">
                <a16:creationId xmlns:a16="http://schemas.microsoft.com/office/drawing/2014/main" id="{7DE2573F-EFEE-6C6F-AD7C-D1CA1104F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694" y="879743"/>
            <a:ext cx="3863565" cy="2727222"/>
          </a:xfrm>
          <a:prstGeom prst="rect">
            <a:avLst/>
          </a:prstGeom>
        </p:spPr>
      </p:pic>
      <p:pic>
        <p:nvPicPr>
          <p:cNvPr id="2054" name="Picture 6" descr="Podložky pre BeeBot 6ks zostava">
            <a:extLst>
              <a:ext uri="{FF2B5EF4-FFF2-40B4-BE49-F238E27FC236}">
                <a16:creationId xmlns:a16="http://schemas.microsoft.com/office/drawing/2014/main" id="{FF8D44B6-7F95-8D5C-2C7A-25E7E9AB4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52" y="3606965"/>
            <a:ext cx="3439447" cy="316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6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id="{10552B25-1A2F-6C60-9854-83CE020A0361}"/>
              </a:ext>
            </a:extLst>
          </p:cNvPr>
          <p:cNvSpPr txBox="1"/>
          <p:nvPr/>
        </p:nvSpPr>
        <p:spPr>
          <a:xfrm>
            <a:off x="3421626" y="215068"/>
            <a:ext cx="2300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latin typeface="Aptos ExtraBold" panose="020B0004020202020204" pitchFamily="34" charset="0"/>
              </a:rPr>
              <a:t>APLIKÁCIA</a:t>
            </a:r>
          </a:p>
        </p:txBody>
      </p:sp>
      <p:pic>
        <p:nvPicPr>
          <p:cNvPr id="6" name="Obrázok 5" descr="Obrázok, na ktorom je snímka obrazovky, animovaná rozprávka, animák, animácia&#10;&#10;Automaticky generovaný popis">
            <a:extLst>
              <a:ext uri="{FF2B5EF4-FFF2-40B4-BE49-F238E27FC236}">
                <a16:creationId xmlns:a16="http://schemas.microsoft.com/office/drawing/2014/main" id="{BFD46505-3C82-41DD-EFB0-113B02DCD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194" y="1740649"/>
            <a:ext cx="1878221" cy="4176543"/>
          </a:xfrm>
          <a:prstGeom prst="rect">
            <a:avLst/>
          </a:prstGeom>
        </p:spPr>
      </p:pic>
      <p:pic>
        <p:nvPicPr>
          <p:cNvPr id="10" name="Obrázok 9" descr="Obrázok, na ktorom je text, snímka obrazovky, kvet, operačný systém&#10;&#10;Automaticky generovaný popis">
            <a:extLst>
              <a:ext uri="{FF2B5EF4-FFF2-40B4-BE49-F238E27FC236}">
                <a16:creationId xmlns:a16="http://schemas.microsoft.com/office/drawing/2014/main" id="{D6CDC10D-E4FB-0F17-902D-56E25AE7C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168" y="1740651"/>
            <a:ext cx="1878220" cy="4176541"/>
          </a:xfrm>
          <a:prstGeom prst="rect">
            <a:avLst/>
          </a:prstGeom>
        </p:spPr>
      </p:pic>
      <p:pic>
        <p:nvPicPr>
          <p:cNvPr id="8" name="Obrázok 7" descr="Obrázok, na ktorom je text, snímka obrazovky, zelená, hra&#10;&#10;Automaticky generovaný popis">
            <a:extLst>
              <a:ext uri="{FF2B5EF4-FFF2-40B4-BE49-F238E27FC236}">
                <a16:creationId xmlns:a16="http://schemas.microsoft.com/office/drawing/2014/main" id="{682476B7-E7A7-66B5-E906-9E83F006D1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974" y="2681459"/>
            <a:ext cx="1878220" cy="4176541"/>
          </a:xfrm>
          <a:prstGeom prst="rect">
            <a:avLst/>
          </a:prstGeom>
        </p:spPr>
      </p:pic>
      <p:pic>
        <p:nvPicPr>
          <p:cNvPr id="14" name="Obrázok 13" descr="Obrázok, na ktorom je text, snímka obrazovky, emotikón, smajlík&#10;&#10;Automaticky generovaný popis">
            <a:extLst>
              <a:ext uri="{FF2B5EF4-FFF2-40B4-BE49-F238E27FC236}">
                <a16:creationId xmlns:a16="http://schemas.microsoft.com/office/drawing/2014/main" id="{2FC541CE-D1AF-246E-D185-5AE8E5E0D6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40652"/>
            <a:ext cx="1878220" cy="4176541"/>
          </a:xfrm>
          <a:prstGeom prst="rect">
            <a:avLst/>
          </a:prstGeom>
        </p:spPr>
      </p:pic>
      <p:pic>
        <p:nvPicPr>
          <p:cNvPr id="12" name="Obrázok 11" descr="Obrázok, na ktorom je text, snímka obrazovky, hrací automat, operačný systém&#10;&#10;Automaticky generovaný popis">
            <a:extLst>
              <a:ext uri="{FF2B5EF4-FFF2-40B4-BE49-F238E27FC236}">
                <a16:creationId xmlns:a16="http://schemas.microsoft.com/office/drawing/2014/main" id="{3B2234B9-0D3A-248D-920B-6F7DBD1684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0590" y="2681459"/>
            <a:ext cx="1878220" cy="4176541"/>
          </a:xfrm>
          <a:prstGeom prst="rect">
            <a:avLst/>
          </a:prstGeom>
        </p:spPr>
      </p:pic>
      <p:pic>
        <p:nvPicPr>
          <p:cNvPr id="15" name="Obrázok 14" descr="Obrázok, na ktorom je text, snímka obrazovky, multimédiá, písmo&#10;&#10;Automaticky generovaný popis">
            <a:extLst>
              <a:ext uri="{FF2B5EF4-FFF2-40B4-BE49-F238E27FC236}">
                <a16:creationId xmlns:a16="http://schemas.microsoft.com/office/drawing/2014/main" id="{287B7A61-42B8-1AD4-BEBB-7B4C747F76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8834"/>
            <a:ext cx="1862300" cy="128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209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BCD78D04-4261-A72A-55F6-E81F132F713C}"/>
              </a:ext>
            </a:extLst>
          </p:cNvPr>
          <p:cNvSpPr txBox="1"/>
          <p:nvPr/>
        </p:nvSpPr>
        <p:spPr>
          <a:xfrm>
            <a:off x="898635" y="560881"/>
            <a:ext cx="7346729" cy="6189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latin typeface="Aptos ExtraBold" panose="020B0004020202020204" pitchFamily="34" charset="0"/>
                <a:ea typeface="+mj-ea"/>
                <a:cs typeface="+mj-cs"/>
              </a:rPr>
              <a:t>ONLINE EMULÁTOR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BFEDCB1D-33C8-2AC3-54AB-58BC587FA3BD}"/>
              </a:ext>
            </a:extLst>
          </p:cNvPr>
          <p:cNvSpPr txBox="1"/>
          <p:nvPr/>
        </p:nvSpPr>
        <p:spPr>
          <a:xfrm>
            <a:off x="898635" y="1458696"/>
            <a:ext cx="7346729" cy="5641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hlinkClick r:id="rId2"/>
              </a:rPr>
              <a:t>https://beebot.terrapinlogo.com</a:t>
            </a:r>
            <a:r>
              <a:rPr lang="en-US" sz="2400" dirty="0"/>
              <a:t> </a:t>
            </a:r>
          </a:p>
        </p:txBody>
      </p:sp>
      <p:pic>
        <p:nvPicPr>
          <p:cNvPr id="5" name="Obrázok 4" descr="Obrázok, na ktorom je text, snímka obrazovky, grafika, grafický dizajn&#10;&#10;Automaticky generovaný popis">
            <a:extLst>
              <a:ext uri="{FF2B5EF4-FFF2-40B4-BE49-F238E27FC236}">
                <a16:creationId xmlns:a16="http://schemas.microsoft.com/office/drawing/2014/main" id="{C885F099-F2BB-4259-5B7E-224D9B2EA7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705" y="2682369"/>
            <a:ext cx="4007635" cy="3346376"/>
          </a:xfrm>
          <a:prstGeom prst="rect">
            <a:avLst/>
          </a:prstGeom>
        </p:spPr>
      </p:pic>
      <p:pic>
        <p:nvPicPr>
          <p:cNvPr id="3" name="Obrázok 2" descr="Obrázok, na ktorom je text, snímka obrazovky, číslo, počítačová ikona&#10;&#10;Automaticky generovaný popis">
            <a:extLst>
              <a:ext uri="{FF2B5EF4-FFF2-40B4-BE49-F238E27FC236}">
                <a16:creationId xmlns:a16="http://schemas.microsoft.com/office/drawing/2014/main" id="{79DDB484-4F01-E111-529B-39161F51F1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2641" y="2682369"/>
            <a:ext cx="4019670" cy="334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023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0FAC7-5A11-59F5-40BC-61CE91974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4927A-39E9-60D3-2811-9A40C77DF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54" y="640823"/>
            <a:ext cx="3014788" cy="2512685"/>
          </a:xfrm>
        </p:spPr>
        <p:txBody>
          <a:bodyPr anchor="ctr">
            <a:noAutofit/>
          </a:bodyPr>
          <a:lstStyle/>
          <a:p>
            <a:r>
              <a:rPr lang="sk-SK" sz="3200" dirty="0" err="1">
                <a:latin typeface="Aptos ExtraBold" panose="020B0004020202020204" pitchFamily="34" charset="0"/>
              </a:rPr>
              <a:t>Code&amp;Go</a:t>
            </a:r>
            <a:r>
              <a:rPr lang="sk-SK" sz="3200" dirty="0">
                <a:latin typeface="Aptos ExtraBold" panose="020B0004020202020204" pitchFamily="34" charset="0"/>
              </a:rPr>
              <a:t> Robot Mouse – Programovacie Zručnosti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7479D40-B070-DB0B-9E8D-9E885C1CA0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8721891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Obrázok 2">
            <a:extLst>
              <a:ext uri="{FF2B5EF4-FFF2-40B4-BE49-F238E27FC236}">
                <a16:creationId xmlns:a16="http://schemas.microsoft.com/office/drawing/2014/main" id="{303E116D-2FD4-B610-81FE-166BE6777E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603" y="3274684"/>
            <a:ext cx="2813539" cy="281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362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4CCF1044-1694-42B2-E199-ABD94D5B5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4057153" y="636104"/>
            <a:ext cx="4521000" cy="5585791"/>
          </a:xfrm>
          <a:prstGeom prst="rect">
            <a:avLst/>
          </a:prstGeom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9E711C1E-A082-EF6A-CC9A-3AC3CE6E6F55}"/>
              </a:ext>
            </a:extLst>
          </p:cNvPr>
          <p:cNvSpPr txBox="1"/>
          <p:nvPr/>
        </p:nvSpPr>
        <p:spPr>
          <a:xfrm>
            <a:off x="-10290" y="0"/>
            <a:ext cx="3815374" cy="7528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b="1" i="0" dirty="0">
                <a:solidFill>
                  <a:srgbClr val="1D2125"/>
                </a:solidFill>
                <a:effectLst/>
              </a:rPr>
              <a:t>Vpred</a:t>
            </a:r>
            <a:r>
              <a:rPr lang="sk-SK" b="0" i="0" dirty="0">
                <a:solidFill>
                  <a:srgbClr val="1D2125"/>
                </a:solidFill>
                <a:effectLst/>
              </a:rPr>
              <a:t> - Posunie myš o jeden krok dopredu (10cm)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b="1" i="0" dirty="0">
                <a:solidFill>
                  <a:srgbClr val="1D2125"/>
                </a:solidFill>
                <a:effectLst/>
              </a:rPr>
              <a:t>Dozadu</a:t>
            </a:r>
            <a:r>
              <a:rPr lang="sk-SK" b="0" i="0" dirty="0">
                <a:solidFill>
                  <a:srgbClr val="1D2125"/>
                </a:solidFill>
                <a:effectLst/>
              </a:rPr>
              <a:t> - Posunie myš o jeden krok dozadu (10cm)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b="1" i="0" dirty="0">
                <a:solidFill>
                  <a:srgbClr val="1D2125"/>
                </a:solidFill>
                <a:effectLst/>
              </a:rPr>
              <a:t>Otočiť doľava</a:t>
            </a:r>
            <a:r>
              <a:rPr lang="sk-SK" b="0" i="0" dirty="0">
                <a:solidFill>
                  <a:srgbClr val="1D2125"/>
                </a:solidFill>
                <a:effectLst/>
              </a:rPr>
              <a:t> - Otočí myš o 90° doľava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b="1" i="0" dirty="0">
                <a:solidFill>
                  <a:srgbClr val="1D2125"/>
                </a:solidFill>
                <a:effectLst/>
              </a:rPr>
              <a:t>Otočiť doprava</a:t>
            </a:r>
            <a:r>
              <a:rPr lang="sk-SK" b="0" i="0" dirty="0">
                <a:solidFill>
                  <a:srgbClr val="1D2125"/>
                </a:solidFill>
                <a:effectLst/>
              </a:rPr>
              <a:t> - Otočí myš o 90° doprava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b="1" i="0" dirty="0">
                <a:solidFill>
                  <a:srgbClr val="1D2125"/>
                </a:solidFill>
                <a:effectLst/>
              </a:rPr>
              <a:t>Spustiť</a:t>
            </a:r>
            <a:r>
              <a:rPr lang="sk-SK" b="0" i="0" dirty="0">
                <a:solidFill>
                  <a:srgbClr val="1D2125"/>
                </a:solidFill>
                <a:effectLst/>
              </a:rPr>
              <a:t> - Začne vykonávať naprogramované príkazy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b="1" i="0" dirty="0">
                <a:solidFill>
                  <a:srgbClr val="1D2125"/>
                </a:solidFill>
                <a:effectLst/>
              </a:rPr>
              <a:t>Vymazať</a:t>
            </a:r>
            <a:r>
              <a:rPr lang="sk-SK" b="0" i="0" dirty="0">
                <a:solidFill>
                  <a:srgbClr val="1D2125"/>
                </a:solidFill>
                <a:effectLst/>
              </a:rPr>
              <a:t> - Vymaže všetky predchádzajúce príkazy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b="1" dirty="0">
                <a:solidFill>
                  <a:srgbClr val="1D2125"/>
                </a:solidFill>
              </a:rPr>
              <a:t>Akcia </a:t>
            </a:r>
            <a:r>
              <a:rPr lang="sk-SK" dirty="0">
                <a:solidFill>
                  <a:srgbClr val="1D2125"/>
                </a:solidFill>
              </a:rPr>
              <a:t>– Vykoná jednu z troch náhodných akcií (Pohyb dopredu a dozadu; Hlasné zapískanie; </a:t>
            </a:r>
            <a:r>
              <a:rPr lang="en-US" b="0" i="0" dirty="0">
                <a:solidFill>
                  <a:srgbClr val="000000"/>
                </a:solidFill>
                <a:effectLst/>
              </a:rPr>
              <a:t>CHIRP-CHIRP-CHIRP </a:t>
            </a:r>
            <a:r>
              <a:rPr lang="sk-SK" b="0" i="0" dirty="0">
                <a:solidFill>
                  <a:srgbClr val="000000"/>
                </a:solidFill>
                <a:effectLst/>
              </a:rPr>
              <a:t>a zasvietenie očí)</a:t>
            </a:r>
            <a:endParaRPr lang="en-US" b="0" i="0" dirty="0">
              <a:solidFill>
                <a:srgbClr val="000000"/>
              </a:solidFill>
              <a:effectLst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k-SK" b="0" i="0" dirty="0">
              <a:solidFill>
                <a:srgbClr val="1D2125"/>
              </a:solidFill>
              <a:effectLst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k-SK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4D6500DA-61E2-7ECC-85BA-5C91A74E25DC}"/>
              </a:ext>
            </a:extLst>
          </p:cNvPr>
          <p:cNvSpPr txBox="1"/>
          <p:nvPr/>
        </p:nvSpPr>
        <p:spPr>
          <a:xfrm>
            <a:off x="3544528" y="87455"/>
            <a:ext cx="2054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latin typeface="Aptos ExtraBold" panose="020F0502020204030204" pitchFamily="34" charset="0"/>
                <a:ea typeface="ADLaM Display" panose="02010000000000000000" pitchFamily="2" charset="0"/>
                <a:cs typeface="Aharoni" panose="02010803020104030203" pitchFamily="2" charset="-79"/>
              </a:rPr>
              <a:t>TLAČIDLÁ</a:t>
            </a: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AF41B93C-D119-4D64-F345-7327E278F4FA}"/>
              </a:ext>
            </a:extLst>
          </p:cNvPr>
          <p:cNvSpPr/>
          <p:nvPr/>
        </p:nvSpPr>
        <p:spPr>
          <a:xfrm>
            <a:off x="5466734" y="621546"/>
            <a:ext cx="1661651" cy="580103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>
                <a:solidFill>
                  <a:sysClr val="windowText" lastClr="000000"/>
                </a:solidFill>
              </a:rPr>
              <a:t>Dopredu</a:t>
            </a: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4BBA1956-FCDE-E60C-A8C4-9D9A52BC05F9}"/>
              </a:ext>
            </a:extLst>
          </p:cNvPr>
          <p:cNvSpPr/>
          <p:nvPr/>
        </p:nvSpPr>
        <p:spPr>
          <a:xfrm>
            <a:off x="6861338" y="2300365"/>
            <a:ext cx="1661651" cy="580103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>
                <a:solidFill>
                  <a:sysClr val="windowText" lastClr="000000"/>
                </a:solidFill>
              </a:rPr>
              <a:t>Štart</a:t>
            </a: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C870256B-DD33-2A90-BE2E-2C93B2DBB75A}"/>
              </a:ext>
            </a:extLst>
          </p:cNvPr>
          <p:cNvSpPr/>
          <p:nvPr/>
        </p:nvSpPr>
        <p:spPr>
          <a:xfrm>
            <a:off x="3460955" y="2261612"/>
            <a:ext cx="1661651" cy="580103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>
                <a:solidFill>
                  <a:sysClr val="windowText" lastClr="000000"/>
                </a:solidFill>
              </a:rPr>
              <a:t>Akcia</a:t>
            </a: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38CB4521-DF96-767D-F452-2E1BCA7D904B}"/>
              </a:ext>
            </a:extLst>
          </p:cNvPr>
          <p:cNvSpPr/>
          <p:nvPr/>
        </p:nvSpPr>
        <p:spPr>
          <a:xfrm>
            <a:off x="7482349" y="3308555"/>
            <a:ext cx="1661651" cy="580103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>
                <a:solidFill>
                  <a:sysClr val="windowText" lastClr="000000"/>
                </a:solidFill>
              </a:rPr>
              <a:t>Vyčistiť pamäť</a:t>
            </a: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D8AB26AD-9BEB-4BFD-CB2A-845CC4D2B548}"/>
              </a:ext>
            </a:extLst>
          </p:cNvPr>
          <p:cNvSpPr/>
          <p:nvPr/>
        </p:nvSpPr>
        <p:spPr>
          <a:xfrm>
            <a:off x="3618272" y="4773177"/>
            <a:ext cx="1661651" cy="580103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>
                <a:solidFill>
                  <a:sysClr val="windowText" lastClr="000000"/>
                </a:solidFill>
              </a:rPr>
              <a:t>Doľava</a:t>
            </a: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E64F1E45-3B75-9757-7657-7E79831CF659}"/>
              </a:ext>
            </a:extLst>
          </p:cNvPr>
          <p:cNvSpPr/>
          <p:nvPr/>
        </p:nvSpPr>
        <p:spPr>
          <a:xfrm>
            <a:off x="7325032" y="4557252"/>
            <a:ext cx="1661651" cy="580103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>
                <a:solidFill>
                  <a:sysClr val="windowText" lastClr="000000"/>
                </a:solidFill>
              </a:rPr>
              <a:t>Doprava</a:t>
            </a:r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093B21C8-4326-C0AB-5022-BF3BDF2A47BC}"/>
              </a:ext>
            </a:extLst>
          </p:cNvPr>
          <p:cNvSpPr/>
          <p:nvPr/>
        </p:nvSpPr>
        <p:spPr>
          <a:xfrm>
            <a:off x="5456903" y="5737122"/>
            <a:ext cx="1661651" cy="580103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>
                <a:solidFill>
                  <a:sysClr val="windowText" lastClr="000000"/>
                </a:solidFill>
              </a:rPr>
              <a:t>Dozadu</a:t>
            </a:r>
          </a:p>
        </p:txBody>
      </p:sp>
      <p:cxnSp>
        <p:nvCxnSpPr>
          <p:cNvPr id="12" name="Rovná spojovacia šípka 11">
            <a:extLst>
              <a:ext uri="{FF2B5EF4-FFF2-40B4-BE49-F238E27FC236}">
                <a16:creationId xmlns:a16="http://schemas.microsoft.com/office/drawing/2014/main" id="{D4548E28-966D-21CA-4FF8-67507E003C90}"/>
              </a:ext>
            </a:extLst>
          </p:cNvPr>
          <p:cNvCxnSpPr>
            <a:cxnSpLocks/>
            <a:stCxn id="5" idx="4"/>
          </p:cNvCxnSpPr>
          <p:nvPr/>
        </p:nvCxnSpPr>
        <p:spPr>
          <a:xfrm>
            <a:off x="6297560" y="1201649"/>
            <a:ext cx="34503" cy="23366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Rovná spojovacia šípka 12">
            <a:extLst>
              <a:ext uri="{FF2B5EF4-FFF2-40B4-BE49-F238E27FC236}">
                <a16:creationId xmlns:a16="http://schemas.microsoft.com/office/drawing/2014/main" id="{2C9A9B92-B9CC-8464-2805-63BF9BEFB76D}"/>
              </a:ext>
            </a:extLst>
          </p:cNvPr>
          <p:cNvCxnSpPr>
            <a:cxnSpLocks/>
          </p:cNvCxnSpPr>
          <p:nvPr/>
        </p:nvCxnSpPr>
        <p:spPr>
          <a:xfrm flipH="1">
            <a:off x="6332063" y="2610465"/>
            <a:ext cx="539107" cy="16931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Rovná spojovacia šípka 13">
            <a:extLst>
              <a:ext uri="{FF2B5EF4-FFF2-40B4-BE49-F238E27FC236}">
                <a16:creationId xmlns:a16="http://schemas.microsoft.com/office/drawing/2014/main" id="{A74D0047-20B6-7D64-F2BE-13481D45EFBA}"/>
              </a:ext>
            </a:extLst>
          </p:cNvPr>
          <p:cNvCxnSpPr>
            <a:cxnSpLocks/>
          </p:cNvCxnSpPr>
          <p:nvPr/>
        </p:nvCxnSpPr>
        <p:spPr>
          <a:xfrm flipH="1">
            <a:off x="7243217" y="3429000"/>
            <a:ext cx="44894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Rovná spojovacia šípka 14">
            <a:extLst>
              <a:ext uri="{FF2B5EF4-FFF2-40B4-BE49-F238E27FC236}">
                <a16:creationId xmlns:a16="http://schemas.microsoft.com/office/drawing/2014/main" id="{6E89312A-D463-849D-B52E-946A49889EBE}"/>
              </a:ext>
            </a:extLst>
          </p:cNvPr>
          <p:cNvCxnSpPr>
            <a:cxnSpLocks/>
          </p:cNvCxnSpPr>
          <p:nvPr/>
        </p:nvCxnSpPr>
        <p:spPr>
          <a:xfrm flipH="1" flipV="1">
            <a:off x="6871170" y="4404948"/>
            <a:ext cx="521108" cy="4423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Rovná spojovacia šípka 15">
            <a:extLst>
              <a:ext uri="{FF2B5EF4-FFF2-40B4-BE49-F238E27FC236}">
                <a16:creationId xmlns:a16="http://schemas.microsoft.com/office/drawing/2014/main" id="{AE2AE4C1-FB9F-4894-17B5-412B5F6F45BB}"/>
              </a:ext>
            </a:extLst>
          </p:cNvPr>
          <p:cNvCxnSpPr>
            <a:cxnSpLocks/>
          </p:cNvCxnSpPr>
          <p:nvPr/>
        </p:nvCxnSpPr>
        <p:spPr>
          <a:xfrm flipV="1">
            <a:off x="6332063" y="4557252"/>
            <a:ext cx="0" cy="11671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Rovná spojovacia šípka 16">
            <a:extLst>
              <a:ext uri="{FF2B5EF4-FFF2-40B4-BE49-F238E27FC236}">
                <a16:creationId xmlns:a16="http://schemas.microsoft.com/office/drawing/2014/main" id="{CB1CDB2A-98F6-29D2-5F25-7980BF949990}"/>
              </a:ext>
            </a:extLst>
          </p:cNvPr>
          <p:cNvCxnSpPr>
            <a:cxnSpLocks/>
          </p:cNvCxnSpPr>
          <p:nvPr/>
        </p:nvCxnSpPr>
        <p:spPr>
          <a:xfrm flipV="1">
            <a:off x="5117778" y="4224528"/>
            <a:ext cx="648438" cy="7723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Rovná spojovacia šípka 17">
            <a:extLst>
              <a:ext uri="{FF2B5EF4-FFF2-40B4-BE49-F238E27FC236}">
                <a16:creationId xmlns:a16="http://schemas.microsoft.com/office/drawing/2014/main" id="{E09A5E53-D330-BB69-0FDF-21FEB8425370}"/>
              </a:ext>
            </a:extLst>
          </p:cNvPr>
          <p:cNvCxnSpPr>
            <a:cxnSpLocks/>
          </p:cNvCxnSpPr>
          <p:nvPr/>
        </p:nvCxnSpPr>
        <p:spPr>
          <a:xfrm>
            <a:off x="5058764" y="2610465"/>
            <a:ext cx="435889" cy="7798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88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ode &amp; Go Robot Mouse Set - STEM Supplies">
            <a:extLst>
              <a:ext uri="{FF2B5EF4-FFF2-40B4-BE49-F238E27FC236}">
                <a16:creationId xmlns:a16="http://schemas.microsoft.com/office/drawing/2014/main" id="{F490F4E2-223D-A961-9EA4-0863198C6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id="{64C0F856-C4B6-03A9-8D8E-36F508A38FD9}"/>
              </a:ext>
            </a:extLst>
          </p:cNvPr>
          <p:cNvSpPr txBox="1"/>
          <p:nvPr/>
        </p:nvSpPr>
        <p:spPr>
          <a:xfrm>
            <a:off x="2871560" y="126034"/>
            <a:ext cx="3739632" cy="619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sk-SK" sz="3200" dirty="0">
                <a:solidFill>
                  <a:srgbClr val="FFFFFF"/>
                </a:solidFill>
                <a:latin typeface="Aptos ExtraBold" panose="020B0004020202020204" pitchFamily="34" charset="0"/>
              </a:rPr>
              <a:t>ČO JE V KRABICI</a:t>
            </a:r>
            <a:endParaRPr lang="en-US" sz="3200" dirty="0">
              <a:solidFill>
                <a:srgbClr val="FFFFFF"/>
              </a:solidFill>
              <a:latin typeface="Aptos ExtraBold" panose="020B0004020202020204" pitchFamily="34" charset="0"/>
            </a:endParaRPr>
          </a:p>
        </p:txBody>
      </p:sp>
      <p:sp>
        <p:nvSpPr>
          <p:cNvPr id="3" name="Bublina: zahnutá čiara 2">
            <a:extLst>
              <a:ext uri="{FF2B5EF4-FFF2-40B4-BE49-F238E27FC236}">
                <a16:creationId xmlns:a16="http://schemas.microsoft.com/office/drawing/2014/main" id="{DF83A5C3-196B-6F40-CC88-9367BF796EC3}"/>
              </a:ext>
            </a:extLst>
          </p:cNvPr>
          <p:cNvSpPr/>
          <p:nvPr/>
        </p:nvSpPr>
        <p:spPr>
          <a:xfrm>
            <a:off x="2274267" y="5650464"/>
            <a:ext cx="2194063" cy="619401"/>
          </a:xfrm>
          <a:prstGeom prst="borderCallout2">
            <a:avLst>
              <a:gd name="adj1" fmla="val 95772"/>
              <a:gd name="adj2" fmla="val 2086"/>
              <a:gd name="adj3" fmla="val 139098"/>
              <a:gd name="adj4" fmla="val -18026"/>
              <a:gd name="adj5" fmla="val 25850"/>
              <a:gd name="adj6" fmla="val -50744"/>
            </a:avLst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>
                <a:solidFill>
                  <a:sysClr val="windowText" lastClr="000000"/>
                </a:solidFill>
              </a:rPr>
              <a:t>Kartičky s úlohami</a:t>
            </a:r>
          </a:p>
        </p:txBody>
      </p:sp>
      <p:sp>
        <p:nvSpPr>
          <p:cNvPr id="4" name="Bublina: zahnutá čiara 3">
            <a:extLst>
              <a:ext uri="{FF2B5EF4-FFF2-40B4-BE49-F238E27FC236}">
                <a16:creationId xmlns:a16="http://schemas.microsoft.com/office/drawing/2014/main" id="{A9516E59-6200-1ECD-9515-1673F4958131}"/>
              </a:ext>
            </a:extLst>
          </p:cNvPr>
          <p:cNvSpPr/>
          <p:nvPr/>
        </p:nvSpPr>
        <p:spPr>
          <a:xfrm>
            <a:off x="6766053" y="126034"/>
            <a:ext cx="2194063" cy="619401"/>
          </a:xfrm>
          <a:prstGeom prst="borderCallout2">
            <a:avLst>
              <a:gd name="adj1" fmla="val 95772"/>
              <a:gd name="adj2" fmla="val 2086"/>
              <a:gd name="adj3" fmla="val 156749"/>
              <a:gd name="adj4" fmla="val 30898"/>
              <a:gd name="adj5" fmla="val 250499"/>
              <a:gd name="adj6" fmla="val 32155"/>
            </a:avLst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>
                <a:solidFill>
                  <a:sysClr val="windowText" lastClr="000000"/>
                </a:solidFill>
              </a:rPr>
              <a:t>Tunely</a:t>
            </a:r>
          </a:p>
        </p:txBody>
      </p:sp>
      <p:sp>
        <p:nvSpPr>
          <p:cNvPr id="5" name="Bublina: zahnutá čiara 4">
            <a:extLst>
              <a:ext uri="{FF2B5EF4-FFF2-40B4-BE49-F238E27FC236}">
                <a16:creationId xmlns:a16="http://schemas.microsoft.com/office/drawing/2014/main" id="{3B2261E0-7E75-0B84-4009-52B8DF178018}"/>
              </a:ext>
            </a:extLst>
          </p:cNvPr>
          <p:cNvSpPr/>
          <p:nvPr/>
        </p:nvSpPr>
        <p:spPr>
          <a:xfrm>
            <a:off x="338748" y="435734"/>
            <a:ext cx="2194063" cy="619401"/>
          </a:xfrm>
          <a:prstGeom prst="borderCallout2">
            <a:avLst>
              <a:gd name="adj1" fmla="val 95772"/>
              <a:gd name="adj2" fmla="val 2086"/>
              <a:gd name="adj3" fmla="val 156749"/>
              <a:gd name="adj4" fmla="val 30898"/>
              <a:gd name="adj5" fmla="val 240871"/>
              <a:gd name="adj6" fmla="val 91951"/>
            </a:avLst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>
                <a:solidFill>
                  <a:sysClr val="windowText" lastClr="000000"/>
                </a:solidFill>
              </a:rPr>
              <a:t>Steny</a:t>
            </a:r>
          </a:p>
        </p:txBody>
      </p:sp>
      <p:sp>
        <p:nvSpPr>
          <p:cNvPr id="6" name="Bublina: zahnutá čiara 5">
            <a:extLst>
              <a:ext uri="{FF2B5EF4-FFF2-40B4-BE49-F238E27FC236}">
                <a16:creationId xmlns:a16="http://schemas.microsoft.com/office/drawing/2014/main" id="{D82321E6-44E3-EF91-53BC-AF2ABCC00E3E}"/>
              </a:ext>
            </a:extLst>
          </p:cNvPr>
          <p:cNvSpPr/>
          <p:nvPr/>
        </p:nvSpPr>
        <p:spPr>
          <a:xfrm>
            <a:off x="3718053" y="897835"/>
            <a:ext cx="2194063" cy="619401"/>
          </a:xfrm>
          <a:prstGeom prst="borderCallout2">
            <a:avLst>
              <a:gd name="adj1" fmla="val 100586"/>
              <a:gd name="adj2" fmla="val 98575"/>
              <a:gd name="adj3" fmla="val 214516"/>
              <a:gd name="adj4" fmla="val 103831"/>
              <a:gd name="adj5" fmla="val 146198"/>
              <a:gd name="adj6" fmla="val 125926"/>
            </a:avLst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>
                <a:solidFill>
                  <a:sysClr val="windowText" lastClr="000000"/>
                </a:solidFill>
              </a:rPr>
              <a:t>Syr</a:t>
            </a:r>
          </a:p>
        </p:txBody>
      </p:sp>
      <p:pic>
        <p:nvPicPr>
          <p:cNvPr id="3076" name="Picture 4" descr="Code &amp; Go™ Robot Mouse Activity Set | Learning Resources | STEMfinity">
            <a:extLst>
              <a:ext uri="{FF2B5EF4-FFF2-40B4-BE49-F238E27FC236}">
                <a16:creationId xmlns:a16="http://schemas.microsoft.com/office/drawing/2014/main" id="{A881FA27-B847-C567-708C-C91CDD44B0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65" t="21077" r="14309" b="22800"/>
          <a:stretch/>
        </p:blipFill>
        <p:spPr bwMode="auto">
          <a:xfrm rot="900440">
            <a:off x="6481913" y="4707138"/>
            <a:ext cx="2567354" cy="147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ublina: zahnutá čiara 7">
            <a:extLst>
              <a:ext uri="{FF2B5EF4-FFF2-40B4-BE49-F238E27FC236}">
                <a16:creationId xmlns:a16="http://schemas.microsoft.com/office/drawing/2014/main" id="{AAE97BA4-B456-D2FB-7317-98506564AF4C}"/>
              </a:ext>
            </a:extLst>
          </p:cNvPr>
          <p:cNvSpPr/>
          <p:nvPr/>
        </p:nvSpPr>
        <p:spPr>
          <a:xfrm>
            <a:off x="6334314" y="6111647"/>
            <a:ext cx="2194063" cy="619401"/>
          </a:xfrm>
          <a:prstGeom prst="borderCallout2">
            <a:avLst>
              <a:gd name="adj1" fmla="val -4538"/>
              <a:gd name="adj2" fmla="val 2086"/>
              <a:gd name="adj3" fmla="val -99375"/>
              <a:gd name="adj4" fmla="val 3881"/>
              <a:gd name="adj5" fmla="val -140703"/>
              <a:gd name="adj6" fmla="val 26197"/>
            </a:avLst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>
                <a:solidFill>
                  <a:sysClr val="windowText" lastClr="000000"/>
                </a:solidFill>
              </a:rPr>
              <a:t>Kartičky s príkazmi</a:t>
            </a:r>
          </a:p>
        </p:txBody>
      </p:sp>
      <p:sp>
        <p:nvSpPr>
          <p:cNvPr id="9" name="Bublina: zahnutá čiara 8">
            <a:extLst>
              <a:ext uri="{FF2B5EF4-FFF2-40B4-BE49-F238E27FC236}">
                <a16:creationId xmlns:a16="http://schemas.microsoft.com/office/drawing/2014/main" id="{30F2C7B0-131A-6275-1754-C82D6CF17E92}"/>
              </a:ext>
            </a:extLst>
          </p:cNvPr>
          <p:cNvSpPr/>
          <p:nvPr/>
        </p:nvSpPr>
        <p:spPr>
          <a:xfrm>
            <a:off x="3260853" y="2733398"/>
            <a:ext cx="2194063" cy="619401"/>
          </a:xfrm>
          <a:prstGeom prst="borderCallout2">
            <a:avLst>
              <a:gd name="adj1" fmla="val 100586"/>
              <a:gd name="adj2" fmla="val 98575"/>
              <a:gd name="adj3" fmla="val 214516"/>
              <a:gd name="adj4" fmla="val 103831"/>
              <a:gd name="adj5" fmla="val 146198"/>
              <a:gd name="adj6" fmla="val 125926"/>
            </a:avLst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>
                <a:solidFill>
                  <a:sysClr val="windowText" lastClr="000000"/>
                </a:solidFill>
              </a:rPr>
              <a:t>Robot</a:t>
            </a:r>
          </a:p>
        </p:txBody>
      </p:sp>
    </p:spTree>
    <p:extLst>
      <p:ext uri="{BB962C8B-B14F-4D97-AF65-F5344CB8AC3E}">
        <p14:creationId xmlns:p14="http://schemas.microsoft.com/office/powerpoint/2010/main" val="9711910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1231</TotalTime>
  <Words>385</Words>
  <Application>Microsoft Office PowerPoint</Application>
  <PresentationFormat>Prezentácia na obrazovke (4:3)</PresentationFormat>
  <Paragraphs>79</Paragraphs>
  <Slides>13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7" baseType="lpstr">
      <vt:lpstr>Aptos ExtraBold</vt:lpstr>
      <vt:lpstr>Arial</vt:lpstr>
      <vt:lpstr>Calibri</vt:lpstr>
      <vt:lpstr>Office Theme</vt:lpstr>
      <vt:lpstr>BeeBot, Code&amp;Go Robot Mouse, mTiny</vt:lpstr>
      <vt:lpstr>BeeBot – Základy Programovania</vt:lpstr>
      <vt:lpstr>Prezentácia programu PowerPoint</vt:lpstr>
      <vt:lpstr>Prezentácia programu PowerPoint</vt:lpstr>
      <vt:lpstr>Prezentácia programu PowerPoint</vt:lpstr>
      <vt:lpstr>Prezentácia programu PowerPoint</vt:lpstr>
      <vt:lpstr>Code&amp;Go Robot Mouse – Programovacie Zručnosti</vt:lpstr>
      <vt:lpstr>Prezentácia programu PowerPoint</vt:lpstr>
      <vt:lpstr>Prezentácia programu PowerPoint</vt:lpstr>
      <vt:lpstr>mTiny – Kreatívne Programovanie</vt:lpstr>
      <vt:lpstr>Prezentácia programu PowerPoint</vt:lpstr>
      <vt:lpstr>Prezentácia programu PowerPoint</vt:lpstr>
      <vt:lpstr>Porovnanie Robotov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Bc. Caklosova Lucia (22nInMa_m)</cp:lastModifiedBy>
  <cp:revision>2</cp:revision>
  <dcterms:created xsi:type="dcterms:W3CDTF">2013-01-27T09:14:16Z</dcterms:created>
  <dcterms:modified xsi:type="dcterms:W3CDTF">2024-12-27T14:10:12Z</dcterms:modified>
  <cp:category/>
</cp:coreProperties>
</file>