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0" r:id="rId5"/>
    <p:sldId id="261" r:id="rId6"/>
    <p:sldId id="264" r:id="rId7"/>
    <p:sldId id="257" r:id="rId8"/>
    <p:sldId id="259" r:id="rId9"/>
    <p:sldId id="258" r:id="rId10"/>
    <p:sldId id="265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B56BBB-7454-42E3-96BF-B54E19A61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87DC8B-DEE2-4477-8FB3-217FCF02D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39B2E0C-47D4-4C8F-A28D-B60C2BCE6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84E6-AED7-4520-BE9C-8BA31E353A8C}" type="datetimeFigureOut">
              <a:rPr lang="sk-SK" smtClean="0"/>
              <a:t>19. 11. 2024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C6A9E22-C2A5-43E9-BCF5-E77F39553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02EE590-4561-44F0-9514-C5B27E298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8A73-93F3-40DD-A581-8C79DF8ABC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8098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62BCB8-AD82-448C-B869-0ED497EC0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528D7996-9980-4964-A0B1-6992AE951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CEBFA20-38F9-4366-9EB5-16DD6957F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84E6-AED7-4520-BE9C-8BA31E353A8C}" type="datetimeFigureOut">
              <a:rPr lang="sk-SK" smtClean="0"/>
              <a:t>19. 11. 2024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28D4980-2F0E-46A5-9987-91616BDB1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DB60C1F-D972-4954-A568-27501EA5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8A73-93F3-40DD-A581-8C79DF8ABC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750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BEAC3D1A-3A54-4E51-8AAB-C5A9E67D7D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E9F12616-F476-41A8-9225-F777A4234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291BE50-7953-4EB6-BB95-60A0FA301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84E6-AED7-4520-BE9C-8BA31E353A8C}" type="datetimeFigureOut">
              <a:rPr lang="sk-SK" smtClean="0"/>
              <a:t>19. 11. 2024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B1DA537-9B20-47E7-945D-4FE82D1CD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FD6802C-FE1E-4791-AFB4-82BAEA649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8A73-93F3-40DD-A581-8C79DF8ABC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449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881C3B-7757-4C69-A1AA-C937B1208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EA44C16-3EF1-40CB-91C0-B4D7E5A83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77C7835-A6F5-4C2F-93B9-E60C05DDC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84E6-AED7-4520-BE9C-8BA31E353A8C}" type="datetimeFigureOut">
              <a:rPr lang="sk-SK" smtClean="0"/>
              <a:t>19. 11. 2024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48151D8-64B9-4615-AE55-940EECD7E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F0E90CB-9E10-4E1F-A529-7047757D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8A73-93F3-40DD-A581-8C79DF8ABC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144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55997B-7AC1-4F60-AF3F-D4A37E5E5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0CD877FF-6A7E-439C-9580-EE1DD2A92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FCDD41F-733B-472A-A85A-75352E83B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84E6-AED7-4520-BE9C-8BA31E353A8C}" type="datetimeFigureOut">
              <a:rPr lang="sk-SK" smtClean="0"/>
              <a:t>19. 11. 2024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A3BB1ED-D92F-4B4B-9FBB-0DE7FA79D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40EA1DF-84B9-43C6-8E0A-EE92CE07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8A73-93F3-40DD-A581-8C79DF8ABC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108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B1971D-D15C-4182-BDF9-E4833B267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209D8AA-3334-44D8-A5A1-F8730203B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14D3BF5-DC81-4970-90ED-8A3A43ABE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8E9D4FF-2D43-480E-A727-D861CEA3E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84E6-AED7-4520-BE9C-8BA31E353A8C}" type="datetimeFigureOut">
              <a:rPr lang="sk-SK" smtClean="0"/>
              <a:t>19. 11. 2024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C511CAE-845F-4C75-BE2C-BBD2B5799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B57EFA0-4AED-48F8-85CA-E4B33C4C1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8A73-93F3-40DD-A581-8C79DF8ABC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735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199580-333C-4AC6-A7EF-D4AE767A8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7137ACC0-BBAF-48F2-BA07-3038D6B9E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46BC65A-71E7-4D10-9D84-F48309975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CA1FD3F8-8B6E-4C79-BB24-C3858A778A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2C9156AE-0732-48BE-A7FE-BDC469E6A7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A3F105F7-00CD-4E96-9D12-8FE09D279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84E6-AED7-4520-BE9C-8BA31E353A8C}" type="datetimeFigureOut">
              <a:rPr lang="sk-SK" smtClean="0"/>
              <a:t>19. 11. 2024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5B0045E4-0B8F-4878-8519-21EA57463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E3C83D4B-4CE3-4E47-AB58-E9FA2991C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8A73-93F3-40DD-A581-8C79DF8ABC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325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C5AFD2-DCFE-4681-9BDB-59BA4333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ACF0E549-42F6-498D-90F6-40E92681F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84E6-AED7-4520-BE9C-8BA31E353A8C}" type="datetimeFigureOut">
              <a:rPr lang="sk-SK" smtClean="0"/>
              <a:t>19. 11. 2024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4C4A724E-6728-4F77-B1EA-CD0D0CF5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DB65196-E514-48FE-BAF8-4E229382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8A73-93F3-40DD-A581-8C79DF8ABC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044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0DFB470E-0736-4D9A-AECB-87A31C6B7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84E6-AED7-4520-BE9C-8BA31E353A8C}" type="datetimeFigureOut">
              <a:rPr lang="sk-SK" smtClean="0"/>
              <a:t>19. 11. 2024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EA1B0BF5-31FE-4D6E-90BF-0C2E89650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D3BF954-A79A-42FA-9716-2BC2B6257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8A73-93F3-40DD-A581-8C79DF8ABC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579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4EA439-64B0-41C2-AB5E-8B1C3AEE9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97E9AE-A982-4121-956A-6D6CE7DEB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D88C31B8-DD75-4DF6-BAC7-36238B394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07030E3-0A79-425E-8BFD-EFCE225F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84E6-AED7-4520-BE9C-8BA31E353A8C}" type="datetimeFigureOut">
              <a:rPr lang="sk-SK" smtClean="0"/>
              <a:t>19. 11. 2024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395715D-A3F2-4474-9A83-E35540CB1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63B64AB-FF25-4C57-AE30-CAF281B4A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8A73-93F3-40DD-A581-8C79DF8ABC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1950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130B6-E507-4E6C-AF79-0523066ED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D6F31A7C-7C57-44FB-B820-F9197BCD0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3E3DED73-A6D0-4F41-9ECD-7746B255D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ED97E6F-DDA1-420C-B9B6-AD996D973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84E6-AED7-4520-BE9C-8BA31E353A8C}" type="datetimeFigureOut">
              <a:rPr lang="sk-SK" smtClean="0"/>
              <a:t>19. 11. 2024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604589E-644E-4B91-8450-5FAA6F141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A7D2572-F084-485C-9E57-B215C215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8A73-93F3-40DD-A581-8C79DF8ABC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516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07F63D76-0342-456A-B72A-C12662A9F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B4F1F3C7-852F-4837-A48A-A866F0A8A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AAC23CC-E2CB-4485-A4CF-9232FA9811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784E6-AED7-4520-BE9C-8BA31E353A8C}" type="datetimeFigureOut">
              <a:rPr lang="sk-SK" smtClean="0"/>
              <a:t>19. 11. 2024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E0E28EF-97E5-45B0-8FE0-D675794BC5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B0094E6-71A4-4500-AC3F-05FD35674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48A73-93F3-40DD-A581-8C79DF8ABC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357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A3F402-E6B3-4631-876B-FC3224FFE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612004"/>
            <a:ext cx="9144000" cy="2387600"/>
          </a:xfrm>
        </p:spPr>
        <p:txBody>
          <a:bodyPr/>
          <a:lstStyle/>
          <a:p>
            <a:r>
              <a:rPr lang="sk-SK" dirty="0" err="1"/>
              <a:t>Micro:bit</a:t>
            </a:r>
            <a:r>
              <a:rPr lang="sk-SK" dirty="0"/>
              <a:t> </a:t>
            </a:r>
            <a:r>
              <a:rPr lang="sk-SK" dirty="0" err="1"/>
              <a:t>IoT</a:t>
            </a:r>
            <a:r>
              <a:rPr lang="sk-SK" dirty="0"/>
              <a:t> </a:t>
            </a:r>
            <a:r>
              <a:rPr lang="sk-SK" dirty="0" err="1"/>
              <a:t>kit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2A4EBD-E630-4027-9129-AF1F19C43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5517355"/>
            <a:ext cx="9144000" cy="436563"/>
          </a:xfrm>
        </p:spPr>
        <p:txBody>
          <a:bodyPr/>
          <a:lstStyle/>
          <a:p>
            <a:r>
              <a:rPr lang="sk-SK" dirty="0"/>
              <a:t>Patrik </a:t>
            </a:r>
            <a:r>
              <a:rPr lang="sk-SK" dirty="0" err="1"/>
              <a:t>Voštinár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F14D398-11FA-45FA-8CE2-C1FDC9C7F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934" y="333457"/>
            <a:ext cx="4034131" cy="330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27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74D22D-34C9-40C8-9E73-48AEE43E5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Kontrola pohybu (alarm)</a:t>
            </a:r>
          </a:p>
        </p:txBody>
      </p:sp>
      <p:pic>
        <p:nvPicPr>
          <p:cNvPr id="5123" name="Picture 3" descr="../../_images/case_05_011.png">
            <a:extLst>
              <a:ext uri="{FF2B5EF4-FFF2-40B4-BE49-F238E27FC236}">
                <a16:creationId xmlns:a16="http://schemas.microsoft.com/office/drawing/2014/main" id="{DD6EF72C-5AFB-4FB7-BC99-9257FAE35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53142"/>
            <a:ext cx="57150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../../_images/case_05_02.png">
            <a:extLst>
              <a:ext uri="{FF2B5EF4-FFF2-40B4-BE49-F238E27FC236}">
                <a16:creationId xmlns:a16="http://schemas.microsoft.com/office/drawing/2014/main" id="{C8517877-9697-4231-B82D-12BD8724D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2" y="3429000"/>
            <a:ext cx="57150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objekt pre obsah 5">
            <a:extLst>
              <a:ext uri="{FF2B5EF4-FFF2-40B4-BE49-F238E27FC236}">
                <a16:creationId xmlns:a16="http://schemas.microsoft.com/office/drawing/2014/main" id="{E09B9CE1-CDD1-4A7B-B2E9-D3D1CBCD0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1532" y="1779852"/>
            <a:ext cx="5305767" cy="1953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600" b="1" dirty="0"/>
              <a:t>Pohybový senzor</a:t>
            </a:r>
          </a:p>
          <a:p>
            <a:r>
              <a:rPr lang="sk-SK" sz="1600" dirty="0"/>
              <a:t>Ovládame pomocou </a:t>
            </a:r>
            <a:r>
              <a:rPr lang="sk-SK" sz="1600" dirty="0" err="1"/>
              <a:t>digital</a:t>
            </a:r>
            <a:r>
              <a:rPr lang="sk-SK" sz="1600" dirty="0"/>
              <a:t> </a:t>
            </a:r>
            <a:r>
              <a:rPr lang="sk-SK" sz="1600" dirty="0" err="1"/>
              <a:t>read</a:t>
            </a:r>
            <a:r>
              <a:rPr lang="sk-SK" sz="1600" dirty="0"/>
              <a:t> </a:t>
            </a:r>
            <a:r>
              <a:rPr lang="sk-SK" sz="1600" dirty="0" err="1"/>
              <a:t>pin</a:t>
            </a:r>
            <a:r>
              <a:rPr lang="sk-SK" sz="1600" dirty="0"/>
              <a:t> (hodnoty 1/0)</a:t>
            </a:r>
          </a:p>
          <a:p>
            <a:r>
              <a:rPr lang="sk-SK" sz="1600" dirty="0"/>
              <a:t>Zapojenie:</a:t>
            </a:r>
          </a:p>
          <a:p>
            <a:pPr lvl="1"/>
            <a:r>
              <a:rPr lang="sk-SK" sz="1200" dirty="0"/>
              <a:t>S - napojený na </a:t>
            </a:r>
            <a:r>
              <a:rPr lang="sk-SK" sz="1200" dirty="0" err="1"/>
              <a:t>pin</a:t>
            </a:r>
            <a:r>
              <a:rPr lang="sk-SK" sz="1200" dirty="0"/>
              <a:t> s vlnovkou, na </a:t>
            </a:r>
            <a:r>
              <a:rPr lang="sk-SK" sz="1200" dirty="0" err="1"/>
              <a:t>microbit</a:t>
            </a:r>
            <a:r>
              <a:rPr lang="sk-SK" sz="1200" dirty="0"/>
              <a:t> - žltý</a:t>
            </a:r>
          </a:p>
          <a:p>
            <a:pPr lvl="1"/>
            <a:r>
              <a:rPr lang="sk-SK" sz="1200" dirty="0"/>
              <a:t>V – </a:t>
            </a:r>
            <a:r>
              <a:rPr lang="sk-SK" sz="1200" dirty="0" err="1"/>
              <a:t>voltage</a:t>
            </a:r>
            <a:r>
              <a:rPr lang="sk-SK" sz="1200" dirty="0"/>
              <a:t>, napätie, na </a:t>
            </a:r>
            <a:r>
              <a:rPr lang="sk-SK" sz="1200" dirty="0" err="1"/>
              <a:t>microbit</a:t>
            </a:r>
            <a:r>
              <a:rPr lang="sk-SK" sz="1200" dirty="0"/>
              <a:t> – červený</a:t>
            </a:r>
          </a:p>
          <a:p>
            <a:pPr lvl="1"/>
            <a:r>
              <a:rPr lang="sk-SK" sz="1200" dirty="0"/>
              <a:t>G – uzemnenie, čierny káblik</a:t>
            </a:r>
          </a:p>
          <a:p>
            <a:pPr lvl="1"/>
            <a:endParaRPr lang="sk-SK" sz="1200" dirty="0"/>
          </a:p>
        </p:txBody>
      </p:sp>
      <p:sp>
        <p:nvSpPr>
          <p:cNvPr id="9" name="Zástupný objekt pre obsah 5">
            <a:extLst>
              <a:ext uri="{FF2B5EF4-FFF2-40B4-BE49-F238E27FC236}">
                <a16:creationId xmlns:a16="http://schemas.microsoft.com/office/drawing/2014/main" id="{1DCB8EAB-34A0-466F-855C-66485F0155B5}"/>
              </a:ext>
            </a:extLst>
          </p:cNvPr>
          <p:cNvSpPr txBox="1">
            <a:spLocks/>
          </p:cNvSpPr>
          <p:nvPr/>
        </p:nvSpPr>
        <p:spPr>
          <a:xfrm>
            <a:off x="584199" y="4692387"/>
            <a:ext cx="5305767" cy="16491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k-SK" sz="1600" b="1" dirty="0" err="1"/>
              <a:t>Ultrasonic</a:t>
            </a:r>
            <a:r>
              <a:rPr lang="sk-SK" sz="1600" b="1" dirty="0"/>
              <a:t> senzor</a:t>
            </a:r>
          </a:p>
          <a:p>
            <a:r>
              <a:rPr lang="sk-SK" sz="1600" dirty="0"/>
              <a:t>meranie vzdialenosti</a:t>
            </a:r>
          </a:p>
          <a:p>
            <a:r>
              <a:rPr lang="sk-SK" sz="1600" dirty="0"/>
              <a:t>Zapojenie:</a:t>
            </a:r>
          </a:p>
          <a:p>
            <a:pPr lvl="1"/>
            <a:r>
              <a:rPr lang="sk-SK" sz="1200" dirty="0"/>
              <a:t>S - napojený na </a:t>
            </a:r>
            <a:r>
              <a:rPr lang="sk-SK" sz="1200" dirty="0" err="1"/>
              <a:t>pin</a:t>
            </a:r>
            <a:r>
              <a:rPr lang="sk-SK" sz="1200" dirty="0"/>
              <a:t> s vlnovkou, na </a:t>
            </a:r>
            <a:r>
              <a:rPr lang="sk-SK" sz="1200" dirty="0" err="1"/>
              <a:t>microbit</a:t>
            </a:r>
            <a:r>
              <a:rPr lang="sk-SK" sz="1200" dirty="0"/>
              <a:t> - žltý</a:t>
            </a:r>
          </a:p>
          <a:p>
            <a:pPr lvl="1"/>
            <a:r>
              <a:rPr lang="sk-SK" sz="1200" dirty="0"/>
              <a:t>V – </a:t>
            </a:r>
            <a:r>
              <a:rPr lang="sk-SK" sz="1200" dirty="0" err="1"/>
              <a:t>voltage</a:t>
            </a:r>
            <a:r>
              <a:rPr lang="sk-SK" sz="1200" dirty="0"/>
              <a:t>, napätie, na </a:t>
            </a:r>
            <a:r>
              <a:rPr lang="sk-SK" sz="1200" dirty="0" err="1"/>
              <a:t>microbit</a:t>
            </a:r>
            <a:r>
              <a:rPr lang="sk-SK" sz="1200" dirty="0"/>
              <a:t> – červený</a:t>
            </a:r>
          </a:p>
          <a:p>
            <a:pPr lvl="1"/>
            <a:r>
              <a:rPr lang="sk-SK" sz="1200" dirty="0"/>
              <a:t>G – uzemnenie, čierny káblik</a:t>
            </a:r>
          </a:p>
          <a:p>
            <a:pPr lvl="1"/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2471832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C36FE2-7A5D-42D5-9E6B-48B112169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IoT</a:t>
            </a:r>
            <a:r>
              <a:rPr lang="sk-SK" dirty="0"/>
              <a:t> – Internet vecí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1FBF6B5-FCD5-42CF-A403-E57032EBD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9429" cy="4351338"/>
          </a:xfrm>
        </p:spPr>
        <p:txBody>
          <a:bodyPr>
            <a:normAutofit/>
          </a:bodyPr>
          <a:lstStyle/>
          <a:p>
            <a:r>
              <a:rPr lang="sk-SK" dirty="0"/>
              <a:t>pre prepojenie zariadení/ objektov/ ľudí s internetom (Wi-Fi, BLE)</a:t>
            </a:r>
          </a:p>
          <a:p>
            <a:r>
              <a:rPr lang="sk-SK" dirty="0"/>
              <a:t>väčšinou sú pripojené cez senzory</a:t>
            </a:r>
          </a:p>
          <a:p>
            <a:r>
              <a:rPr lang="sk-SK" dirty="0"/>
              <a:t>zariadenia môžu spolu komunikovať, vykonávať úlohy, bez toho, aby sme ich museli manuálne ovládať</a:t>
            </a:r>
          </a:p>
          <a:p>
            <a:r>
              <a:rPr lang="sk-SK" dirty="0"/>
              <a:t>príklad:</a:t>
            </a:r>
          </a:p>
          <a:p>
            <a:pPr lvl="1"/>
            <a:r>
              <a:rPr lang="sk-SK" dirty="0"/>
              <a:t>inteligentné osvetlenie</a:t>
            </a:r>
          </a:p>
          <a:p>
            <a:pPr lvl="1"/>
            <a:r>
              <a:rPr lang="sk-SK" dirty="0"/>
              <a:t>termostat</a:t>
            </a:r>
          </a:p>
          <a:p>
            <a:pPr lvl="1"/>
            <a:r>
              <a:rPr lang="sk-SK" dirty="0"/>
              <a:t>automatické </a:t>
            </a:r>
            <a:r>
              <a:rPr lang="sk-SK" dirty="0" err="1"/>
              <a:t>žaluzie</a:t>
            </a:r>
            <a:r>
              <a:rPr lang="sk-SK" dirty="0"/>
              <a:t> na oknách</a:t>
            </a:r>
          </a:p>
        </p:txBody>
      </p:sp>
      <p:pic>
        <p:nvPicPr>
          <p:cNvPr id="3074" name="Picture 2" descr="What is the Internet of Things and how does it Work?">
            <a:extLst>
              <a:ext uri="{FF2B5EF4-FFF2-40B4-BE49-F238E27FC236}">
                <a16:creationId xmlns:a16="http://schemas.microsoft.com/office/drawing/2014/main" id="{8EE9E0F1-553D-4369-B36C-F3E35CA91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815" y="2968171"/>
            <a:ext cx="5655129" cy="377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1F3D4708-710D-4B6C-A710-C443BF51BB08}"/>
              </a:ext>
            </a:extLst>
          </p:cNvPr>
          <p:cNvSpPr txBox="1">
            <a:spLocks/>
          </p:cNvSpPr>
          <p:nvPr/>
        </p:nvSpPr>
        <p:spPr>
          <a:xfrm>
            <a:off x="7173686" y="119743"/>
            <a:ext cx="4833258" cy="2053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sk-SK" sz="1800" dirty="0"/>
              <a:t>"Predstavte si, že máte </a:t>
            </a:r>
            <a:r>
              <a:rPr lang="sk-SK" sz="1800" dirty="0" err="1"/>
              <a:t>smart</a:t>
            </a:r>
            <a:r>
              <a:rPr lang="sk-SK" sz="1800" dirty="0"/>
              <a:t> hodinky, ktoré vám ukazujú čas, počítajú kroky, ale tiež vám môžu povedať, kedy si máte umyť ruky, alebo sa napiť vody. To všetko sú zariadenia, ktoré sa môžu 'rozprávať' s inými zariadeniami cez internet – to je Internet vecí!"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8376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42B4A5-C49C-4741-9471-9D779BF8D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Senzory</a:t>
            </a:r>
          </a:p>
        </p:txBody>
      </p:sp>
      <p:pic>
        <p:nvPicPr>
          <p:cNvPr id="2052" name="Picture 4" descr="micro:bit smart science IoT kit (without micro:bit) EF08203 (V1&amp;V2)  Elecfreaks">
            <a:extLst>
              <a:ext uri="{FF2B5EF4-FFF2-40B4-BE49-F238E27FC236}">
                <a16:creationId xmlns:a16="http://schemas.microsoft.com/office/drawing/2014/main" id="{3F457CCC-8269-4874-99CF-36ADBDED7A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8" r="8088"/>
          <a:stretch/>
        </p:blipFill>
        <p:spPr bwMode="auto">
          <a:xfrm>
            <a:off x="5769428" y="1534885"/>
            <a:ext cx="6177603" cy="465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icrobit sensor kit for kids">
            <a:extLst>
              <a:ext uri="{FF2B5EF4-FFF2-40B4-BE49-F238E27FC236}">
                <a16:creationId xmlns:a16="http://schemas.microsoft.com/office/drawing/2014/main" id="{74DD2C8E-7957-4878-8BE3-2333153FF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4" r="9241"/>
          <a:stretch/>
        </p:blipFill>
        <p:spPr bwMode="auto">
          <a:xfrm>
            <a:off x="0" y="1515832"/>
            <a:ext cx="5769428" cy="444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252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FEFB5E-BBE3-4BF9-86EF-5FE890E3E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Piny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0863E28-15DD-475A-B9E0-C57D81805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547" y="1656624"/>
            <a:ext cx="7744906" cy="520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46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FEFB5E-BBE3-4BF9-86EF-5FE890E3E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Pridanie rozšírenia</a:t>
            </a:r>
          </a:p>
        </p:txBody>
      </p:sp>
      <p:pic>
        <p:nvPicPr>
          <p:cNvPr id="1026" name="Picture 2" descr="../../_images/iot_bit_11.jpg">
            <a:extLst>
              <a:ext uri="{FF2B5EF4-FFF2-40B4-BE49-F238E27FC236}">
                <a16:creationId xmlns:a16="http://schemas.microsoft.com/office/drawing/2014/main" id="{F91176F3-3E7F-44FB-ACD3-CF3F91610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354" y="2514600"/>
            <a:ext cx="2383118" cy="347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../../_images/iot_bit_12.jpg">
            <a:extLst>
              <a:ext uri="{FF2B5EF4-FFF2-40B4-BE49-F238E27FC236}">
                <a16:creationId xmlns:a16="http://schemas.microsoft.com/office/drawing/2014/main" id="{7325960D-33A1-465D-8E57-BBA993E95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317" y="2421956"/>
            <a:ext cx="4750513" cy="332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8516BB6A-40ED-49A4-A5C7-C2E59C47E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21" y="2939143"/>
            <a:ext cx="3249529" cy="2290986"/>
          </a:xfrm>
          <a:prstGeom prst="rect">
            <a:avLst/>
          </a:prstGeom>
        </p:spPr>
      </p:pic>
      <p:sp>
        <p:nvSpPr>
          <p:cNvPr id="7" name="Zástupný objekt pre obsah 5">
            <a:extLst>
              <a:ext uri="{FF2B5EF4-FFF2-40B4-BE49-F238E27FC236}">
                <a16:creationId xmlns:a16="http://schemas.microsoft.com/office/drawing/2014/main" id="{45D7EB60-1374-4B6C-816F-E17362557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51" y="5838372"/>
            <a:ext cx="11344179" cy="83207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sk-SK" sz="2500" dirty="0"/>
              <a:t>1. Zapojiť </a:t>
            </a:r>
            <a:r>
              <a:rPr lang="sk-SK" sz="2500" dirty="0" err="1"/>
              <a:t>micro:bit</a:t>
            </a:r>
            <a:r>
              <a:rPr lang="sk-SK" sz="2500" dirty="0"/>
              <a:t>	2. Pridať rozšírenie		3. Vyhľadať </a:t>
            </a:r>
            <a:r>
              <a:rPr lang="sk-SK" sz="2500" dirty="0" err="1"/>
              <a:t>Iot</a:t>
            </a:r>
            <a:endParaRPr lang="sk-SK" sz="2500" dirty="0"/>
          </a:p>
          <a:p>
            <a:pPr marL="457200" lvl="1" indent="0">
              <a:buNone/>
            </a:pPr>
            <a:endParaRPr lang="sk-SK" sz="2500" dirty="0"/>
          </a:p>
          <a:p>
            <a:pPr marL="457200" lvl="1" indent="0">
              <a:buNone/>
            </a:pPr>
            <a:endParaRPr lang="sk-SK" sz="2500" dirty="0"/>
          </a:p>
        </p:txBody>
      </p:sp>
    </p:spTree>
    <p:extLst>
      <p:ext uri="{BB962C8B-B14F-4D97-AF65-F5344CB8AC3E}">
        <p14:creationId xmlns:p14="http://schemas.microsoft.com/office/powerpoint/2010/main" val="1519033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F2F8C-B75C-472A-A1C0-B6E05AE37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Meranie kvality ovzdušia</a:t>
            </a:r>
          </a:p>
        </p:txBody>
      </p:sp>
      <p:pic>
        <p:nvPicPr>
          <p:cNvPr id="4098" name="Picture 2" descr="../../_images/case_01_02.png">
            <a:extLst>
              <a:ext uri="{FF2B5EF4-FFF2-40B4-BE49-F238E27FC236}">
                <a16:creationId xmlns:a16="http://schemas.microsoft.com/office/drawing/2014/main" id="{A318693F-2301-4F3C-882C-AE5B241DB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778529"/>
            <a:ext cx="2578746" cy="507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../../_images/case_01_04.png">
            <a:extLst>
              <a:ext uri="{FF2B5EF4-FFF2-40B4-BE49-F238E27FC236}">
                <a16:creationId xmlns:a16="http://schemas.microsoft.com/office/drawing/2014/main" id="{95BAB3FA-38A9-41ED-862B-DF6E47BE3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920" y="2660915"/>
            <a:ext cx="6740880" cy="252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822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AD1BD0-36A1-40CC-ADF6-C58979E7D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Zvukový detektor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232FE23B-5FE2-4FB1-9F1E-BC2468F610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3831" y="1690687"/>
            <a:ext cx="2830606" cy="4351338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D0D8CD3F-2EF6-4F52-83C1-637714D51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637" y="1758156"/>
            <a:ext cx="6136109" cy="4216400"/>
          </a:xfrm>
          <a:prstGeom prst="rect">
            <a:avLst/>
          </a:prstGeom>
        </p:spPr>
      </p:pic>
      <p:sp>
        <p:nvSpPr>
          <p:cNvPr id="11" name="Zástupný objekt pre obsah 5">
            <a:extLst>
              <a:ext uri="{FF2B5EF4-FFF2-40B4-BE49-F238E27FC236}">
                <a16:creationId xmlns:a16="http://schemas.microsoft.com/office/drawing/2014/main" id="{F37B3E3C-E5C6-43C4-95B7-84E21CF8411D}"/>
              </a:ext>
            </a:extLst>
          </p:cNvPr>
          <p:cNvSpPr txBox="1">
            <a:spLocks/>
          </p:cNvSpPr>
          <p:nvPr/>
        </p:nvSpPr>
        <p:spPr>
          <a:xfrm>
            <a:off x="1811867" y="4997187"/>
            <a:ext cx="3513668" cy="1649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k-SK" sz="1600" b="1" dirty="0"/>
              <a:t>Zvukový senzor</a:t>
            </a:r>
          </a:p>
          <a:p>
            <a:r>
              <a:rPr lang="sk-SK" sz="1600" dirty="0"/>
              <a:t>Zapojenie:</a:t>
            </a:r>
          </a:p>
          <a:p>
            <a:pPr lvl="1"/>
            <a:r>
              <a:rPr lang="sk-SK" sz="1200" dirty="0"/>
              <a:t>S - napojený na </a:t>
            </a:r>
            <a:r>
              <a:rPr lang="sk-SK" sz="1200" dirty="0" err="1"/>
              <a:t>pin</a:t>
            </a:r>
            <a:r>
              <a:rPr lang="sk-SK" sz="1200" dirty="0"/>
              <a:t> s vlnovkou, na </a:t>
            </a:r>
            <a:r>
              <a:rPr lang="sk-SK" sz="1200" dirty="0" err="1"/>
              <a:t>microbit</a:t>
            </a:r>
            <a:r>
              <a:rPr lang="sk-SK" sz="1200" dirty="0"/>
              <a:t> - žltý</a:t>
            </a:r>
          </a:p>
          <a:p>
            <a:pPr lvl="1"/>
            <a:r>
              <a:rPr lang="sk-SK" sz="1200" dirty="0"/>
              <a:t>V – </a:t>
            </a:r>
            <a:r>
              <a:rPr lang="sk-SK" sz="1200" dirty="0" err="1"/>
              <a:t>voltage</a:t>
            </a:r>
            <a:r>
              <a:rPr lang="sk-SK" sz="1200" dirty="0"/>
              <a:t>, napätie, na </a:t>
            </a:r>
            <a:r>
              <a:rPr lang="sk-SK" sz="1200" dirty="0" err="1"/>
              <a:t>microbit</a:t>
            </a:r>
            <a:r>
              <a:rPr lang="sk-SK" sz="1200" dirty="0"/>
              <a:t> – červený</a:t>
            </a:r>
          </a:p>
          <a:p>
            <a:pPr lvl="1"/>
            <a:r>
              <a:rPr lang="sk-SK" sz="1200" dirty="0"/>
              <a:t>G – uzemnenie, čierny káblik</a:t>
            </a:r>
          </a:p>
          <a:p>
            <a:pPr lvl="1"/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3278679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2749ACA-A331-479A-AA2A-7CCD7907F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Detekcia svetla, teploty a vlhkosť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F5A27CBE-DF0E-4067-B2E7-1B77E506B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0734" y="1779852"/>
            <a:ext cx="6626566" cy="4397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600" dirty="0" err="1"/>
              <a:t>Light</a:t>
            </a:r>
            <a:r>
              <a:rPr lang="sk-SK" sz="1600" dirty="0"/>
              <a:t> senzor (nie pohybový senzor)</a:t>
            </a:r>
          </a:p>
          <a:p>
            <a:r>
              <a:rPr lang="sk-SK" sz="1600" dirty="0"/>
              <a:t>Svetelný senzor </a:t>
            </a:r>
          </a:p>
          <a:p>
            <a:r>
              <a:rPr lang="sk-SK" sz="1600" dirty="0"/>
              <a:t>Zapojenie:</a:t>
            </a:r>
          </a:p>
          <a:p>
            <a:pPr lvl="1"/>
            <a:r>
              <a:rPr lang="sk-SK" sz="1200" dirty="0"/>
              <a:t>S - napojený na </a:t>
            </a:r>
            <a:r>
              <a:rPr lang="sk-SK" sz="1200" dirty="0" err="1"/>
              <a:t>pin</a:t>
            </a:r>
            <a:r>
              <a:rPr lang="sk-SK" sz="1200" dirty="0"/>
              <a:t> s vlnovkou, na </a:t>
            </a:r>
            <a:r>
              <a:rPr lang="sk-SK" sz="1200" dirty="0" err="1"/>
              <a:t>microbit</a:t>
            </a:r>
            <a:r>
              <a:rPr lang="sk-SK" sz="1200" dirty="0"/>
              <a:t> - žltý</a:t>
            </a:r>
          </a:p>
          <a:p>
            <a:pPr lvl="1"/>
            <a:r>
              <a:rPr lang="sk-SK" sz="1200" dirty="0"/>
              <a:t>V – </a:t>
            </a:r>
            <a:r>
              <a:rPr lang="sk-SK" sz="1200" dirty="0" err="1"/>
              <a:t>voltage</a:t>
            </a:r>
            <a:r>
              <a:rPr lang="sk-SK" sz="1200" dirty="0"/>
              <a:t>, napätie, na </a:t>
            </a:r>
            <a:r>
              <a:rPr lang="sk-SK" sz="1200" dirty="0" err="1"/>
              <a:t>microbit</a:t>
            </a:r>
            <a:r>
              <a:rPr lang="sk-SK" sz="1200" dirty="0"/>
              <a:t> - červený</a:t>
            </a:r>
          </a:p>
          <a:p>
            <a:pPr lvl="1"/>
            <a:r>
              <a:rPr lang="sk-SK" sz="1200" dirty="0"/>
              <a:t>G – uzemnenie, na </a:t>
            </a:r>
            <a:r>
              <a:rPr lang="sk-SK" sz="1200" dirty="0" err="1"/>
              <a:t>microbit</a:t>
            </a:r>
            <a:r>
              <a:rPr lang="sk-SK" sz="1200" dirty="0"/>
              <a:t> - čierny</a:t>
            </a:r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r>
              <a:rPr lang="sk-SK" sz="1600" dirty="0"/>
              <a:t>BME280</a:t>
            </a:r>
          </a:p>
          <a:p>
            <a:r>
              <a:rPr lang="sk-SK" sz="1600" dirty="0"/>
              <a:t>môže merať </a:t>
            </a:r>
            <a:r>
              <a:rPr lang="sk-SK" sz="1600" dirty="0" err="1"/>
              <a:t>atmosferický</a:t>
            </a:r>
            <a:r>
              <a:rPr lang="sk-SK" sz="1600" dirty="0"/>
              <a:t> tlak, teplotu a vlhkosť</a:t>
            </a:r>
          </a:p>
          <a:p>
            <a:r>
              <a:rPr lang="sk-SK" sz="1600" dirty="0"/>
              <a:t>Zapojenie:</a:t>
            </a:r>
          </a:p>
          <a:p>
            <a:pPr lvl="1"/>
            <a:r>
              <a:rPr lang="sk-SK" sz="1200" dirty="0"/>
              <a:t>GND – uzemnenie na </a:t>
            </a:r>
            <a:r>
              <a:rPr lang="sk-SK" sz="1200" dirty="0" err="1"/>
              <a:t>microbite</a:t>
            </a:r>
            <a:endParaRPr lang="sk-SK" sz="1200" dirty="0"/>
          </a:p>
          <a:p>
            <a:pPr lvl="1"/>
            <a:r>
              <a:rPr lang="sk-SK" sz="1200" dirty="0"/>
              <a:t>VCC – napätie na </a:t>
            </a:r>
            <a:r>
              <a:rPr lang="sk-SK" sz="1200" dirty="0" err="1"/>
              <a:t>microbite</a:t>
            </a:r>
            <a:endParaRPr lang="sk-SK" sz="1200" dirty="0"/>
          </a:p>
          <a:p>
            <a:pPr lvl="1"/>
            <a:r>
              <a:rPr lang="sk-SK" sz="1200" dirty="0"/>
              <a:t>SCL – </a:t>
            </a:r>
            <a:r>
              <a:rPr lang="sk-SK" sz="1200" dirty="0" err="1"/>
              <a:t>pin</a:t>
            </a:r>
            <a:r>
              <a:rPr lang="sk-SK" sz="1200" dirty="0"/>
              <a:t> 19 (signál, žltý)</a:t>
            </a:r>
          </a:p>
          <a:p>
            <a:pPr lvl="1"/>
            <a:r>
              <a:rPr lang="sk-SK" sz="1200" dirty="0"/>
              <a:t>SDA – </a:t>
            </a:r>
            <a:r>
              <a:rPr lang="sk-SK" sz="1200" dirty="0" err="1"/>
              <a:t>pin</a:t>
            </a:r>
            <a:r>
              <a:rPr lang="sk-SK" sz="1200" dirty="0"/>
              <a:t> 20 (signál, žltý)</a:t>
            </a:r>
          </a:p>
          <a:p>
            <a:pPr lvl="1"/>
            <a:endParaRPr lang="sk-SK" sz="1200" dirty="0"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722D2478-4555-45C4-89DA-E750D8D8E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458" y="4130807"/>
            <a:ext cx="2629267" cy="2603491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ECDB2DC6-5979-4D88-8CF0-F03B7FFE9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938" y="1424814"/>
            <a:ext cx="3087169" cy="2483157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7B492655-A404-4347-8444-DB5786FFC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638" y="4983259"/>
            <a:ext cx="3443136" cy="1509616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2DE60E7B-3CEC-45E9-8D9E-4093F6AE1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0503" y="3474179"/>
            <a:ext cx="4696797" cy="50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E1B1BD26-C4C2-47CB-92C0-850E7178A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00" y="1825626"/>
            <a:ext cx="4111374" cy="4351338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D2749ACA-A331-479A-AA2A-7CCD7907F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Detekcia svetla, teploty a vlhkosti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F5A27CBE-DF0E-4067-B2E7-1B77E506B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0" y="4560358"/>
            <a:ext cx="1989667" cy="22214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1600" dirty="0"/>
              <a:t>BME280</a:t>
            </a:r>
          </a:p>
          <a:p>
            <a:r>
              <a:rPr lang="sk-SK" sz="1600" dirty="0"/>
              <a:t>GND – uzemnenie na </a:t>
            </a:r>
            <a:r>
              <a:rPr lang="sk-SK" sz="1600" dirty="0" err="1"/>
              <a:t>microbite</a:t>
            </a:r>
            <a:endParaRPr lang="sk-SK" sz="1600" dirty="0"/>
          </a:p>
          <a:p>
            <a:r>
              <a:rPr lang="sk-SK" sz="1600" dirty="0"/>
              <a:t>VCC – napätie na </a:t>
            </a:r>
            <a:r>
              <a:rPr lang="sk-SK" sz="1600" dirty="0" err="1"/>
              <a:t>microbite</a:t>
            </a:r>
            <a:endParaRPr lang="sk-SK" sz="1600" dirty="0"/>
          </a:p>
          <a:p>
            <a:r>
              <a:rPr lang="sk-SK" sz="1600" dirty="0"/>
              <a:t>SCL – </a:t>
            </a:r>
            <a:r>
              <a:rPr lang="sk-SK" sz="1600" dirty="0" err="1"/>
              <a:t>pin</a:t>
            </a:r>
            <a:r>
              <a:rPr lang="sk-SK" sz="1600" dirty="0"/>
              <a:t> 19 (signál, žltý)</a:t>
            </a:r>
          </a:p>
          <a:p>
            <a:r>
              <a:rPr lang="sk-SK" sz="1600" dirty="0"/>
              <a:t>SDA – </a:t>
            </a:r>
            <a:r>
              <a:rPr lang="sk-SK" sz="1600" dirty="0" err="1"/>
              <a:t>pin</a:t>
            </a:r>
            <a:r>
              <a:rPr lang="sk-SK" sz="1600" dirty="0"/>
              <a:t> 20 (signál, žltý)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F53F4C91-D531-456C-9B7E-FBF9B8994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467" y="1888654"/>
            <a:ext cx="6602003" cy="422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1653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370</Words>
  <Application>Microsoft Office PowerPoint</Application>
  <PresentationFormat>Širokouhlá</PresentationFormat>
  <Paragraphs>56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Motív balíka Office</vt:lpstr>
      <vt:lpstr>Micro:bit IoT kit</vt:lpstr>
      <vt:lpstr>IoT – Internet vecí</vt:lpstr>
      <vt:lpstr>Senzory</vt:lpstr>
      <vt:lpstr>Piny</vt:lpstr>
      <vt:lpstr>Pridanie rozšírenia</vt:lpstr>
      <vt:lpstr>Meranie kvality ovzdušia</vt:lpstr>
      <vt:lpstr>Zvukový detektor</vt:lpstr>
      <vt:lpstr>Detekcia svetla, teploty a vlhkosť</vt:lpstr>
      <vt:lpstr>Detekcia svetla, teploty a vlhkosti</vt:lpstr>
      <vt:lpstr>Kontrola pohybu (alarm)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Micro:bit IoT kit</dc:title>
  <dc:creator>Babiak Marián Mgr.</dc:creator>
  <cp:lastModifiedBy>Babiak Marián Mgr.</cp:lastModifiedBy>
  <cp:revision>15</cp:revision>
  <dcterms:created xsi:type="dcterms:W3CDTF">2024-11-19T07:22:14Z</dcterms:created>
  <dcterms:modified xsi:type="dcterms:W3CDTF">2024-11-19T10:52:01Z</dcterms:modified>
</cp:coreProperties>
</file>