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BE096-824A-8CB6-6A66-E322A6FBA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CF240-698F-2ED9-259C-481AEF84A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D1C8588-EBE2-581D-E54A-9ECC8DAE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92A5FA-A6AD-9757-E227-B0E5F02A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1E67AD6-A4DB-A77F-E3D5-FC6BFFA6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30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84266-B9DC-8A5E-35BE-D9D49133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74D94B-7B93-FA9B-4B79-489D7B68D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A8F511-EDBE-4987-7368-270A1BBA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964ADB-C939-9D60-554F-BADAC4D9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B7ACFA-D9FD-1950-A89C-D6B0D94B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9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8F5EFE3-7C80-9F44-710D-DF7052DDF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B4F0465-5FBA-3D38-B384-2024FB16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F3EE8DE-B263-C953-48AA-17A337AB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AA08EAE-B8DA-0FBB-EF6D-0579D08F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4B3AF5-CCB4-196E-58C4-C0D27988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775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CA658-22F1-A3DF-5B0F-6360EAAD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9665B4-47D8-A096-1BCE-1D898F04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282354-FED3-6043-4FCE-78CE3F5E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926731-BF95-7A50-D02F-CF11E675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A5FEA27-42B0-0AF5-E6FA-4C93B2E9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714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DBE00-7059-8209-6FFB-A79DC906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5E4D1D-0F16-80D8-F2AB-56D5AFF50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6F7C3B-89E0-24D9-ED75-F3F6B343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2B2835-8557-6468-8620-8E282228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B902308-9040-0AB4-BED3-35EC5479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10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B160-842E-22CB-54F7-935615C6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E1E2E0-0AFC-08DA-1FC4-6883D063C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2E1EC07-6F2D-C5F3-2112-48D838D03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513D818-6779-2998-8F08-EF3B7319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9D41E2B-7303-0EF2-A4C7-AD69C459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3431269-9DBA-A595-FE9B-8E4BB164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792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8E839-1798-C660-DE02-8F1AD168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354299-257D-69F1-F2A0-F4E2C0C5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A146701-69B7-BDD2-C5D5-F7D9FBE12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09DC7D-ECDD-CBB4-9FF4-BBEDA923B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004A769-9541-A66F-30BC-C4AABB3A9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F0EA5CD-AC62-90D8-8C3A-02DA1126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9C916B-3D85-2C77-1398-35142333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C08663D-4D26-880D-0262-B0F59D90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8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41E44-B72F-06D9-8CD4-63905AEF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55285C4-C4FC-4D2B-F565-865BF22B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EF015BA-C947-4382-2C28-9D013360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25181F5-45F7-B25B-3DAB-5FF700A8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72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D3F8630-C6A5-2BBF-B603-64A87EEE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7C6A5E4-0487-EAAB-3EA8-C5B89ACD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2F3012B-0163-D075-C788-8080B69C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960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3C95D-9547-C516-1D87-98FCA4F1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72C165-D1BF-65F3-C01D-4D22AACF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C7B9A8-71A1-CB20-98A9-2DBB82636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A990698-A43E-DF7C-C6D3-3A52380D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B9C5488-D596-9D4F-DBE4-5A023974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8E12FEC-C10B-CD6F-6C2A-19825F06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9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8A3F5-9569-A892-2554-E5E39E64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6938A40-7FD1-8590-5459-0332F4749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FF9A1F-5BED-4A39-B18C-16F5EA09B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D08322-2CA4-8BFC-30E8-B57CFE7D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0A57FE-06EB-EB93-B279-0113372E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FCF9720-C0BA-4EAD-E4FD-84300B2A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50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391C4A4-60F2-097F-E63C-557ECB3B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630829-5320-C954-9931-D5AECD127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B7558B-A110-5720-BDFC-2E190B729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05F4-79A7-4E1B-B7ED-B3520010ADC4}" type="datetimeFigureOut">
              <a:rPr lang="sk-SK" smtClean="0"/>
              <a:t>25. 10. 2023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1E75C94-07AC-1301-A668-F2B10265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D05317A-B8A2-C956-CF59-513188202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E3F9-837B-4537-8B8F-11153EA99C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5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03F58-DF7D-719E-1B05-B001C6865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Elecfreaks</a:t>
            </a:r>
            <a:r>
              <a:rPr lang="sk-S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Projektový Box pro BBC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micro:bit</a:t>
            </a:r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B7DB2C-503A-A7DD-5DCC-0F87F9181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3" t="14141" r="13906" b="15016"/>
          <a:stretch/>
        </p:blipFill>
        <p:spPr bwMode="auto">
          <a:xfrm>
            <a:off x="5100627" y="3509963"/>
            <a:ext cx="2637290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5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DA16D-104F-486C-BBA2-79F03019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Potenciometer</a:t>
            </a:r>
          </a:p>
        </p:txBody>
      </p:sp>
      <p:pic>
        <p:nvPicPr>
          <p:cNvPr id="2050" name="Picture 2" descr="../../_images/LMsve7H.png">
            <a:extLst>
              <a:ext uri="{FF2B5EF4-FFF2-40B4-BE49-F238E27FC236}">
                <a16:creationId xmlns:a16="http://schemas.microsoft.com/office/drawing/2014/main" id="{EC8D9121-3B89-4EC2-BBB6-01AB1C0E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7" y="2387600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009A419B-0803-41F2-9337-7592A061A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00" y="845772"/>
            <a:ext cx="5419944" cy="1957374"/>
          </a:xfrm>
          <a:prstGeom prst="rect">
            <a:avLst/>
          </a:prstGeo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D513DB54-3871-4005-B44F-1AECABB7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256" y="3045203"/>
            <a:ext cx="3167543" cy="3131759"/>
          </a:xfrm>
        </p:spPr>
        <p:txBody>
          <a:bodyPr/>
          <a:lstStyle/>
          <a:p>
            <a:r>
              <a:rPr lang="sk-SK" dirty="0"/>
              <a:t>LED hodnoty 256 (0-255)</a:t>
            </a:r>
          </a:p>
          <a:p>
            <a:r>
              <a:rPr lang="sk-SK" dirty="0"/>
              <a:t>Potenciometer 1024 (0-1023)</a:t>
            </a:r>
          </a:p>
          <a:p>
            <a:r>
              <a:rPr lang="sk-SK" dirty="0"/>
              <a:t>Potenciometer/4 = rovnaké hodnoty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268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5FFB6-371D-4B22-857A-FFC68280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Potenciometer ovláda jas LED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1BE50A4-81F6-421D-9611-A9AD571A7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282" y="2141537"/>
            <a:ext cx="8146731" cy="435133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99AFFD4-FFD5-4F8D-A7C1-17E0D13C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25" y="1690688"/>
            <a:ext cx="6855775" cy="14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944D9-0D33-4B3B-AC5A-C73EA413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Potenciometer a RGB LED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24B94A-C0D8-4D7C-B80E-2C53A12FC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B001EED-5F76-45E7-B364-55287693A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4" y="3106908"/>
            <a:ext cx="6702804" cy="36505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52305D5-1B5C-401C-87DF-73B8E5B34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92" y="1959084"/>
            <a:ext cx="6932137" cy="21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B86CF-24C8-42C1-801B-ED981CDC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Photocell</a:t>
            </a:r>
            <a:r>
              <a:rPr lang="sk-SK" dirty="0"/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B134D27-4326-4DD2-B723-27155B98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0" y="3191924"/>
            <a:ext cx="6594228" cy="359477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2ED1DE5-87CE-4C9B-BF54-A51E7372F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3" t="1801" r="2910"/>
          <a:stretch/>
        </p:blipFill>
        <p:spPr>
          <a:xfrm>
            <a:off x="6393635" y="1350628"/>
            <a:ext cx="4152900" cy="153396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2807DE4-E372-498A-B406-96CFBD45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635" y="2751503"/>
            <a:ext cx="41529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EE926-64A6-4DFB-B381-EE8BAFDB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NTC (teplomer)</a:t>
            </a:r>
          </a:p>
        </p:txBody>
      </p:sp>
      <p:pic>
        <p:nvPicPr>
          <p:cNvPr id="1026" name="Picture 2" descr="Tk7Ddy9.png (800×431)">
            <a:extLst>
              <a:ext uri="{FF2B5EF4-FFF2-40B4-BE49-F238E27FC236}">
                <a16:creationId xmlns:a16="http://schemas.microsoft.com/office/drawing/2014/main" id="{046F456C-F822-4080-BABC-FEBFCAC9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5" y="1300862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B9C2BCF-8B68-457A-86BA-F7BA1FAE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58" y="5001820"/>
            <a:ext cx="6434356" cy="175179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00B3BC1-3818-4C2C-980E-C68F0BDAF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570" y="969499"/>
            <a:ext cx="4553955" cy="14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4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290D2-4738-41E4-8024-D3A671F1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 err="1"/>
              <a:t>Servo</a:t>
            </a:r>
            <a:endParaRPr lang="sk-SK" dirty="0"/>
          </a:p>
        </p:txBody>
      </p:sp>
      <p:pic>
        <p:nvPicPr>
          <p:cNvPr id="2050" name="Picture 2" descr="../../_images/QpsN3Rk.png">
            <a:extLst>
              <a:ext uri="{FF2B5EF4-FFF2-40B4-BE49-F238E27FC236}">
                <a16:creationId xmlns:a16="http://schemas.microsoft.com/office/drawing/2014/main" id="{BA8BD1BD-A0E7-401C-9177-35E57FDE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5" y="1460253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FD78F58-DF4A-4A5D-A027-9CF6F235E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455" y="1185902"/>
            <a:ext cx="3170738" cy="159991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D73151A-46BC-4A02-9184-10CC3FEA1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40"/>
          <a:stretch/>
        </p:blipFill>
        <p:spPr>
          <a:xfrm>
            <a:off x="8112455" y="2766218"/>
            <a:ext cx="36307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47E90-0B1F-4DE4-8A7F-418F0843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selflocking</a:t>
            </a:r>
            <a:r>
              <a:rPr lang="sk-SK" dirty="0"/>
              <a:t> </a:t>
            </a:r>
            <a:r>
              <a:rPr lang="sk-SK" dirty="0" err="1"/>
              <a:t>button</a:t>
            </a:r>
            <a:endParaRPr lang="sk-SK" dirty="0"/>
          </a:p>
        </p:txBody>
      </p:sp>
      <p:pic>
        <p:nvPicPr>
          <p:cNvPr id="3074" name="Picture 2" descr="../../_images/2hsQnmL.png">
            <a:extLst>
              <a:ext uri="{FF2B5EF4-FFF2-40B4-BE49-F238E27FC236}">
                <a16:creationId xmlns:a16="http://schemas.microsoft.com/office/drawing/2014/main" id="{385CEFF1-AD14-4A17-9F49-68EAAA55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" y="1300862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3A99B4B-B543-4179-8AE3-FF3E6975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196" y="1027906"/>
            <a:ext cx="3922679" cy="207168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C2D8AFD-E8DA-4912-8EA1-9CC746A27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124" y="3188319"/>
            <a:ext cx="4494751" cy="106454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7FD2D2F-40B3-470E-BA3B-5A69884F5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057" y="4341591"/>
            <a:ext cx="4645818" cy="10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57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A1A9C-6431-4EB4-B26B-35FB53F0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Rainbow</a:t>
            </a:r>
            <a:r>
              <a:rPr lang="sk-SK" dirty="0"/>
              <a:t> LED</a:t>
            </a:r>
          </a:p>
        </p:txBody>
      </p:sp>
      <p:pic>
        <p:nvPicPr>
          <p:cNvPr id="1026" name="Picture 2" descr="zm91HVe.png (800×431)">
            <a:extLst>
              <a:ext uri="{FF2B5EF4-FFF2-40B4-BE49-F238E27FC236}">
                <a16:creationId xmlns:a16="http://schemas.microsoft.com/office/drawing/2014/main" id="{498DC013-F97E-4D3E-96C8-7288B905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6362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lecfreaks.com/learn-en/_images/aamdVlu.png">
            <a:extLst>
              <a:ext uri="{FF2B5EF4-FFF2-40B4-BE49-F238E27FC236}">
                <a16:creationId xmlns:a16="http://schemas.microsoft.com/office/drawing/2014/main" id="{E73E8AAA-32E8-4753-B7AC-5BDDC7C9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" y="4777719"/>
            <a:ext cx="6541009" cy="15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9FEBE31-5FE5-4D0A-AFAA-D2DCA97E2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054" y="3210338"/>
            <a:ext cx="2896746" cy="128094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92F05CF-9FAF-49EB-BE55-595A1F889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806" y="4704675"/>
            <a:ext cx="5243118" cy="20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26D8C-94C2-CB22-8AA3-FBBBBEE1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Projektový box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77096E-4DAE-7C52-3C4D-EC1637FF0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Reflektuje reálne fyzikálne situácie</a:t>
            </a:r>
          </a:p>
          <a:p>
            <a:r>
              <a:rPr lang="sk-SK" dirty="0"/>
              <a:t>Slúži k výučbe ovládania obvodov pomocou programovania</a:t>
            </a:r>
          </a:p>
          <a:p>
            <a:r>
              <a:rPr lang="sk-SK" dirty="0"/>
              <a:t>Na prepájanie komponentov sa používajú prepojovacie káble</a:t>
            </a:r>
          </a:p>
        </p:txBody>
      </p:sp>
      <p:pic>
        <p:nvPicPr>
          <p:cNvPr id="2050" name="Picture 2" descr="Obrázek 7">
            <a:extLst>
              <a:ext uri="{FF2B5EF4-FFF2-40B4-BE49-F238E27FC236}">
                <a16:creationId xmlns:a16="http://schemas.microsoft.com/office/drawing/2014/main" id="{6782479E-EC60-AA66-BF32-E80582656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0"/>
          <a:stretch/>
        </p:blipFill>
        <p:spPr bwMode="auto">
          <a:xfrm>
            <a:off x="1444625" y="3429000"/>
            <a:ext cx="3185102" cy="30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C8F7B75-E9DC-BF64-73CD-5B3C6C3F5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58" y="3429000"/>
            <a:ext cx="5321733" cy="28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brázek 9">
            <a:extLst>
              <a:ext uri="{FF2B5EF4-FFF2-40B4-BE49-F238E27FC236}">
                <a16:creationId xmlns:a16="http://schemas.microsoft.com/office/drawing/2014/main" id="{279345D2-A04B-7755-4A2E-FDF32167D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5"/>
          <a:stretch/>
        </p:blipFill>
        <p:spPr bwMode="auto">
          <a:xfrm>
            <a:off x="672278" y="1154544"/>
            <a:ext cx="5060950" cy="57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rázek 10">
            <a:extLst>
              <a:ext uri="{FF2B5EF4-FFF2-40B4-BE49-F238E27FC236}">
                <a16:creationId xmlns:a16="http://schemas.microsoft.com/office/drawing/2014/main" id="{3F46B6ED-97F4-AB31-F8F1-68DBF7C1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1411965"/>
            <a:ext cx="5354331" cy="49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6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07193-F0E7-4EFF-2099-D77F722E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Komponenty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0B583-A047-E51D-D5DE-A524DDE1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6389" cy="4351338"/>
          </a:xfrm>
        </p:spPr>
        <p:txBody>
          <a:bodyPr/>
          <a:lstStyle/>
          <a:p>
            <a:r>
              <a:rPr lang="sk-SK" dirty="0"/>
              <a:t>LED (</a:t>
            </a:r>
            <a:r>
              <a:rPr lang="sk-SK" dirty="0" err="1"/>
              <a:t>Light</a:t>
            </a:r>
            <a:r>
              <a:rPr lang="sk-SK" dirty="0"/>
              <a:t> </a:t>
            </a:r>
            <a:r>
              <a:rPr lang="sk-SK" dirty="0" err="1"/>
              <a:t>Emitting</a:t>
            </a:r>
            <a:r>
              <a:rPr lang="sk-SK" dirty="0"/>
              <a:t> </a:t>
            </a:r>
            <a:r>
              <a:rPr lang="sk-SK" dirty="0" err="1"/>
              <a:t>Diode</a:t>
            </a:r>
            <a:r>
              <a:rPr lang="sk-SK" dirty="0"/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2ACF2C-54AD-DABB-7121-322D6463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18" y="4522966"/>
            <a:ext cx="2439175" cy="18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BABEDAC-F8ED-6491-5848-D669BD86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11" y="4522966"/>
            <a:ext cx="7030431" cy="2200582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D11BD6C7-4D87-9E06-5768-1AB9396602A9}"/>
              </a:ext>
            </a:extLst>
          </p:cNvPr>
          <p:cNvSpPr txBox="1">
            <a:spLocks/>
          </p:cNvSpPr>
          <p:nvPr/>
        </p:nvSpPr>
        <p:spPr>
          <a:xfrm>
            <a:off x="6181436" y="1825625"/>
            <a:ext cx="50363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Elektrický obvod – tvorí napájací zdroj, elektrické spotrebiče (bzučiak, žiarovka,...), drôt a </a:t>
            </a:r>
            <a:r>
              <a:rPr lang="sk-SK" dirty="0" err="1"/>
              <a:t>spánač</a:t>
            </a:r>
            <a:r>
              <a:rPr lang="sk-SK" dirty="0"/>
              <a:t>.</a:t>
            </a:r>
          </a:p>
          <a:p>
            <a:r>
              <a:rPr lang="sk-SK" dirty="0"/>
              <a:t>Prúd prúdi obvodom len ak je obvod uzatvorený.</a:t>
            </a:r>
          </a:p>
        </p:txBody>
      </p:sp>
    </p:spTree>
    <p:extLst>
      <p:ext uri="{BB962C8B-B14F-4D97-AF65-F5344CB8AC3E}">
        <p14:creationId xmlns:p14="http://schemas.microsoft.com/office/powerpoint/2010/main" val="122076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E5AE3-DB7E-9FB6-4711-C836FE09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Komponenty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21BC28-AEF9-5598-8687-CAC46542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k-SK" dirty="0" err="1"/>
              <a:t>Resistance</a:t>
            </a:r>
            <a:r>
              <a:rPr lang="sk-SK" dirty="0"/>
              <a:t> (odpor)</a:t>
            </a:r>
          </a:p>
          <a:p>
            <a:r>
              <a:rPr lang="sk-SK" dirty="0"/>
              <a:t>Elektrický odpor objektu je mierou jeho odporu voči toku elektrického prúdu.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C46D71-7A0E-C72D-31F7-30305772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6" y="4111647"/>
            <a:ext cx="3698474" cy="2065316"/>
          </a:xfrm>
          <a:prstGeom prst="rect">
            <a:avLst/>
          </a:prstGeo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F781AD1D-3376-CAD3-0B4F-68C578235D28}"/>
              </a:ext>
            </a:extLst>
          </p:cNvPr>
          <p:cNvSpPr txBox="1">
            <a:spLocks/>
          </p:cNvSpPr>
          <p:nvPr/>
        </p:nvSpPr>
        <p:spPr>
          <a:xfrm>
            <a:off x="6643254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Ohmov zákon</a:t>
            </a:r>
          </a:p>
          <a:p>
            <a:r>
              <a:rPr lang="sk-SK" dirty="0"/>
              <a:t>Prúd vodiča je priamo úmerný stranám vodiča a je nepriamo úmerný odporu vodiča. Ak použijeme „U“ pre napätie, „R“ pre odpor a „I“ pre elektrický prúd a vzorec je:</a:t>
            </a:r>
          </a:p>
          <a:p>
            <a:pPr marL="0" indent="0">
              <a:buNone/>
            </a:pPr>
            <a:r>
              <a:rPr lang="sk-SK" dirty="0"/>
              <a:t>		U (V)= I (A) * R (</a:t>
            </a:r>
            <a:r>
              <a:rPr lang="el-GR" b="0" i="0" dirty="0">
                <a:solidFill>
                  <a:srgbClr val="333333"/>
                </a:solidFill>
                <a:effectLst/>
                <a:latin typeface="-apple-system"/>
              </a:rPr>
              <a:t>Ω</a:t>
            </a:r>
            <a:r>
              <a:rPr lang="sk-SK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br>
              <a:rPr lang="sk-SK" b="0" i="0" dirty="0">
                <a:solidFill>
                  <a:srgbClr val="333333"/>
                </a:solidFill>
                <a:effectLst/>
                <a:latin typeface="-apple-system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403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EBC94-AB93-699D-94A6-7098B1AB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203"/>
            <a:ext cx="6895203" cy="777485"/>
          </a:xfrm>
        </p:spPr>
        <p:txBody>
          <a:bodyPr/>
          <a:lstStyle/>
          <a:p>
            <a:r>
              <a:rPr lang="sk-SK" dirty="0"/>
              <a:t>Komponenty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B2530A-7C84-3828-D589-B2C46FD4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3204" cy="435133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4-pásmové označenie farebného kódu rezistora: </a:t>
            </a:r>
          </a:p>
          <a:p>
            <a:pPr lvl="1"/>
            <a:r>
              <a:rPr lang="sk-SK" dirty="0"/>
              <a:t>Prvé pásmo je desatinná číslica, </a:t>
            </a:r>
          </a:p>
          <a:p>
            <a:pPr lvl="1"/>
            <a:r>
              <a:rPr lang="sk-SK" dirty="0"/>
              <a:t>druhé je jednotka, </a:t>
            </a:r>
          </a:p>
          <a:p>
            <a:pPr lvl="1"/>
            <a:r>
              <a:rPr lang="sk-SK" dirty="0"/>
              <a:t>tretie je násobiteľ </a:t>
            </a:r>
          </a:p>
          <a:p>
            <a:pPr lvl="1"/>
            <a:r>
              <a:rPr lang="sk-SK" dirty="0"/>
              <a:t>štvrté je tolerancia. 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Príklad: </a:t>
            </a:r>
            <a:br>
              <a:rPr lang="sk-SK" dirty="0"/>
            </a:br>
            <a:r>
              <a:rPr lang="sk-SK" dirty="0"/>
              <a:t>Hnedá 	Červená     </a:t>
            </a:r>
            <a:r>
              <a:rPr lang="sk-SK" dirty="0" err="1"/>
              <a:t>Červená</a:t>
            </a:r>
            <a:r>
              <a:rPr lang="sk-SK" dirty="0"/>
              <a:t>    Zlatá </a:t>
            </a:r>
            <a:br>
              <a:rPr lang="sk-SK" dirty="0"/>
            </a:br>
            <a:r>
              <a:rPr lang="sk-SK" dirty="0"/>
              <a:t>12 ×10^2=1,2k</a:t>
            </a:r>
            <a:r>
              <a:rPr lang="el-GR" dirty="0"/>
              <a:t>Ω </a:t>
            </a:r>
            <a:r>
              <a:rPr lang="sk-SK" dirty="0"/>
              <a:t>a jej tolerancia je ±5 %. Tolerancia udáva hodnotu odporu. Kolísanie nad štandardnou hodnotou 1200 (5% × 1200) znamená, že odpor je prijateľný, to znamená, že dobrý odpor je medzi 11401260.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48EC34-B6F1-5CC2-F433-5EDDE82B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3" y="2250291"/>
            <a:ext cx="4900757" cy="44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9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F8907-D051-76BE-822D-02BCDBF5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Príklad LED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A8F6749-DF07-EA1F-3CAD-92A5C2835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236" y="2265733"/>
            <a:ext cx="6735115" cy="345805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1807FD3-8E28-F498-1C50-8A87DC61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42" y="2645228"/>
            <a:ext cx="4040139" cy="27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4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F556E-CB6D-053A-CC9B-C2D29C4C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Príklad TLAČIDLO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A9A0FED-1024-92A0-2393-D43E9CF3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7" y="1879235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E0FF38A-57D9-4033-AB67-472A052B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604" y="553672"/>
            <a:ext cx="5179390" cy="29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DEE8B-EA77-486F-8154-F9FAA92E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RGB LED</a:t>
            </a:r>
          </a:p>
        </p:txBody>
      </p:sp>
      <p:pic>
        <p:nvPicPr>
          <p:cNvPr id="1026" name="Picture 2" descr="Gca57tq.png (800×431)">
            <a:extLst>
              <a:ext uri="{FF2B5EF4-FFF2-40B4-BE49-F238E27FC236}">
                <a16:creationId xmlns:a16="http://schemas.microsoft.com/office/drawing/2014/main" id="{7EF1478F-6EA8-4BBD-9F75-12F4C60C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8" y="2621866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BD74AC4-871A-436D-9188-ABCB1077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15" y="397952"/>
            <a:ext cx="6683285" cy="30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23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258</Words>
  <Application>Microsoft Office PowerPoint</Application>
  <PresentationFormat>Širokouhlá</PresentationFormat>
  <Paragraphs>37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Open Sans</vt:lpstr>
      <vt:lpstr>Motív Office</vt:lpstr>
      <vt:lpstr>Elecfreaks Projektový Box pro BBC micro:bit</vt:lpstr>
      <vt:lpstr>Projektový box</vt:lpstr>
      <vt:lpstr>Prezentácia programu PowerPoint</vt:lpstr>
      <vt:lpstr>Komponenty</vt:lpstr>
      <vt:lpstr>Komponenty</vt:lpstr>
      <vt:lpstr>Komponenty</vt:lpstr>
      <vt:lpstr>1. Príklad LED</vt:lpstr>
      <vt:lpstr>2. Príklad TLAČIDLO</vt:lpstr>
      <vt:lpstr>RGB LED</vt:lpstr>
      <vt:lpstr>Potenciometer</vt:lpstr>
      <vt:lpstr>Potenciometer ovláda jas LED</vt:lpstr>
      <vt:lpstr>Potenciometer a RGB LED</vt:lpstr>
      <vt:lpstr>Photocell </vt:lpstr>
      <vt:lpstr>NTC (teplomer)</vt:lpstr>
      <vt:lpstr>Servo</vt:lpstr>
      <vt:lpstr>selflocking button</vt:lpstr>
      <vt:lpstr>Rainbow 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Elecfreaks Projektový Box pro BBC micro:bit</dc:title>
  <dc:creator>Vostinar Patrik</dc:creator>
  <cp:lastModifiedBy>Babiak Marián Mgr.</cp:lastModifiedBy>
  <cp:revision>11</cp:revision>
  <dcterms:created xsi:type="dcterms:W3CDTF">2023-10-02T19:09:34Z</dcterms:created>
  <dcterms:modified xsi:type="dcterms:W3CDTF">2023-10-25T06:41:49Z</dcterms:modified>
</cp:coreProperties>
</file>