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85" autoAdjust="0"/>
  </p:normalViewPr>
  <p:slideViewPr>
    <p:cSldViewPr snapToGrid="0">
      <p:cViewPr varScale="1">
        <p:scale>
          <a:sx n="89" d="100"/>
          <a:sy n="89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499F4-C70A-4831-A86E-B2F54C270ABD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6A2FA-0F44-45FB-9A00-4F1D3FCD50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09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Protokol </a:t>
            </a:r>
            <a:r>
              <a:rPr lang="sk-SK" b="1" dirty="0"/>
              <a:t>I2C</a:t>
            </a:r>
            <a:r>
              <a:rPr lang="sk-SK" dirty="0"/>
              <a:t> je dvojvodičová komunikačná zbernica, ktorá umožňuje pripojiť viacero zariadení (ako senzory, displeje, alebo ďalšie </a:t>
            </a:r>
            <a:r>
              <a:rPr lang="sk-SK" dirty="0" err="1"/>
              <a:t>mikrokontroléry</a:t>
            </a:r>
            <a:r>
              <a:rPr lang="sk-SK" dirty="0"/>
              <a:t>) k jednému </a:t>
            </a:r>
            <a:r>
              <a:rPr lang="sk-SK" dirty="0" err="1"/>
              <a:t>mikrokontroléru</a:t>
            </a:r>
            <a:r>
              <a:rPr lang="sk-SK" dirty="0"/>
              <a:t> (ako je </a:t>
            </a:r>
            <a:r>
              <a:rPr lang="sk-SK" dirty="0" err="1"/>
              <a:t>micro</a:t>
            </a:r>
            <a:endParaRPr lang="sk-SK" dirty="0"/>
          </a:p>
          <a:p>
            <a:r>
              <a:rPr lang="sk-SK" dirty="0"/>
              <a:t>). Tento protokol je široko používaný, pretože umožňuje efektívnu komunikáciu medzi rôznymi zariadeniami bez potreby veľkého množstva </a:t>
            </a:r>
            <a:r>
              <a:rPr lang="sk-SK" dirty="0" err="1"/>
              <a:t>vodičov.</a:t>
            </a:r>
            <a:r>
              <a:rPr lang="sk-SK" b="1" dirty="0" err="1"/>
              <a:t>SCL</a:t>
            </a:r>
            <a:r>
              <a:rPr lang="sk-SK" dirty="0"/>
              <a:t> (</a:t>
            </a:r>
            <a:r>
              <a:rPr lang="sk-SK" dirty="0" err="1"/>
              <a:t>Serial</a:t>
            </a:r>
            <a:r>
              <a:rPr lang="sk-SK" dirty="0"/>
              <a:t> </a:t>
            </a:r>
            <a:r>
              <a:rPr lang="sk-SK" dirty="0" err="1"/>
              <a:t>Clock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) je </a:t>
            </a:r>
            <a:r>
              <a:rPr lang="sk-SK" dirty="0" err="1"/>
              <a:t>pin</a:t>
            </a:r>
            <a:r>
              <a:rPr lang="sk-SK" dirty="0"/>
              <a:t>, ktorý nesie hodinový signál potrebný na synchronizáciu prenosu dát medzi zariadeniami.</a:t>
            </a:r>
          </a:p>
          <a:p>
            <a:r>
              <a:rPr lang="sk-SK" b="1" dirty="0"/>
              <a:t>SDA</a:t>
            </a:r>
            <a:r>
              <a:rPr lang="sk-SK" dirty="0"/>
              <a:t> (</a:t>
            </a:r>
            <a:r>
              <a:rPr lang="sk-SK" dirty="0" err="1"/>
              <a:t>Serial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) je </a:t>
            </a:r>
            <a:r>
              <a:rPr lang="sk-SK" dirty="0" err="1"/>
              <a:t>pin</a:t>
            </a:r>
            <a:r>
              <a:rPr lang="sk-SK" dirty="0"/>
              <a:t>, ktorý nesie samotné dáta medzi zariadeniami.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6A2FA-0F44-45FB-9A00-4F1D3FCD50B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815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31778-A332-48E9-926E-866E2A043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09F00F-8316-48AB-B7C8-74BFDEAB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AFC29A-B7A9-4E3F-9A0C-EF4E8040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AF1DC7-B5F5-45A8-A1FE-3CA0CB36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436A59-15B6-4C27-A438-A73442CF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79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044F0-31E1-479F-8C8C-5448E29F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193DBD9-B4BE-4DC5-A5D5-5D9395A1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5FF6AD-29EA-47DE-950C-749C102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588CDE-B778-470F-AF42-E1AB17A1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3DA8A14-9FE3-4746-A62C-DABF39C5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1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5CAA228-53C5-4380-98AC-F325986AF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23FD964-5C2D-4534-BB9F-D92BE58A5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946982-E272-445E-92F4-DEB64D9A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0C5182-8095-4768-B8E2-19E936D9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2926BB-0757-4364-ADD9-11F88008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17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35BFF-47C2-4522-BB1B-99DD6336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F21AEB-A038-49AF-B899-5D317E4A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D133CB-A990-47A1-BA15-12D8F939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3FC858-170A-4538-91C0-81010709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1A1533-D779-4A3F-8D37-CFF039F6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9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08F50-36F4-4BDA-950B-1FD75946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84B2E8B-2BFD-4B3A-A857-DBE785A6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C359A6-6774-4626-A967-51C8DF8A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FCAE30-F8FC-482E-8622-CE00CAE1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8668F1-B321-4D3E-AA51-672FC7DF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04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93FEA-CABE-461F-A13D-AF50218A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11F80B-1B9B-42C9-92B8-B1DB02F91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E818430-E6F6-4808-A7F9-4AAE64528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F58E84-B455-4913-91C8-A9CFA15D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3B5DF61-0258-4158-8C31-26873C87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F4381B8-94DC-4F83-A8EA-BC887206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680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06498-65E9-49D0-AF52-094105B3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BA960A4-07D0-4F2A-93C4-63B473DDC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7D27848-9282-4086-A6B1-348F67F09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B2FA5F4-B22F-410C-AE99-42CCFBE2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E95232C-406E-4AAA-96F5-2AACCE604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E7FF118-2610-4484-AE32-D3F7FB8B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61FFC73-02EE-4CB8-B517-85B59FA8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AFADF6-1C9E-49A7-8BAC-F831B46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38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6EBBF-3FF9-443A-B930-62798556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22A860-FE23-4997-BC50-76052CAB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343ADD5-478E-4871-B66B-0A57B7CB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31167E6-450F-4D83-B258-C30A2360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84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24EA93E-4476-4EC9-9721-45AF4DB2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BC9E5AF-4687-4997-A2CA-109F7354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AB56124-15B1-4C67-82EB-F3591871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14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4BDAF-5102-4E5F-984B-C456E24C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08F3CF-D3AB-4600-BE95-15869D2E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7BE11D3-AB4C-44F7-9A56-A828EBA7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FCC989-2910-43E2-B4ED-20F23065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5FCD86D-9C55-4980-95FE-66A99066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C6F80CE-4F3E-4DB1-ACAE-93C2B7F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277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667D0-6A77-45E5-9910-4B3D0BA1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9E4FB03-99BE-4FB6-B84F-B400E1D4A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655A5B5F-A40C-4241-98E1-08D367CE9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DEBE8F-E92C-46EC-AF98-DD76547C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F87F71F-AA38-4DB0-B43C-387E5CCA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7CD3FE-99D3-4A85-9F3D-EA5B2D9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03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0811908-A980-480B-90CE-AB2CEE93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E1BE81A-1EFA-4A41-A997-E7864AC7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1C6A67-9049-4D47-A891-823F4572D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75B0-53FF-4743-B804-2021AF0969C9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5410D1-75AD-4B0D-BFAA-9C3AF37E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D9A776D-0DB2-4834-B812-22EC0F366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AF82-FC71-4B0B-9313-4E20D04FA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808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37483-24EE-45A2-88A4-4A7ADA452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BBC </a:t>
            </a:r>
            <a:r>
              <a:rPr lang="sk-SK" b="1" dirty="0" err="1"/>
              <a:t>micro:bit</a:t>
            </a:r>
            <a:r>
              <a:rPr lang="sk-SK" b="1" dirty="0"/>
              <a:t> &amp; </a:t>
            </a:r>
            <a:r>
              <a:rPr lang="sk-SK" b="1" dirty="0" err="1"/>
              <a:t>Smart</a:t>
            </a:r>
            <a:r>
              <a:rPr lang="sk-SK" b="1" dirty="0"/>
              <a:t> AI </a:t>
            </a:r>
            <a:r>
              <a:rPr lang="sk-SK" b="1" dirty="0" err="1"/>
              <a:t>Lens</a:t>
            </a:r>
            <a:r>
              <a:rPr lang="sk-SK" b="1" dirty="0"/>
              <a:t> </a:t>
            </a:r>
            <a:r>
              <a:rPr lang="sk-SK" b="1" dirty="0" err="1"/>
              <a:t>Kit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D083D8-5A29-4E99-8F2E-A167C7098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266"/>
            <a:ext cx="9144000" cy="626533"/>
          </a:xfrm>
        </p:spPr>
        <p:txBody>
          <a:bodyPr/>
          <a:lstStyle/>
          <a:p>
            <a:r>
              <a:rPr lang="sk-SK" dirty="0"/>
              <a:t>Patrik </a:t>
            </a:r>
            <a:r>
              <a:rPr lang="sk-SK" dirty="0" err="1"/>
              <a:t>Voštinár</a:t>
            </a:r>
            <a:endParaRPr lang="sk-SK" dirty="0"/>
          </a:p>
        </p:txBody>
      </p:sp>
      <p:sp>
        <p:nvSpPr>
          <p:cNvPr id="4" name="AutoShape 2" descr="https://wiki-media-ef.oss-cn-hongkong.aliyuncs.com/i18n/en/docusaurus-plugin-content-docs/current/microbit/sensor/planet-x-sensors/ai/images/05035_02.png">
            <a:extLst>
              <a:ext uri="{FF2B5EF4-FFF2-40B4-BE49-F238E27FC236}">
                <a16:creationId xmlns:a16="http://schemas.microsoft.com/office/drawing/2014/main" id="{2D67726F-0518-4708-AAED-AFF50BFED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https://wiki-media-ef.oss-cn-hongkong.aliyuncs.com/i18n/en/docusaurus-plugin-content-docs/current/microbit/sensor/planet-x-sensors/ai/images/05035_02.png">
            <a:extLst>
              <a:ext uri="{FF2B5EF4-FFF2-40B4-BE49-F238E27FC236}">
                <a16:creationId xmlns:a16="http://schemas.microsoft.com/office/drawing/2014/main" id="{F989902D-AF9A-411E-B316-CF8A51C1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59" y="2726266"/>
            <a:ext cx="219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9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46751-09F4-48A6-A201-73AC04B9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 Rozpoznávanie loptičiek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9616265-16D4-4798-A18C-EB6D558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63" y="2488680"/>
            <a:ext cx="3258005" cy="209579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261D8CB-4984-473E-B7E3-38B0F4F6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7948"/>
            <a:ext cx="3600953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46751-09F4-48A6-A201-73AC04B9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5. Rozpoznávanie vlastných obrázkov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F940367-7AD0-4749-BE74-933B94B4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82"/>
          <a:stretch/>
        </p:blipFill>
        <p:spPr>
          <a:xfrm>
            <a:off x="525654" y="1461718"/>
            <a:ext cx="4465894" cy="269814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BDDB07F-CF74-4836-A8C4-86E5018E8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14"/>
          <a:stretch/>
        </p:blipFill>
        <p:spPr>
          <a:xfrm>
            <a:off x="5959413" y="2393015"/>
            <a:ext cx="5869648" cy="353368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4ED8C23-EBF4-4CCA-8E49-B849F5B63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77" t="18300" r="157" b="27645"/>
          <a:stretch/>
        </p:blipFill>
        <p:spPr>
          <a:xfrm>
            <a:off x="2675068" y="4486710"/>
            <a:ext cx="3202193" cy="181914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B729866-981A-4218-9DBD-782391B37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07"/>
          <a:stretch/>
        </p:blipFill>
        <p:spPr>
          <a:xfrm>
            <a:off x="525654" y="4159859"/>
            <a:ext cx="2067262" cy="26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EBAFB-7964-4760-8FA7-92B5FF37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Rozpoznávanie čísiel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38B82E1-B43C-4F79-86DB-BF8C18333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832"/>
            <a:ext cx="2886478" cy="139084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E9BAB87-1B02-48B5-9DA7-02837C1C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36" y="1842832"/>
            <a:ext cx="5258534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3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D4AE9-E948-431C-B539-CA958E35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AI </a:t>
            </a:r>
            <a:r>
              <a:rPr lang="sk-SK" dirty="0" err="1"/>
              <a:t>Lens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DE59B4-C400-4765-9372-48895DB80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rozpoznáva tvár, farby, karty, čiary, loptičky, </a:t>
            </a:r>
            <a:r>
              <a:rPr lang="sk-SK" dirty="0" err="1"/>
              <a:t>machine</a:t>
            </a:r>
            <a:r>
              <a:rPr lang="sk-SK" dirty="0"/>
              <a:t> </a:t>
            </a:r>
            <a:r>
              <a:rPr lang="sk-SK" dirty="0" err="1"/>
              <a:t>learning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99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928B4-54EC-400D-9013-A95911F4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Zapojenie RJ11/</a:t>
            </a:r>
            <a:r>
              <a:rPr lang="sk-SK" dirty="0" err="1"/>
              <a:t>piny</a:t>
            </a:r>
            <a:endParaRPr lang="sk-SK" dirty="0"/>
          </a:p>
        </p:txBody>
      </p:sp>
      <p:pic>
        <p:nvPicPr>
          <p:cNvPr id="2050" name="Picture 2" descr="https://wiki-media-ef.oss-cn-hongkong.aliyuncs.com/i18n/en/docusaurus-plugin-content-docs/current/microbit/sensor/planet-x-sensors/ai/images/05035_03.png">
            <a:extLst>
              <a:ext uri="{FF2B5EF4-FFF2-40B4-BE49-F238E27FC236}">
                <a16:creationId xmlns:a16="http://schemas.microsoft.com/office/drawing/2014/main" id="{22D506E1-5793-44C2-AC30-862AE84A58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6975" r="4183" b="16099"/>
          <a:stretch/>
        </p:blipFill>
        <p:spPr bwMode="auto">
          <a:xfrm>
            <a:off x="7539317" y="3652688"/>
            <a:ext cx="4191000" cy="30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ABD7F4-05E9-40C1-8081-6AAB73427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565" y="4490050"/>
            <a:ext cx="5181600" cy="1692126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na zapojenie potrebujeme externé napájanie/rozšírenie s baterkou (</a:t>
            </a:r>
            <a:r>
              <a:rPr lang="en-US" dirty="0" err="1"/>
              <a:t>Sensor:bit</a:t>
            </a:r>
            <a:r>
              <a:rPr lang="en-US" dirty="0"/>
              <a:t>, </a:t>
            </a:r>
            <a:r>
              <a:rPr lang="en-US" dirty="0" err="1"/>
              <a:t>IOT:bit</a:t>
            </a:r>
            <a:r>
              <a:rPr lang="en-US" dirty="0"/>
              <a:t>, </a:t>
            </a:r>
            <a:r>
              <a:rPr lang="en-US" dirty="0" err="1"/>
              <a:t>Wukong</a:t>
            </a:r>
            <a:r>
              <a:rPr lang="en-US" dirty="0"/>
              <a:t> Expansion Board</a:t>
            </a:r>
            <a:r>
              <a:rPr lang="sk-SK" dirty="0"/>
              <a:t>)</a:t>
            </a:r>
          </a:p>
        </p:txBody>
      </p:sp>
      <p:pic>
        <p:nvPicPr>
          <p:cNvPr id="2052" name="Picture 4" descr="https://wiki-media-ef.oss-cn-hongkong.aliyuncs.com/i18n/en/docusaurus-plugin-content-docs/current/microbit/sensor/planet-x-sensors/ai/images/05035_04.png">
            <a:extLst>
              <a:ext uri="{FF2B5EF4-FFF2-40B4-BE49-F238E27FC236}">
                <a16:creationId xmlns:a16="http://schemas.microsoft.com/office/drawing/2014/main" id="{42FB65F9-6743-4971-8F98-8FD2B5CA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541" r="6988" b="13788"/>
          <a:stretch/>
        </p:blipFill>
        <p:spPr bwMode="auto">
          <a:xfrm>
            <a:off x="1778148" y="1507271"/>
            <a:ext cx="3238052" cy="28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B4B3FDD8-3312-46E2-BC97-E7B268E57982}"/>
              </a:ext>
            </a:extLst>
          </p:cNvPr>
          <p:cNvSpPr txBox="1">
            <a:spLocks/>
          </p:cNvSpPr>
          <p:nvPr/>
        </p:nvSpPr>
        <p:spPr>
          <a:xfrm>
            <a:off x="7175801" y="1169381"/>
            <a:ext cx="4849009" cy="303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Použijeme zapojenie na </a:t>
            </a:r>
            <a:r>
              <a:rPr lang="sk-SK" dirty="0" err="1"/>
              <a:t>PINy</a:t>
            </a:r>
            <a:endParaRPr lang="sk-SK" dirty="0"/>
          </a:p>
          <a:p>
            <a:pPr lvl="1"/>
            <a:r>
              <a:rPr lang="sk-SK" dirty="0"/>
              <a:t>SCL - </a:t>
            </a:r>
            <a:r>
              <a:rPr lang="sk-SK" dirty="0" err="1"/>
              <a:t>Serial</a:t>
            </a:r>
            <a:r>
              <a:rPr lang="sk-SK" dirty="0"/>
              <a:t> </a:t>
            </a:r>
            <a:r>
              <a:rPr lang="sk-SK" dirty="0" err="1"/>
              <a:t>Clock</a:t>
            </a:r>
            <a:r>
              <a:rPr lang="sk-SK" dirty="0"/>
              <a:t> </a:t>
            </a:r>
            <a:r>
              <a:rPr lang="sk-SK" dirty="0" err="1"/>
              <a:t>Line</a:t>
            </a:r>
            <a:endParaRPr lang="sk-SK" dirty="0"/>
          </a:p>
          <a:p>
            <a:pPr lvl="1"/>
            <a:r>
              <a:rPr lang="sk-SK" dirty="0"/>
              <a:t>SDA - </a:t>
            </a:r>
            <a:r>
              <a:rPr lang="sk-SK" dirty="0" err="1"/>
              <a:t>Serial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Line</a:t>
            </a:r>
            <a:endParaRPr lang="sk-SK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k-SK" dirty="0"/>
              <a:t>Používame pre komunikáciu pomocou protokolu </a:t>
            </a:r>
            <a:r>
              <a:rPr lang="sk-SK" b="1" dirty="0"/>
              <a:t>I2C</a:t>
            </a:r>
            <a:r>
              <a:rPr lang="sk-SK" dirty="0"/>
              <a:t> (</a:t>
            </a:r>
            <a:r>
              <a:rPr lang="sk-SK" dirty="0" err="1"/>
              <a:t>Inter-Integrated</a:t>
            </a:r>
            <a:r>
              <a:rPr lang="sk-SK" dirty="0"/>
              <a:t> </a:t>
            </a:r>
            <a:r>
              <a:rPr lang="sk-SK" dirty="0" err="1"/>
              <a:t>Circuit</a:t>
            </a:r>
            <a:r>
              <a:rPr lang="sk-SK" dirty="0"/>
              <a:t>)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A18BEA6D-01AD-418C-834D-F6D81DF35757}"/>
              </a:ext>
            </a:extLst>
          </p:cNvPr>
          <p:cNvCxnSpPr/>
          <p:nvPr/>
        </p:nvCxnSpPr>
        <p:spPr>
          <a:xfrm>
            <a:off x="6583680" y="1169381"/>
            <a:ext cx="0" cy="5457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8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22171-0BAF-4BC1-BDDB-561240AE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MakeCode</a:t>
            </a:r>
            <a:r>
              <a:rPr lang="sk-SK" dirty="0"/>
              <a:t> rozšírenie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8EDBBD-BB92-4411-B790-2AE7422B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Nezha</a:t>
            </a:r>
            <a:r>
              <a:rPr lang="sk-SK" dirty="0"/>
              <a:t> rozšírenie – </a:t>
            </a:r>
            <a:r>
              <a:rPr lang="sk-SK" dirty="0" err="1"/>
              <a:t>PlanetX</a:t>
            </a:r>
            <a:endParaRPr lang="sk-SK" dirty="0"/>
          </a:p>
          <a:p>
            <a:r>
              <a:rPr lang="sk-SK" dirty="0"/>
              <a:t>Hocijaké iné rozšírenie – </a:t>
            </a:r>
            <a:r>
              <a:rPr lang="sk-SK" dirty="0" err="1"/>
              <a:t>PlanetX</a:t>
            </a:r>
            <a:r>
              <a:rPr lang="sk-SK" dirty="0"/>
              <a:t>-AI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B90DCB-0876-45EE-96DA-C7F0456E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111120"/>
            <a:ext cx="6096000" cy="33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B0D99-B7AA-42D0-B1DD-F2C335EE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Bloky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398227D-3992-40AE-95FA-E0E530AB7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06" y="4501589"/>
            <a:ext cx="4667901" cy="2010056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B700E53-03B9-44B7-BE6A-ECD29AA3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010585" cy="2619741"/>
          </a:xfrm>
          <a:prstGeom prst="rect">
            <a:avLst/>
          </a:prstGeom>
        </p:spPr>
      </p:pic>
      <p:sp>
        <p:nvSpPr>
          <p:cNvPr id="6" name="Zástupný objekt pre obsah 3">
            <a:extLst>
              <a:ext uri="{FF2B5EF4-FFF2-40B4-BE49-F238E27FC236}">
                <a16:creationId xmlns:a16="http://schemas.microsoft.com/office/drawing/2014/main" id="{645AEACF-7651-47C6-A6F6-5A2D52A1A0A1}"/>
              </a:ext>
            </a:extLst>
          </p:cNvPr>
          <p:cNvSpPr txBox="1">
            <a:spLocks/>
          </p:cNvSpPr>
          <p:nvPr/>
        </p:nvSpPr>
        <p:spPr>
          <a:xfrm>
            <a:off x="5028754" y="2894593"/>
            <a:ext cx="6325046" cy="55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Určíme, čo chceme rozpoznávať</a:t>
            </a: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CBB9FD2E-7A70-4E03-AE4F-A570F511ED87}"/>
              </a:ext>
            </a:extLst>
          </p:cNvPr>
          <p:cNvSpPr txBox="1">
            <a:spLocks/>
          </p:cNvSpPr>
          <p:nvPr/>
        </p:nvSpPr>
        <p:spPr>
          <a:xfrm>
            <a:off x="5073807" y="2029992"/>
            <a:ext cx="6325046" cy="55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Inicializujeme</a:t>
            </a:r>
          </a:p>
        </p:txBody>
      </p:sp>
      <p:sp>
        <p:nvSpPr>
          <p:cNvPr id="8" name="Zástupný objekt pre obsah 3">
            <a:extLst>
              <a:ext uri="{FF2B5EF4-FFF2-40B4-BE49-F238E27FC236}">
                <a16:creationId xmlns:a16="http://schemas.microsoft.com/office/drawing/2014/main" id="{25F93674-E90B-4C1D-826B-45B11349FC6D}"/>
              </a:ext>
            </a:extLst>
          </p:cNvPr>
          <p:cNvSpPr txBox="1">
            <a:spLocks/>
          </p:cNvSpPr>
          <p:nvPr/>
        </p:nvSpPr>
        <p:spPr>
          <a:xfrm>
            <a:off x="5073806" y="3698090"/>
            <a:ext cx="6748847" cy="747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Získa obrázok z prednastaveného modelu AI z </a:t>
            </a:r>
            <a:r>
              <a:rPr lang="sk-SK" dirty="0" err="1"/>
              <a:t>micro:bitu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963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982FC-F5C9-49E8-911A-ACEF61CA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</a:t>
            </a:r>
            <a:r>
              <a:rPr lang="sk-SK" dirty="0" err="1"/>
              <a:t>Rozopoznávanie</a:t>
            </a:r>
            <a:r>
              <a:rPr lang="sk-SK" dirty="0"/>
              <a:t> farieb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0E9B788-0153-4CAF-8F27-76691F62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69" y="1690688"/>
            <a:ext cx="8384170" cy="48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982FC-F5C9-49E8-911A-ACEF61CA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</a:t>
            </a:r>
            <a:r>
              <a:rPr lang="sk-SK" dirty="0" err="1"/>
              <a:t>Rozopoznávanie</a:t>
            </a:r>
            <a:r>
              <a:rPr lang="sk-SK" dirty="0"/>
              <a:t> farieb - piano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FCCCBEE-BC3B-457D-9254-BD4D711B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58" y="2603643"/>
            <a:ext cx="3689097" cy="165071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C0CCBF3-1F41-4BE8-BF73-50AC128A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159" y="1530860"/>
            <a:ext cx="4335641" cy="50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5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E7897-357C-4074-AD73-7B05E2E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Nasleduj tvár</a:t>
            </a:r>
          </a:p>
        </p:txBody>
      </p:sp>
      <p:pic>
        <p:nvPicPr>
          <p:cNvPr id="3074" name="Picture 2" descr="https://wiki-media-ef.oss-cn-hongkong.aliyuncs.com/i18n/en/docusaurus-plugin-content-docs/current/microbit/sensor/planet-x-sensors/ai/images/05035_04_04.png">
            <a:extLst>
              <a:ext uri="{FF2B5EF4-FFF2-40B4-BE49-F238E27FC236}">
                <a16:creationId xmlns:a16="http://schemas.microsoft.com/office/drawing/2014/main" id="{5C144FF7-5192-4038-A16D-84A3F6F4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1690689"/>
            <a:ext cx="2005332" cy="18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iki-media-ef.oss-cn-hongkong.aliyuncs.com/i18n/en/docusaurus-plugin-content-docs/current/microbit/sensor/planet-x-sensors/ai/images/05035_04_03.png">
            <a:extLst>
              <a:ext uri="{FF2B5EF4-FFF2-40B4-BE49-F238E27FC236}">
                <a16:creationId xmlns:a16="http://schemas.microsoft.com/office/drawing/2014/main" id="{4C8A125F-65A8-4D41-80BE-0933005B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" y="1690689"/>
            <a:ext cx="2163856" cy="18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iki-media-ef.oss-cn-hongkong.aliyuncs.com/i18n/en/docusaurus-plugin-content-docs/current/microbit/sensor/planet-x-sensors/ai/images/05035_04_05.png">
            <a:extLst>
              <a:ext uri="{FF2B5EF4-FFF2-40B4-BE49-F238E27FC236}">
                <a16:creationId xmlns:a16="http://schemas.microsoft.com/office/drawing/2014/main" id="{EF653708-F990-49BA-A348-61A035B2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99" y="1690688"/>
            <a:ext cx="1650402" cy="18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3DEC858-9BC7-41A2-AA09-598549EE3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612" y="1690689"/>
            <a:ext cx="3002880" cy="182273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F6632A0-C209-474E-816B-5E396B6F8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722" y="3994848"/>
            <a:ext cx="405821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8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E7897-357C-4074-AD73-7B05E2E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Nasleduj tvár</a:t>
            </a:r>
          </a:p>
        </p:txBody>
      </p:sp>
      <p:pic>
        <p:nvPicPr>
          <p:cNvPr id="5122" name="Picture 2" descr="https://wiki-media-ef.oss-cn-hongkong.aliyuncs.com/i18n/en/docusaurus-plugin-content-docs/current/microbit/sensor/planet-x-sensors/ai/images/05035_04_08.png">
            <a:extLst>
              <a:ext uri="{FF2B5EF4-FFF2-40B4-BE49-F238E27FC236}">
                <a16:creationId xmlns:a16="http://schemas.microsoft.com/office/drawing/2014/main" id="{ACDC3F2F-4C4E-41B3-88F9-B3A65A44A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5" b="69569"/>
          <a:stretch/>
        </p:blipFill>
        <p:spPr bwMode="auto">
          <a:xfrm>
            <a:off x="1826932" y="2218785"/>
            <a:ext cx="3229162" cy="28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iki-media-ef.oss-cn-hongkong.aliyuncs.com/i18n/en/docusaurus-plugin-content-docs/current/microbit/sensor/planet-x-sensors/ai/images/05035_04_08.png">
            <a:extLst>
              <a:ext uri="{FF2B5EF4-FFF2-40B4-BE49-F238E27FC236}">
                <a16:creationId xmlns:a16="http://schemas.microsoft.com/office/drawing/2014/main" id="{BB1245A2-1BB1-43F7-BC24-111094854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5" r="11382"/>
          <a:stretch/>
        </p:blipFill>
        <p:spPr bwMode="auto">
          <a:xfrm>
            <a:off x="6511813" y="365125"/>
            <a:ext cx="5002380" cy="65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6548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220</Words>
  <Application>Microsoft Office PowerPoint</Application>
  <PresentationFormat>Širokouhlá</PresentationFormat>
  <Paragraphs>28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balíka Office</vt:lpstr>
      <vt:lpstr>BBC micro:bit &amp; Smart AI Lens Kit</vt:lpstr>
      <vt:lpstr>AI Lens</vt:lpstr>
      <vt:lpstr>Zapojenie RJ11/piny</vt:lpstr>
      <vt:lpstr>MakeCode rozšírenie</vt:lpstr>
      <vt:lpstr>Bloky</vt:lpstr>
      <vt:lpstr>1. Rozopoznávanie farieb</vt:lpstr>
      <vt:lpstr>2. Rozopoznávanie farieb - piano</vt:lpstr>
      <vt:lpstr>3. Nasleduj tvár</vt:lpstr>
      <vt:lpstr>Nasleduj tvár</vt:lpstr>
      <vt:lpstr>4. Rozpoznávanie loptičiek</vt:lpstr>
      <vt:lpstr>5. Rozpoznávanie vlastných obrázkov</vt:lpstr>
      <vt:lpstr>6. Rozpoznávanie čísiel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BBC micro:bit &amp; Smart AI Lens Kit</dc:title>
  <dc:creator>Babiak Marián Mgr.</dc:creator>
  <cp:lastModifiedBy>Babiak Marián Mgr.</cp:lastModifiedBy>
  <cp:revision>6</cp:revision>
  <dcterms:created xsi:type="dcterms:W3CDTF">2024-11-19T11:10:02Z</dcterms:created>
  <dcterms:modified xsi:type="dcterms:W3CDTF">2024-11-19T13:48:43Z</dcterms:modified>
</cp:coreProperties>
</file>