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60" r:id="rId3"/>
    <p:sldId id="256" r:id="rId4"/>
    <p:sldId id="272" r:id="rId5"/>
    <p:sldId id="258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4" r:id="rId15"/>
    <p:sldId id="285" r:id="rId16"/>
    <p:sldId id="286" r:id="rId17"/>
    <p:sldId id="282" r:id="rId18"/>
    <p:sldId id="287" r:id="rId19"/>
    <p:sldId id="288" r:id="rId20"/>
    <p:sldId id="289" r:id="rId21"/>
    <p:sldId id="290" r:id="rId22"/>
    <p:sldId id="291" r:id="rId23"/>
    <p:sldId id="269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8" r:id="rId40"/>
    <p:sldId id="307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261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259" r:id="rId68"/>
    <p:sldId id="334" r:id="rId69"/>
    <p:sldId id="335" r:id="rId70"/>
    <p:sldId id="336" r:id="rId71"/>
    <p:sldId id="337" r:id="rId72"/>
    <p:sldId id="338" r:id="rId73"/>
    <p:sldId id="339" r:id="rId7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4" autoAdjust="0"/>
    <p:restoredTop sz="94660"/>
  </p:normalViewPr>
  <p:slideViewPr>
    <p:cSldViewPr>
      <p:cViewPr varScale="1">
        <p:scale>
          <a:sx n="73" d="100"/>
          <a:sy n="73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racovn__h_rok_programu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sk-SK" sz="2400" dirty="0" smtClean="0"/>
              <a:t>Predaj</a:t>
            </a:r>
            <a:r>
              <a:rPr lang="sk-SK" sz="2400" baseline="0" dirty="0" smtClean="0"/>
              <a:t> podľa pobočiek</a:t>
            </a:r>
            <a:endParaRPr lang="sk-SK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'5'!$C$43</c:f>
              <c:strCache>
                <c:ptCount val="1"/>
                <c:pt idx="0">
                  <c:v>1.Q</c:v>
                </c:pt>
              </c:strCache>
            </c:strRef>
          </c:tx>
          <c:invertIfNegative val="0"/>
          <c:cat>
            <c:strRef>
              <c:f>'5'!$B$44:$B$49</c:f>
              <c:strCache>
                <c:ptCount val="6"/>
                <c:pt idx="0">
                  <c:v>Trnava</c:v>
                </c:pt>
                <c:pt idx="1">
                  <c:v>Nitra</c:v>
                </c:pt>
                <c:pt idx="2">
                  <c:v>Martin</c:v>
                </c:pt>
                <c:pt idx="3">
                  <c:v>Zvolen</c:v>
                </c:pt>
                <c:pt idx="4">
                  <c:v>Poprad</c:v>
                </c:pt>
                <c:pt idx="5">
                  <c:v>Michalovce</c:v>
                </c:pt>
              </c:strCache>
            </c:strRef>
          </c:cat>
          <c:val>
            <c:numRef>
              <c:f>'5'!$C$44:$C$49</c:f>
              <c:numCache>
                <c:formatCode>General</c:formatCode>
                <c:ptCount val="6"/>
                <c:pt idx="0">
                  <c:v>1097.0999999999999</c:v>
                </c:pt>
                <c:pt idx="1">
                  <c:v>328.32</c:v>
                </c:pt>
                <c:pt idx="2">
                  <c:v>1017.7500000000001</c:v>
                </c:pt>
                <c:pt idx="3">
                  <c:v>1154</c:v>
                </c:pt>
                <c:pt idx="4">
                  <c:v>343.8</c:v>
                </c:pt>
                <c:pt idx="5">
                  <c:v>1097.0999999999999</c:v>
                </c:pt>
              </c:numCache>
            </c:numRef>
          </c:val>
        </c:ser>
        <c:ser>
          <c:idx val="1"/>
          <c:order val="1"/>
          <c:tx>
            <c:strRef>
              <c:f>'5'!$D$43</c:f>
              <c:strCache>
                <c:ptCount val="1"/>
                <c:pt idx="0">
                  <c:v>2.Q</c:v>
                </c:pt>
              </c:strCache>
            </c:strRef>
          </c:tx>
          <c:invertIfNegative val="0"/>
          <c:cat>
            <c:strRef>
              <c:f>'5'!$B$44:$B$49</c:f>
              <c:strCache>
                <c:ptCount val="6"/>
                <c:pt idx="0">
                  <c:v>Trnava</c:v>
                </c:pt>
                <c:pt idx="1">
                  <c:v>Nitra</c:v>
                </c:pt>
                <c:pt idx="2">
                  <c:v>Martin</c:v>
                </c:pt>
                <c:pt idx="3">
                  <c:v>Zvolen</c:v>
                </c:pt>
                <c:pt idx="4">
                  <c:v>Poprad</c:v>
                </c:pt>
                <c:pt idx="5">
                  <c:v>Michalovce</c:v>
                </c:pt>
              </c:strCache>
            </c:strRef>
          </c:cat>
          <c:val>
            <c:numRef>
              <c:f>'5'!$D$44:$D$49</c:f>
              <c:numCache>
                <c:formatCode>General</c:formatCode>
                <c:ptCount val="6"/>
                <c:pt idx="0">
                  <c:v>1017.7500000000001</c:v>
                </c:pt>
                <c:pt idx="1">
                  <c:v>343.8</c:v>
                </c:pt>
                <c:pt idx="2">
                  <c:v>1097.0999999999999</c:v>
                </c:pt>
                <c:pt idx="3">
                  <c:v>1097.0999999999999</c:v>
                </c:pt>
                <c:pt idx="4">
                  <c:v>328.32</c:v>
                </c:pt>
                <c:pt idx="5">
                  <c:v>995</c:v>
                </c:pt>
              </c:numCache>
            </c:numRef>
          </c:val>
        </c:ser>
        <c:ser>
          <c:idx val="2"/>
          <c:order val="2"/>
          <c:tx>
            <c:strRef>
              <c:f>'5'!$E$43</c:f>
              <c:strCache>
                <c:ptCount val="1"/>
                <c:pt idx="0">
                  <c:v>3.Q</c:v>
                </c:pt>
              </c:strCache>
            </c:strRef>
          </c:tx>
          <c:invertIfNegative val="0"/>
          <c:cat>
            <c:strRef>
              <c:f>'5'!$B$44:$B$49</c:f>
              <c:strCache>
                <c:ptCount val="6"/>
                <c:pt idx="0">
                  <c:v>Trnava</c:v>
                </c:pt>
                <c:pt idx="1">
                  <c:v>Nitra</c:v>
                </c:pt>
                <c:pt idx="2">
                  <c:v>Martin</c:v>
                </c:pt>
                <c:pt idx="3">
                  <c:v>Zvolen</c:v>
                </c:pt>
                <c:pt idx="4">
                  <c:v>Poprad</c:v>
                </c:pt>
                <c:pt idx="5">
                  <c:v>Michalovce</c:v>
                </c:pt>
              </c:strCache>
            </c:strRef>
          </c:cat>
          <c:val>
            <c:numRef>
              <c:f>'5'!$E$44:$E$49</c:f>
              <c:numCache>
                <c:formatCode>General</c:formatCode>
                <c:ptCount val="6"/>
                <c:pt idx="0">
                  <c:v>1097.0999999999999</c:v>
                </c:pt>
                <c:pt idx="1">
                  <c:v>328.32</c:v>
                </c:pt>
                <c:pt idx="2">
                  <c:v>1078</c:v>
                </c:pt>
                <c:pt idx="3">
                  <c:v>343.8</c:v>
                </c:pt>
                <c:pt idx="4">
                  <c:v>1017.7500000000001</c:v>
                </c:pt>
                <c:pt idx="5">
                  <c:v>1097.0999999999999</c:v>
                </c:pt>
              </c:numCache>
            </c:numRef>
          </c:val>
        </c:ser>
        <c:ser>
          <c:idx val="3"/>
          <c:order val="3"/>
          <c:tx>
            <c:strRef>
              <c:f>'5'!$F$43</c:f>
              <c:strCache>
                <c:ptCount val="1"/>
                <c:pt idx="0">
                  <c:v>4.Q</c:v>
                </c:pt>
              </c:strCache>
            </c:strRef>
          </c:tx>
          <c:invertIfNegative val="0"/>
          <c:cat>
            <c:strRef>
              <c:f>'5'!$B$44:$B$49</c:f>
              <c:strCache>
                <c:ptCount val="6"/>
                <c:pt idx="0">
                  <c:v>Trnava</c:v>
                </c:pt>
                <c:pt idx="1">
                  <c:v>Nitra</c:v>
                </c:pt>
                <c:pt idx="2">
                  <c:v>Martin</c:v>
                </c:pt>
                <c:pt idx="3">
                  <c:v>Zvolen</c:v>
                </c:pt>
                <c:pt idx="4">
                  <c:v>Poprad</c:v>
                </c:pt>
                <c:pt idx="5">
                  <c:v>Michalovce</c:v>
                </c:pt>
              </c:strCache>
            </c:strRef>
          </c:cat>
          <c:val>
            <c:numRef>
              <c:f>'5'!$F$44:$F$49</c:f>
              <c:numCache>
                <c:formatCode>General</c:formatCode>
                <c:ptCount val="6"/>
                <c:pt idx="0">
                  <c:v>1218</c:v>
                </c:pt>
                <c:pt idx="1">
                  <c:v>1097.0999999999999</c:v>
                </c:pt>
                <c:pt idx="2">
                  <c:v>1097.0999999999999</c:v>
                </c:pt>
                <c:pt idx="3">
                  <c:v>1017.7500000000001</c:v>
                </c:pt>
                <c:pt idx="4">
                  <c:v>343.8</c:v>
                </c:pt>
                <c:pt idx="5">
                  <c:v>328.32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642880"/>
        <c:axId val="107644416"/>
        <c:axId val="0"/>
      </c:bar3DChart>
      <c:catAx>
        <c:axId val="107642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07644416"/>
        <c:crosses val="autoZero"/>
        <c:auto val="1"/>
        <c:lblAlgn val="ctr"/>
        <c:lblOffset val="100"/>
        <c:noMultiLvlLbl val="0"/>
      </c:catAx>
      <c:valAx>
        <c:axId val="1076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07642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010B1-B4CA-4D70-B48D-41B285B696C3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k-SK"/>
        </a:p>
      </dgm:t>
    </dgm:pt>
    <dgm:pt modelId="{9D9E6E8E-6853-4CF6-8914-71CFA3104FD4}">
      <dgm:prSet/>
      <dgm:spPr/>
      <dgm:t>
        <a:bodyPr/>
        <a:lstStyle/>
        <a:p>
          <a:pPr rtl="0"/>
          <a:r>
            <a:rPr lang="sk-SK" dirty="0" smtClean="0"/>
            <a:t>Výrobný riaditeľ</a:t>
          </a:r>
          <a:endParaRPr lang="sk-SK" dirty="0"/>
        </a:p>
      </dgm:t>
    </dgm:pt>
    <dgm:pt modelId="{38E8E55A-3B14-442D-B8D9-A8FBFB75535B}" type="parTrans" cxnId="{C5B04256-53B7-4FA1-9F5B-5C86218AFE4D}">
      <dgm:prSet/>
      <dgm:spPr/>
      <dgm:t>
        <a:bodyPr/>
        <a:lstStyle/>
        <a:p>
          <a:endParaRPr lang="sk-SK"/>
        </a:p>
      </dgm:t>
    </dgm:pt>
    <dgm:pt modelId="{85F8B799-C56E-4B9D-8319-4428F8091757}" type="sibTrans" cxnId="{C5B04256-53B7-4FA1-9F5B-5C86218AFE4D}">
      <dgm:prSet/>
      <dgm:spPr/>
      <dgm:t>
        <a:bodyPr/>
        <a:lstStyle/>
        <a:p>
          <a:endParaRPr lang="sk-SK"/>
        </a:p>
      </dgm:t>
    </dgm:pt>
    <dgm:pt modelId="{85F99BBE-A81B-40BB-B12A-55959EFB022C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074B09CD-DC71-440C-927E-0C7EA3A9D7E8}" type="parTrans" cxnId="{6E552FF1-02D5-484F-A696-3ED61723E4E8}">
      <dgm:prSet/>
      <dgm:spPr/>
      <dgm:t>
        <a:bodyPr/>
        <a:lstStyle/>
        <a:p>
          <a:endParaRPr lang="sk-SK"/>
        </a:p>
      </dgm:t>
    </dgm:pt>
    <dgm:pt modelId="{249C0CA4-135D-4EC0-8F0E-CA2D5E88D90F}" type="sibTrans" cxnId="{6E552FF1-02D5-484F-A696-3ED61723E4E8}">
      <dgm:prSet/>
      <dgm:spPr/>
      <dgm:t>
        <a:bodyPr/>
        <a:lstStyle/>
        <a:p>
          <a:endParaRPr lang="sk-SK"/>
        </a:p>
      </dgm:t>
    </dgm:pt>
    <dgm:pt modelId="{CCF26CF9-04B8-4FF2-9553-861E9F79BCB5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9A0D6013-25AA-4E16-A014-30AA85622C67}" type="parTrans" cxnId="{1ED5086E-5C20-4E4D-9EA9-9BCEA67C5CAC}">
      <dgm:prSet/>
      <dgm:spPr/>
      <dgm:t>
        <a:bodyPr/>
        <a:lstStyle/>
        <a:p>
          <a:endParaRPr lang="sk-SK"/>
        </a:p>
      </dgm:t>
    </dgm:pt>
    <dgm:pt modelId="{D70F0817-FFF4-4DC2-BC21-870E89E0EDC6}" type="sibTrans" cxnId="{1ED5086E-5C20-4E4D-9EA9-9BCEA67C5CAC}">
      <dgm:prSet/>
      <dgm:spPr/>
      <dgm:t>
        <a:bodyPr/>
        <a:lstStyle/>
        <a:p>
          <a:endParaRPr lang="sk-SK"/>
        </a:p>
      </dgm:t>
    </dgm:pt>
    <dgm:pt modelId="{06319978-86DC-4C9B-8DDA-551B85512BCE}">
      <dgm:prSet/>
      <dgm:spPr/>
      <dgm:t>
        <a:bodyPr/>
        <a:lstStyle/>
        <a:p>
          <a:pPr rtl="0"/>
          <a:r>
            <a:rPr lang="sk-SK" smtClean="0"/>
            <a:t>Riaditeľ logistiky</a:t>
          </a:r>
          <a:endParaRPr lang="sk-SK"/>
        </a:p>
      </dgm:t>
    </dgm:pt>
    <dgm:pt modelId="{06686DDB-5F00-43C4-B860-E5A2DF034C7C}" type="parTrans" cxnId="{CF2ECB9D-1D7E-4076-9485-0512ABF8FF3F}">
      <dgm:prSet/>
      <dgm:spPr/>
      <dgm:t>
        <a:bodyPr/>
        <a:lstStyle/>
        <a:p>
          <a:endParaRPr lang="sk-SK"/>
        </a:p>
      </dgm:t>
    </dgm:pt>
    <dgm:pt modelId="{2A31602D-C277-4AE5-A570-DD289DC01B2F}" type="sibTrans" cxnId="{CF2ECB9D-1D7E-4076-9485-0512ABF8FF3F}">
      <dgm:prSet/>
      <dgm:spPr/>
      <dgm:t>
        <a:bodyPr/>
        <a:lstStyle/>
        <a:p>
          <a:endParaRPr lang="sk-SK"/>
        </a:p>
      </dgm:t>
    </dgm:pt>
    <dgm:pt modelId="{49E82185-4DC4-4815-98BF-3D1C9335F3BF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F1A0AB74-F872-413A-88DA-569A79626323}" type="parTrans" cxnId="{3BE7B4C8-5B3C-4CFA-B0B0-E4098EA43590}">
      <dgm:prSet/>
      <dgm:spPr/>
      <dgm:t>
        <a:bodyPr/>
        <a:lstStyle/>
        <a:p>
          <a:endParaRPr lang="sk-SK"/>
        </a:p>
      </dgm:t>
    </dgm:pt>
    <dgm:pt modelId="{CA74748F-F45E-48C3-A63B-5323A7B6C1FF}" type="sibTrans" cxnId="{3BE7B4C8-5B3C-4CFA-B0B0-E4098EA43590}">
      <dgm:prSet/>
      <dgm:spPr/>
      <dgm:t>
        <a:bodyPr/>
        <a:lstStyle/>
        <a:p>
          <a:endParaRPr lang="sk-SK"/>
        </a:p>
      </dgm:t>
    </dgm:pt>
    <dgm:pt modelId="{1721B0B7-4EF7-4B69-848F-2E585D2CE866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235541D8-CB91-4E1B-AF95-98B2185EBF69}" type="parTrans" cxnId="{B622AA78-5A75-4CC3-A9CE-EB3BF4AC8A34}">
      <dgm:prSet/>
      <dgm:spPr/>
      <dgm:t>
        <a:bodyPr/>
        <a:lstStyle/>
        <a:p>
          <a:endParaRPr lang="sk-SK"/>
        </a:p>
      </dgm:t>
    </dgm:pt>
    <dgm:pt modelId="{7454904F-61FA-4F07-8FDE-362E5624DDDB}" type="sibTrans" cxnId="{B622AA78-5A75-4CC3-A9CE-EB3BF4AC8A34}">
      <dgm:prSet/>
      <dgm:spPr/>
      <dgm:t>
        <a:bodyPr/>
        <a:lstStyle/>
        <a:p>
          <a:endParaRPr lang="sk-SK"/>
        </a:p>
      </dgm:t>
    </dgm:pt>
    <dgm:pt modelId="{3EE333E0-BE33-4E68-A69F-FDBC3598E78F}">
      <dgm:prSet/>
      <dgm:spPr/>
      <dgm:t>
        <a:bodyPr/>
        <a:lstStyle/>
        <a:p>
          <a:pPr rtl="0"/>
          <a:r>
            <a:rPr lang="sk-SK" dirty="0" smtClean="0"/>
            <a:t>Marketingový riaditeľ</a:t>
          </a:r>
          <a:endParaRPr lang="sk-SK" dirty="0"/>
        </a:p>
      </dgm:t>
    </dgm:pt>
    <dgm:pt modelId="{2BF4050C-38A1-4C69-8204-D564683B0387}" type="parTrans" cxnId="{58BC6D9E-017B-4E79-95F6-061CBFD3CCD8}">
      <dgm:prSet/>
      <dgm:spPr/>
      <dgm:t>
        <a:bodyPr/>
        <a:lstStyle/>
        <a:p>
          <a:endParaRPr lang="sk-SK"/>
        </a:p>
      </dgm:t>
    </dgm:pt>
    <dgm:pt modelId="{D595DB02-D4D2-4279-B4BB-E2D87A1B5FBF}" type="sibTrans" cxnId="{58BC6D9E-017B-4E79-95F6-061CBFD3CCD8}">
      <dgm:prSet/>
      <dgm:spPr/>
      <dgm:t>
        <a:bodyPr/>
        <a:lstStyle/>
        <a:p>
          <a:endParaRPr lang="sk-SK"/>
        </a:p>
      </dgm:t>
    </dgm:pt>
    <dgm:pt modelId="{276AD177-6CEA-4EAD-8C23-5E907CF7B328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9C251EB6-B41F-40A6-9D81-A3EA422192C5}" type="parTrans" cxnId="{E910F6E3-DDB3-45DF-922C-516D4878696B}">
      <dgm:prSet/>
      <dgm:spPr/>
      <dgm:t>
        <a:bodyPr/>
        <a:lstStyle/>
        <a:p>
          <a:endParaRPr lang="sk-SK"/>
        </a:p>
      </dgm:t>
    </dgm:pt>
    <dgm:pt modelId="{9343078E-22F4-4F04-9492-613F94694582}" type="sibTrans" cxnId="{E910F6E3-DDB3-45DF-922C-516D4878696B}">
      <dgm:prSet/>
      <dgm:spPr/>
      <dgm:t>
        <a:bodyPr/>
        <a:lstStyle/>
        <a:p>
          <a:endParaRPr lang="sk-SK"/>
        </a:p>
      </dgm:t>
    </dgm:pt>
    <dgm:pt modelId="{47D2665D-A721-4848-A670-36B9780E826E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EF22D717-90B4-404C-BA50-1779BABC7617}" type="parTrans" cxnId="{703A9016-42EB-4AF0-B349-A47F5BF312A5}">
      <dgm:prSet/>
      <dgm:spPr/>
      <dgm:t>
        <a:bodyPr/>
        <a:lstStyle/>
        <a:p>
          <a:endParaRPr lang="sk-SK"/>
        </a:p>
      </dgm:t>
    </dgm:pt>
    <dgm:pt modelId="{BF9B334A-04DA-4933-812E-2725BF1D757A}" type="sibTrans" cxnId="{703A9016-42EB-4AF0-B349-A47F5BF312A5}">
      <dgm:prSet/>
      <dgm:spPr/>
      <dgm:t>
        <a:bodyPr/>
        <a:lstStyle/>
        <a:p>
          <a:endParaRPr lang="sk-SK"/>
        </a:p>
      </dgm:t>
    </dgm:pt>
    <dgm:pt modelId="{B4ABDD24-FF77-415C-BF39-92B66123E9EF}">
      <dgm:prSet/>
      <dgm:spPr/>
      <dgm:t>
        <a:bodyPr/>
        <a:lstStyle/>
        <a:p>
          <a:pPr rtl="0"/>
          <a:r>
            <a:rPr lang="sk-SK" dirty="0" smtClean="0"/>
            <a:t>Generálny riaditeľ</a:t>
          </a:r>
          <a:endParaRPr lang="sk-SK" dirty="0"/>
        </a:p>
      </dgm:t>
    </dgm:pt>
    <dgm:pt modelId="{297CBD22-2399-4B0C-9F3A-65C3EDC0B8B7}" type="sibTrans" cxnId="{3AE4DF21-D0F9-4717-9334-41E16A93E0FF}">
      <dgm:prSet/>
      <dgm:spPr/>
      <dgm:t>
        <a:bodyPr/>
        <a:lstStyle/>
        <a:p>
          <a:endParaRPr lang="sk-SK"/>
        </a:p>
      </dgm:t>
    </dgm:pt>
    <dgm:pt modelId="{32A6CE2C-1183-4484-BC98-D3D285378130}" type="parTrans" cxnId="{3AE4DF21-D0F9-4717-9334-41E16A93E0FF}">
      <dgm:prSet/>
      <dgm:spPr/>
      <dgm:t>
        <a:bodyPr/>
        <a:lstStyle/>
        <a:p>
          <a:endParaRPr lang="sk-SK"/>
        </a:p>
      </dgm:t>
    </dgm:pt>
    <dgm:pt modelId="{0DF720FC-DD3D-4098-BB5D-FEF99C269836}" type="pres">
      <dgm:prSet presAssocID="{385010B1-B4CA-4D70-B48D-41B285B69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F1493B70-CC33-439D-A5F1-E495114CA0BC}" type="pres">
      <dgm:prSet presAssocID="{B4ABDD24-FF77-415C-BF39-92B66123E9EF}" presName="hierRoot1" presStyleCnt="0">
        <dgm:presLayoutVars>
          <dgm:hierBranch val="init"/>
        </dgm:presLayoutVars>
      </dgm:prSet>
      <dgm:spPr/>
    </dgm:pt>
    <dgm:pt modelId="{912548F5-E4C4-48B2-8E45-6AEB10EE8D50}" type="pres">
      <dgm:prSet presAssocID="{B4ABDD24-FF77-415C-BF39-92B66123E9EF}" presName="rootComposite1" presStyleCnt="0"/>
      <dgm:spPr/>
    </dgm:pt>
    <dgm:pt modelId="{C2A2B8C8-FD28-4743-B0E5-DA791A1B744D}" type="pres">
      <dgm:prSet presAssocID="{B4ABDD24-FF77-415C-BF39-92B66123E9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59EA781-A36A-4801-BB52-3A709EFC2F59}" type="pres">
      <dgm:prSet presAssocID="{B4ABDD24-FF77-415C-BF39-92B66123E9EF}" presName="rootConnector1" presStyleLbl="node1" presStyleIdx="0" presStyleCnt="0"/>
      <dgm:spPr/>
      <dgm:t>
        <a:bodyPr/>
        <a:lstStyle/>
        <a:p>
          <a:endParaRPr lang="sk-SK"/>
        </a:p>
      </dgm:t>
    </dgm:pt>
    <dgm:pt modelId="{61FCB4D3-4FCA-4B45-B9D4-4FE574C6D54D}" type="pres">
      <dgm:prSet presAssocID="{B4ABDD24-FF77-415C-BF39-92B66123E9EF}" presName="hierChild2" presStyleCnt="0"/>
      <dgm:spPr/>
    </dgm:pt>
    <dgm:pt modelId="{FB6F48AE-E517-4123-B2D3-D638A2F2A83B}" type="pres">
      <dgm:prSet presAssocID="{38E8E55A-3B14-442D-B8D9-A8FBFB75535B}" presName="Name37" presStyleLbl="parChTrans1D2" presStyleIdx="0" presStyleCnt="3"/>
      <dgm:spPr/>
      <dgm:t>
        <a:bodyPr/>
        <a:lstStyle/>
        <a:p>
          <a:endParaRPr lang="sk-SK"/>
        </a:p>
      </dgm:t>
    </dgm:pt>
    <dgm:pt modelId="{D08BCA4E-997C-4FBF-BC9B-235637C249B4}" type="pres">
      <dgm:prSet presAssocID="{9D9E6E8E-6853-4CF6-8914-71CFA3104FD4}" presName="hierRoot2" presStyleCnt="0">
        <dgm:presLayoutVars>
          <dgm:hierBranch val="init"/>
        </dgm:presLayoutVars>
      </dgm:prSet>
      <dgm:spPr/>
    </dgm:pt>
    <dgm:pt modelId="{A1F452F5-4481-43ED-A2F3-78F81766FCD5}" type="pres">
      <dgm:prSet presAssocID="{9D9E6E8E-6853-4CF6-8914-71CFA3104FD4}" presName="rootComposite" presStyleCnt="0"/>
      <dgm:spPr/>
    </dgm:pt>
    <dgm:pt modelId="{8EAE9065-9D3A-4962-A6C9-A3B4F64C4AF8}" type="pres">
      <dgm:prSet presAssocID="{9D9E6E8E-6853-4CF6-8914-71CFA3104FD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3035F4-F42B-4709-BC4F-56456FA0D82B}" type="pres">
      <dgm:prSet presAssocID="{9D9E6E8E-6853-4CF6-8914-71CFA3104FD4}" presName="rootConnector" presStyleLbl="node2" presStyleIdx="0" presStyleCnt="3"/>
      <dgm:spPr/>
      <dgm:t>
        <a:bodyPr/>
        <a:lstStyle/>
        <a:p>
          <a:endParaRPr lang="sk-SK"/>
        </a:p>
      </dgm:t>
    </dgm:pt>
    <dgm:pt modelId="{6B104D27-2CB4-41B1-92B1-1D4417865353}" type="pres">
      <dgm:prSet presAssocID="{9D9E6E8E-6853-4CF6-8914-71CFA3104FD4}" presName="hierChild4" presStyleCnt="0"/>
      <dgm:spPr/>
    </dgm:pt>
    <dgm:pt modelId="{C7A51B88-ECDC-4007-88DB-FAD309F003AA}" type="pres">
      <dgm:prSet presAssocID="{074B09CD-DC71-440C-927E-0C7EA3A9D7E8}" presName="Name37" presStyleLbl="parChTrans1D3" presStyleIdx="0" presStyleCnt="6"/>
      <dgm:spPr/>
      <dgm:t>
        <a:bodyPr/>
        <a:lstStyle/>
        <a:p>
          <a:endParaRPr lang="sk-SK"/>
        </a:p>
      </dgm:t>
    </dgm:pt>
    <dgm:pt modelId="{2AFD9A66-AEA9-4184-ACCA-E3EF67DB5208}" type="pres">
      <dgm:prSet presAssocID="{85F99BBE-A81B-40BB-B12A-55959EFB022C}" presName="hierRoot2" presStyleCnt="0">
        <dgm:presLayoutVars>
          <dgm:hierBranch val="init"/>
        </dgm:presLayoutVars>
      </dgm:prSet>
      <dgm:spPr/>
    </dgm:pt>
    <dgm:pt modelId="{BDA20824-736C-4FFF-9146-471BC5DC40F8}" type="pres">
      <dgm:prSet presAssocID="{85F99BBE-A81B-40BB-B12A-55959EFB022C}" presName="rootComposite" presStyleCnt="0"/>
      <dgm:spPr/>
    </dgm:pt>
    <dgm:pt modelId="{92804B0B-D6A1-43E8-BCA6-33002C0FD726}" type="pres">
      <dgm:prSet presAssocID="{85F99BBE-A81B-40BB-B12A-55959EFB022C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93364B7-DBC7-4B7E-8F7A-D8CD68FC2A40}" type="pres">
      <dgm:prSet presAssocID="{85F99BBE-A81B-40BB-B12A-55959EFB022C}" presName="rootConnector" presStyleLbl="node3" presStyleIdx="0" presStyleCnt="6"/>
      <dgm:spPr/>
      <dgm:t>
        <a:bodyPr/>
        <a:lstStyle/>
        <a:p>
          <a:endParaRPr lang="sk-SK"/>
        </a:p>
      </dgm:t>
    </dgm:pt>
    <dgm:pt modelId="{B349FCEA-46BA-47E5-8A7C-01AF9DB62A42}" type="pres">
      <dgm:prSet presAssocID="{85F99BBE-A81B-40BB-B12A-55959EFB022C}" presName="hierChild4" presStyleCnt="0"/>
      <dgm:spPr/>
    </dgm:pt>
    <dgm:pt modelId="{2BCFAC45-284A-4C5F-BC24-A6BF62858ACA}" type="pres">
      <dgm:prSet presAssocID="{85F99BBE-A81B-40BB-B12A-55959EFB022C}" presName="hierChild5" presStyleCnt="0"/>
      <dgm:spPr/>
    </dgm:pt>
    <dgm:pt modelId="{2936E795-4E10-4DFC-A216-BBC24DEA93BA}" type="pres">
      <dgm:prSet presAssocID="{9A0D6013-25AA-4E16-A014-30AA85622C67}" presName="Name37" presStyleLbl="parChTrans1D3" presStyleIdx="1" presStyleCnt="6"/>
      <dgm:spPr/>
      <dgm:t>
        <a:bodyPr/>
        <a:lstStyle/>
        <a:p>
          <a:endParaRPr lang="sk-SK"/>
        </a:p>
      </dgm:t>
    </dgm:pt>
    <dgm:pt modelId="{C77290CE-D1CD-4F4A-8B98-372A05EB438F}" type="pres">
      <dgm:prSet presAssocID="{CCF26CF9-04B8-4FF2-9553-861E9F79BCB5}" presName="hierRoot2" presStyleCnt="0">
        <dgm:presLayoutVars>
          <dgm:hierBranch val="init"/>
        </dgm:presLayoutVars>
      </dgm:prSet>
      <dgm:spPr/>
    </dgm:pt>
    <dgm:pt modelId="{8A681572-648A-4F83-A1A0-15537C287F48}" type="pres">
      <dgm:prSet presAssocID="{CCF26CF9-04B8-4FF2-9553-861E9F79BCB5}" presName="rootComposite" presStyleCnt="0"/>
      <dgm:spPr/>
    </dgm:pt>
    <dgm:pt modelId="{E5733BC1-D99D-4870-ABAA-6CF1D18E804F}" type="pres">
      <dgm:prSet presAssocID="{CCF26CF9-04B8-4FF2-9553-861E9F79BCB5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6E8E8D-A689-41A2-B6AE-A1E46EF890B8}" type="pres">
      <dgm:prSet presAssocID="{CCF26CF9-04B8-4FF2-9553-861E9F79BCB5}" presName="rootConnector" presStyleLbl="node3" presStyleIdx="1" presStyleCnt="6"/>
      <dgm:spPr/>
      <dgm:t>
        <a:bodyPr/>
        <a:lstStyle/>
        <a:p>
          <a:endParaRPr lang="sk-SK"/>
        </a:p>
      </dgm:t>
    </dgm:pt>
    <dgm:pt modelId="{716DA1B6-43BA-4A38-A0C6-76ED35D8EF16}" type="pres">
      <dgm:prSet presAssocID="{CCF26CF9-04B8-4FF2-9553-861E9F79BCB5}" presName="hierChild4" presStyleCnt="0"/>
      <dgm:spPr/>
    </dgm:pt>
    <dgm:pt modelId="{164334E8-F875-4E90-81C8-26F0D958C08C}" type="pres">
      <dgm:prSet presAssocID="{CCF26CF9-04B8-4FF2-9553-861E9F79BCB5}" presName="hierChild5" presStyleCnt="0"/>
      <dgm:spPr/>
    </dgm:pt>
    <dgm:pt modelId="{3F15282A-1A6E-4B0F-8D1D-55DDB6FD71AB}" type="pres">
      <dgm:prSet presAssocID="{9D9E6E8E-6853-4CF6-8914-71CFA3104FD4}" presName="hierChild5" presStyleCnt="0"/>
      <dgm:spPr/>
    </dgm:pt>
    <dgm:pt modelId="{5397801C-419E-484B-9724-1058523DC8D7}" type="pres">
      <dgm:prSet presAssocID="{06686DDB-5F00-43C4-B860-E5A2DF034C7C}" presName="Name37" presStyleLbl="parChTrans1D2" presStyleIdx="1" presStyleCnt="3"/>
      <dgm:spPr/>
      <dgm:t>
        <a:bodyPr/>
        <a:lstStyle/>
        <a:p>
          <a:endParaRPr lang="sk-SK"/>
        </a:p>
      </dgm:t>
    </dgm:pt>
    <dgm:pt modelId="{AA9AD846-5514-43DF-91E7-22195393C0C3}" type="pres">
      <dgm:prSet presAssocID="{06319978-86DC-4C9B-8DDA-551B85512BCE}" presName="hierRoot2" presStyleCnt="0">
        <dgm:presLayoutVars>
          <dgm:hierBranch val="init"/>
        </dgm:presLayoutVars>
      </dgm:prSet>
      <dgm:spPr/>
    </dgm:pt>
    <dgm:pt modelId="{7663E1CF-38E4-42CC-A201-2F3D5D81F082}" type="pres">
      <dgm:prSet presAssocID="{06319978-86DC-4C9B-8DDA-551B85512BCE}" presName="rootComposite" presStyleCnt="0"/>
      <dgm:spPr/>
    </dgm:pt>
    <dgm:pt modelId="{811230E1-0C1B-4458-A489-0FC4B6A87096}" type="pres">
      <dgm:prSet presAssocID="{06319978-86DC-4C9B-8DDA-551B85512BC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CBE4ED0-6FCB-4CC8-8D47-02C3B3E6F8C2}" type="pres">
      <dgm:prSet presAssocID="{06319978-86DC-4C9B-8DDA-551B85512BCE}" presName="rootConnector" presStyleLbl="node2" presStyleIdx="1" presStyleCnt="3"/>
      <dgm:spPr/>
      <dgm:t>
        <a:bodyPr/>
        <a:lstStyle/>
        <a:p>
          <a:endParaRPr lang="sk-SK"/>
        </a:p>
      </dgm:t>
    </dgm:pt>
    <dgm:pt modelId="{F494D499-674B-4A77-8CD4-DD8652C88D32}" type="pres">
      <dgm:prSet presAssocID="{06319978-86DC-4C9B-8DDA-551B85512BCE}" presName="hierChild4" presStyleCnt="0"/>
      <dgm:spPr/>
    </dgm:pt>
    <dgm:pt modelId="{D59B4360-3D72-4DAE-AA9E-05D7AAAF6E1A}" type="pres">
      <dgm:prSet presAssocID="{F1A0AB74-F872-413A-88DA-569A79626323}" presName="Name37" presStyleLbl="parChTrans1D3" presStyleIdx="2" presStyleCnt="6"/>
      <dgm:spPr/>
      <dgm:t>
        <a:bodyPr/>
        <a:lstStyle/>
        <a:p>
          <a:endParaRPr lang="sk-SK"/>
        </a:p>
      </dgm:t>
    </dgm:pt>
    <dgm:pt modelId="{38CE67E5-BA4A-47C2-A5ED-99B9EAA7DB03}" type="pres">
      <dgm:prSet presAssocID="{49E82185-4DC4-4815-98BF-3D1C9335F3BF}" presName="hierRoot2" presStyleCnt="0">
        <dgm:presLayoutVars>
          <dgm:hierBranch val="init"/>
        </dgm:presLayoutVars>
      </dgm:prSet>
      <dgm:spPr/>
    </dgm:pt>
    <dgm:pt modelId="{52FBF8E8-49D0-4F0C-8239-F2968C000A9F}" type="pres">
      <dgm:prSet presAssocID="{49E82185-4DC4-4815-98BF-3D1C9335F3BF}" presName="rootComposite" presStyleCnt="0"/>
      <dgm:spPr/>
    </dgm:pt>
    <dgm:pt modelId="{B5AE7C91-8125-455C-B00C-33E7E4C5142A}" type="pres">
      <dgm:prSet presAssocID="{49E82185-4DC4-4815-98BF-3D1C9335F3BF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2DBEE1D-E513-4037-8C86-6C5C8003BEDC}" type="pres">
      <dgm:prSet presAssocID="{49E82185-4DC4-4815-98BF-3D1C9335F3BF}" presName="rootConnector" presStyleLbl="node3" presStyleIdx="2" presStyleCnt="6"/>
      <dgm:spPr/>
      <dgm:t>
        <a:bodyPr/>
        <a:lstStyle/>
        <a:p>
          <a:endParaRPr lang="sk-SK"/>
        </a:p>
      </dgm:t>
    </dgm:pt>
    <dgm:pt modelId="{2A17B1D6-E3D4-4AC8-8872-4DB3F598E87F}" type="pres">
      <dgm:prSet presAssocID="{49E82185-4DC4-4815-98BF-3D1C9335F3BF}" presName="hierChild4" presStyleCnt="0"/>
      <dgm:spPr/>
    </dgm:pt>
    <dgm:pt modelId="{D94A76D9-9D5A-42F3-8F8A-8FF78F8AB139}" type="pres">
      <dgm:prSet presAssocID="{49E82185-4DC4-4815-98BF-3D1C9335F3BF}" presName="hierChild5" presStyleCnt="0"/>
      <dgm:spPr/>
    </dgm:pt>
    <dgm:pt modelId="{64373210-9BEE-4DEA-866E-355C6CEF9BAF}" type="pres">
      <dgm:prSet presAssocID="{235541D8-CB91-4E1B-AF95-98B2185EBF69}" presName="Name37" presStyleLbl="parChTrans1D3" presStyleIdx="3" presStyleCnt="6"/>
      <dgm:spPr/>
      <dgm:t>
        <a:bodyPr/>
        <a:lstStyle/>
        <a:p>
          <a:endParaRPr lang="sk-SK"/>
        </a:p>
      </dgm:t>
    </dgm:pt>
    <dgm:pt modelId="{F7D175F7-8AEE-47F5-A265-BACFC4D19026}" type="pres">
      <dgm:prSet presAssocID="{1721B0B7-4EF7-4B69-848F-2E585D2CE866}" presName="hierRoot2" presStyleCnt="0">
        <dgm:presLayoutVars>
          <dgm:hierBranch val="init"/>
        </dgm:presLayoutVars>
      </dgm:prSet>
      <dgm:spPr/>
    </dgm:pt>
    <dgm:pt modelId="{1FDE3A7E-EC75-475A-BF0A-E9161C9D7606}" type="pres">
      <dgm:prSet presAssocID="{1721B0B7-4EF7-4B69-848F-2E585D2CE866}" presName="rootComposite" presStyleCnt="0"/>
      <dgm:spPr/>
    </dgm:pt>
    <dgm:pt modelId="{B5FFE862-C839-4226-A413-89F7EDD61605}" type="pres">
      <dgm:prSet presAssocID="{1721B0B7-4EF7-4B69-848F-2E585D2CE866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3E8B9F4-10E1-4A1F-8669-5BFDA1DA089E}" type="pres">
      <dgm:prSet presAssocID="{1721B0B7-4EF7-4B69-848F-2E585D2CE866}" presName="rootConnector" presStyleLbl="node3" presStyleIdx="3" presStyleCnt="6"/>
      <dgm:spPr/>
      <dgm:t>
        <a:bodyPr/>
        <a:lstStyle/>
        <a:p>
          <a:endParaRPr lang="sk-SK"/>
        </a:p>
      </dgm:t>
    </dgm:pt>
    <dgm:pt modelId="{65B6411F-5386-40FB-9BF5-C882A9825E49}" type="pres">
      <dgm:prSet presAssocID="{1721B0B7-4EF7-4B69-848F-2E585D2CE866}" presName="hierChild4" presStyleCnt="0"/>
      <dgm:spPr/>
    </dgm:pt>
    <dgm:pt modelId="{553A270B-F3DB-4CEC-94F1-5A09C22EF82B}" type="pres">
      <dgm:prSet presAssocID="{1721B0B7-4EF7-4B69-848F-2E585D2CE866}" presName="hierChild5" presStyleCnt="0"/>
      <dgm:spPr/>
    </dgm:pt>
    <dgm:pt modelId="{BD2E9489-0BDC-426D-91AD-C98F6C1DAD09}" type="pres">
      <dgm:prSet presAssocID="{06319978-86DC-4C9B-8DDA-551B85512BCE}" presName="hierChild5" presStyleCnt="0"/>
      <dgm:spPr/>
    </dgm:pt>
    <dgm:pt modelId="{595DBF58-9B65-446E-A151-D9BCF7E264F6}" type="pres">
      <dgm:prSet presAssocID="{2BF4050C-38A1-4C69-8204-D564683B0387}" presName="Name37" presStyleLbl="parChTrans1D2" presStyleIdx="2" presStyleCnt="3"/>
      <dgm:spPr/>
      <dgm:t>
        <a:bodyPr/>
        <a:lstStyle/>
        <a:p>
          <a:endParaRPr lang="sk-SK"/>
        </a:p>
      </dgm:t>
    </dgm:pt>
    <dgm:pt modelId="{015CDA17-9BF2-4F8D-A0ED-E4E0B0C78900}" type="pres">
      <dgm:prSet presAssocID="{3EE333E0-BE33-4E68-A69F-FDBC3598E78F}" presName="hierRoot2" presStyleCnt="0">
        <dgm:presLayoutVars>
          <dgm:hierBranch val="init"/>
        </dgm:presLayoutVars>
      </dgm:prSet>
      <dgm:spPr/>
    </dgm:pt>
    <dgm:pt modelId="{96F5AAB3-AC67-4FFD-9DFA-643777C05985}" type="pres">
      <dgm:prSet presAssocID="{3EE333E0-BE33-4E68-A69F-FDBC3598E78F}" presName="rootComposite" presStyleCnt="0"/>
      <dgm:spPr/>
    </dgm:pt>
    <dgm:pt modelId="{0FF54B50-0F73-4D3B-8517-4709E5CAC0D2}" type="pres">
      <dgm:prSet presAssocID="{3EE333E0-BE33-4E68-A69F-FDBC3598E78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A611D8-753F-4B0A-B6CE-1887A43D8866}" type="pres">
      <dgm:prSet presAssocID="{3EE333E0-BE33-4E68-A69F-FDBC3598E78F}" presName="rootConnector" presStyleLbl="node2" presStyleIdx="2" presStyleCnt="3"/>
      <dgm:spPr/>
      <dgm:t>
        <a:bodyPr/>
        <a:lstStyle/>
        <a:p>
          <a:endParaRPr lang="sk-SK"/>
        </a:p>
      </dgm:t>
    </dgm:pt>
    <dgm:pt modelId="{31D3E9B5-D2A9-4D4E-ADA9-77D315280CD1}" type="pres">
      <dgm:prSet presAssocID="{3EE333E0-BE33-4E68-A69F-FDBC3598E78F}" presName="hierChild4" presStyleCnt="0"/>
      <dgm:spPr/>
    </dgm:pt>
    <dgm:pt modelId="{114D0925-B082-4958-BFB7-DC8EE5285361}" type="pres">
      <dgm:prSet presAssocID="{9C251EB6-B41F-40A6-9D81-A3EA422192C5}" presName="Name37" presStyleLbl="parChTrans1D3" presStyleIdx="4" presStyleCnt="6"/>
      <dgm:spPr/>
      <dgm:t>
        <a:bodyPr/>
        <a:lstStyle/>
        <a:p>
          <a:endParaRPr lang="sk-SK"/>
        </a:p>
      </dgm:t>
    </dgm:pt>
    <dgm:pt modelId="{5DC1AA0D-DBF4-4238-9D20-64879C4D9C8B}" type="pres">
      <dgm:prSet presAssocID="{276AD177-6CEA-4EAD-8C23-5E907CF7B328}" presName="hierRoot2" presStyleCnt="0">
        <dgm:presLayoutVars>
          <dgm:hierBranch val="init"/>
        </dgm:presLayoutVars>
      </dgm:prSet>
      <dgm:spPr/>
    </dgm:pt>
    <dgm:pt modelId="{1FBE21C0-08E5-4F9A-B49A-873ED4087127}" type="pres">
      <dgm:prSet presAssocID="{276AD177-6CEA-4EAD-8C23-5E907CF7B328}" presName="rootComposite" presStyleCnt="0"/>
      <dgm:spPr/>
    </dgm:pt>
    <dgm:pt modelId="{837C1C19-14CD-4110-BE98-70C0A7EF827E}" type="pres">
      <dgm:prSet presAssocID="{276AD177-6CEA-4EAD-8C23-5E907CF7B328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7B41562-EA39-4798-B6A0-DD35A4EEE75B}" type="pres">
      <dgm:prSet presAssocID="{276AD177-6CEA-4EAD-8C23-5E907CF7B328}" presName="rootConnector" presStyleLbl="node3" presStyleIdx="4" presStyleCnt="6"/>
      <dgm:spPr/>
      <dgm:t>
        <a:bodyPr/>
        <a:lstStyle/>
        <a:p>
          <a:endParaRPr lang="sk-SK"/>
        </a:p>
      </dgm:t>
    </dgm:pt>
    <dgm:pt modelId="{E4A08434-A8B1-4F77-9713-81A4D44B2DB7}" type="pres">
      <dgm:prSet presAssocID="{276AD177-6CEA-4EAD-8C23-5E907CF7B328}" presName="hierChild4" presStyleCnt="0"/>
      <dgm:spPr/>
    </dgm:pt>
    <dgm:pt modelId="{3771586F-7858-4932-A7F0-1672B33CDB84}" type="pres">
      <dgm:prSet presAssocID="{276AD177-6CEA-4EAD-8C23-5E907CF7B328}" presName="hierChild5" presStyleCnt="0"/>
      <dgm:spPr/>
    </dgm:pt>
    <dgm:pt modelId="{0944F377-D90C-45D9-92B1-9E5F7BE6FE6C}" type="pres">
      <dgm:prSet presAssocID="{EF22D717-90B4-404C-BA50-1779BABC7617}" presName="Name37" presStyleLbl="parChTrans1D3" presStyleIdx="5" presStyleCnt="6"/>
      <dgm:spPr/>
      <dgm:t>
        <a:bodyPr/>
        <a:lstStyle/>
        <a:p>
          <a:endParaRPr lang="sk-SK"/>
        </a:p>
      </dgm:t>
    </dgm:pt>
    <dgm:pt modelId="{9EDE2D54-02F4-45FC-B41F-A58D667572BB}" type="pres">
      <dgm:prSet presAssocID="{47D2665D-A721-4848-A670-36B9780E826E}" presName="hierRoot2" presStyleCnt="0">
        <dgm:presLayoutVars>
          <dgm:hierBranch val="init"/>
        </dgm:presLayoutVars>
      </dgm:prSet>
      <dgm:spPr/>
    </dgm:pt>
    <dgm:pt modelId="{2BE53007-CAD5-4755-93CE-95981383B977}" type="pres">
      <dgm:prSet presAssocID="{47D2665D-A721-4848-A670-36B9780E826E}" presName="rootComposite" presStyleCnt="0"/>
      <dgm:spPr/>
    </dgm:pt>
    <dgm:pt modelId="{5D1D06EC-AFA0-43A3-B7F8-DBF094F2613C}" type="pres">
      <dgm:prSet presAssocID="{47D2665D-A721-4848-A670-36B9780E826E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739C96F-17D5-4B18-8ADE-33F267DDEA95}" type="pres">
      <dgm:prSet presAssocID="{47D2665D-A721-4848-A670-36B9780E826E}" presName="rootConnector" presStyleLbl="node3" presStyleIdx="5" presStyleCnt="6"/>
      <dgm:spPr/>
      <dgm:t>
        <a:bodyPr/>
        <a:lstStyle/>
        <a:p>
          <a:endParaRPr lang="sk-SK"/>
        </a:p>
      </dgm:t>
    </dgm:pt>
    <dgm:pt modelId="{BC70CEC1-B901-42B5-8064-32ADAFD1183C}" type="pres">
      <dgm:prSet presAssocID="{47D2665D-A721-4848-A670-36B9780E826E}" presName="hierChild4" presStyleCnt="0"/>
      <dgm:spPr/>
    </dgm:pt>
    <dgm:pt modelId="{08C160A9-DB2B-4460-872E-5FAC1ABF6C6D}" type="pres">
      <dgm:prSet presAssocID="{47D2665D-A721-4848-A670-36B9780E826E}" presName="hierChild5" presStyleCnt="0"/>
      <dgm:spPr/>
    </dgm:pt>
    <dgm:pt modelId="{2DBB2D3E-96BE-42D2-9AA3-55711A6BA033}" type="pres">
      <dgm:prSet presAssocID="{3EE333E0-BE33-4E68-A69F-FDBC3598E78F}" presName="hierChild5" presStyleCnt="0"/>
      <dgm:spPr/>
    </dgm:pt>
    <dgm:pt modelId="{4D066D49-5E95-483F-ACD8-B602DA13E50D}" type="pres">
      <dgm:prSet presAssocID="{B4ABDD24-FF77-415C-BF39-92B66123E9EF}" presName="hierChild3" presStyleCnt="0"/>
      <dgm:spPr/>
    </dgm:pt>
  </dgm:ptLst>
  <dgm:cxnLst>
    <dgm:cxn modelId="{52ADD396-F086-480E-A356-DC24979A6EDE}" type="presOf" srcId="{85F99BBE-A81B-40BB-B12A-55959EFB022C}" destId="{E93364B7-DBC7-4B7E-8F7A-D8CD68FC2A40}" srcOrd="1" destOrd="0" presId="urn:microsoft.com/office/officeart/2005/8/layout/orgChart1"/>
    <dgm:cxn modelId="{97937B5C-0F9E-4183-A122-F62EBAB7E6E4}" type="presOf" srcId="{2BF4050C-38A1-4C69-8204-D564683B0387}" destId="{595DBF58-9B65-446E-A151-D9BCF7E264F6}" srcOrd="0" destOrd="0" presId="urn:microsoft.com/office/officeart/2005/8/layout/orgChart1"/>
    <dgm:cxn modelId="{B48AA93F-1786-447F-8A07-E66AC91D5C56}" type="presOf" srcId="{06686DDB-5F00-43C4-B860-E5A2DF034C7C}" destId="{5397801C-419E-484B-9724-1058523DC8D7}" srcOrd="0" destOrd="0" presId="urn:microsoft.com/office/officeart/2005/8/layout/orgChart1"/>
    <dgm:cxn modelId="{9D9FACAB-3A94-4052-A7EE-81A949AF077B}" type="presOf" srcId="{9A0D6013-25AA-4E16-A014-30AA85622C67}" destId="{2936E795-4E10-4DFC-A216-BBC24DEA93BA}" srcOrd="0" destOrd="0" presId="urn:microsoft.com/office/officeart/2005/8/layout/orgChart1"/>
    <dgm:cxn modelId="{D5E4DF8C-4DFC-4DAF-A66B-7D79B69D3B50}" type="presOf" srcId="{276AD177-6CEA-4EAD-8C23-5E907CF7B328}" destId="{837C1C19-14CD-4110-BE98-70C0A7EF827E}" srcOrd="0" destOrd="0" presId="urn:microsoft.com/office/officeart/2005/8/layout/orgChart1"/>
    <dgm:cxn modelId="{35CF93F9-CFD5-4444-96C8-1125A43FEFBA}" type="presOf" srcId="{3EE333E0-BE33-4E68-A69F-FDBC3598E78F}" destId="{0FF54B50-0F73-4D3B-8517-4709E5CAC0D2}" srcOrd="0" destOrd="0" presId="urn:microsoft.com/office/officeart/2005/8/layout/orgChart1"/>
    <dgm:cxn modelId="{516F06A2-7721-403B-82A1-C016071AD985}" type="presOf" srcId="{385010B1-B4CA-4D70-B48D-41B285B696C3}" destId="{0DF720FC-DD3D-4098-BB5D-FEF99C269836}" srcOrd="0" destOrd="0" presId="urn:microsoft.com/office/officeart/2005/8/layout/orgChart1"/>
    <dgm:cxn modelId="{6E552FF1-02D5-484F-A696-3ED61723E4E8}" srcId="{9D9E6E8E-6853-4CF6-8914-71CFA3104FD4}" destId="{85F99BBE-A81B-40BB-B12A-55959EFB022C}" srcOrd="0" destOrd="0" parTransId="{074B09CD-DC71-440C-927E-0C7EA3A9D7E8}" sibTransId="{249C0CA4-135D-4EC0-8F0E-CA2D5E88D90F}"/>
    <dgm:cxn modelId="{54D4AAF3-6DB0-4021-85D9-96C0B0D2D7FD}" type="presOf" srcId="{9C251EB6-B41F-40A6-9D81-A3EA422192C5}" destId="{114D0925-B082-4958-BFB7-DC8EE5285361}" srcOrd="0" destOrd="0" presId="urn:microsoft.com/office/officeart/2005/8/layout/orgChart1"/>
    <dgm:cxn modelId="{B61397A5-C2AD-476B-850F-362B11722506}" type="presOf" srcId="{85F99BBE-A81B-40BB-B12A-55959EFB022C}" destId="{92804B0B-D6A1-43E8-BCA6-33002C0FD726}" srcOrd="0" destOrd="0" presId="urn:microsoft.com/office/officeart/2005/8/layout/orgChart1"/>
    <dgm:cxn modelId="{46CE0B70-679C-44D9-A627-ADBCF1CC001E}" type="presOf" srcId="{49E82185-4DC4-4815-98BF-3D1C9335F3BF}" destId="{C2DBEE1D-E513-4037-8C86-6C5C8003BEDC}" srcOrd="1" destOrd="0" presId="urn:microsoft.com/office/officeart/2005/8/layout/orgChart1"/>
    <dgm:cxn modelId="{053AC44A-8EC3-479A-B248-687A029D200A}" type="presOf" srcId="{38E8E55A-3B14-442D-B8D9-A8FBFB75535B}" destId="{FB6F48AE-E517-4123-B2D3-D638A2F2A83B}" srcOrd="0" destOrd="0" presId="urn:microsoft.com/office/officeart/2005/8/layout/orgChart1"/>
    <dgm:cxn modelId="{B622AA78-5A75-4CC3-A9CE-EB3BF4AC8A34}" srcId="{06319978-86DC-4C9B-8DDA-551B85512BCE}" destId="{1721B0B7-4EF7-4B69-848F-2E585D2CE866}" srcOrd="1" destOrd="0" parTransId="{235541D8-CB91-4E1B-AF95-98B2185EBF69}" sibTransId="{7454904F-61FA-4F07-8FDE-362E5624DDDB}"/>
    <dgm:cxn modelId="{520D13AE-5C43-4B2D-AFDC-8A3EB2E72FC0}" type="presOf" srcId="{06319978-86DC-4C9B-8DDA-551B85512BCE}" destId="{811230E1-0C1B-4458-A489-0FC4B6A87096}" srcOrd="0" destOrd="0" presId="urn:microsoft.com/office/officeart/2005/8/layout/orgChart1"/>
    <dgm:cxn modelId="{3BE7B4C8-5B3C-4CFA-B0B0-E4098EA43590}" srcId="{06319978-86DC-4C9B-8DDA-551B85512BCE}" destId="{49E82185-4DC4-4815-98BF-3D1C9335F3BF}" srcOrd="0" destOrd="0" parTransId="{F1A0AB74-F872-413A-88DA-569A79626323}" sibTransId="{CA74748F-F45E-48C3-A63B-5323A7B6C1FF}"/>
    <dgm:cxn modelId="{2E97D551-1C55-4664-8783-E70778A74B9C}" type="presOf" srcId="{47D2665D-A721-4848-A670-36B9780E826E}" destId="{5D1D06EC-AFA0-43A3-B7F8-DBF094F2613C}" srcOrd="0" destOrd="0" presId="urn:microsoft.com/office/officeart/2005/8/layout/orgChart1"/>
    <dgm:cxn modelId="{B515B280-C73C-44FF-AA6A-8A0CED4FE777}" type="presOf" srcId="{B4ABDD24-FF77-415C-BF39-92B66123E9EF}" destId="{859EA781-A36A-4801-BB52-3A709EFC2F59}" srcOrd="1" destOrd="0" presId="urn:microsoft.com/office/officeart/2005/8/layout/orgChart1"/>
    <dgm:cxn modelId="{B1FEE9A6-06C6-4E3A-AD8C-4277C8FCA88E}" type="presOf" srcId="{9D9E6E8E-6853-4CF6-8914-71CFA3104FD4}" destId="{8EAE9065-9D3A-4962-A6C9-A3B4F64C4AF8}" srcOrd="0" destOrd="0" presId="urn:microsoft.com/office/officeart/2005/8/layout/orgChart1"/>
    <dgm:cxn modelId="{F55358F5-EC44-429F-B72E-9CCED8FA4440}" type="presOf" srcId="{EF22D717-90B4-404C-BA50-1779BABC7617}" destId="{0944F377-D90C-45D9-92B1-9E5F7BE6FE6C}" srcOrd="0" destOrd="0" presId="urn:microsoft.com/office/officeart/2005/8/layout/orgChart1"/>
    <dgm:cxn modelId="{CF2ECB9D-1D7E-4076-9485-0512ABF8FF3F}" srcId="{B4ABDD24-FF77-415C-BF39-92B66123E9EF}" destId="{06319978-86DC-4C9B-8DDA-551B85512BCE}" srcOrd="1" destOrd="0" parTransId="{06686DDB-5F00-43C4-B860-E5A2DF034C7C}" sibTransId="{2A31602D-C277-4AE5-A570-DD289DC01B2F}"/>
    <dgm:cxn modelId="{58BC6D9E-017B-4E79-95F6-061CBFD3CCD8}" srcId="{B4ABDD24-FF77-415C-BF39-92B66123E9EF}" destId="{3EE333E0-BE33-4E68-A69F-FDBC3598E78F}" srcOrd="2" destOrd="0" parTransId="{2BF4050C-38A1-4C69-8204-D564683B0387}" sibTransId="{D595DB02-D4D2-4279-B4BB-E2D87A1B5FBF}"/>
    <dgm:cxn modelId="{848B8452-05A6-4458-A19B-CA34039F8BFB}" type="presOf" srcId="{9D9E6E8E-6853-4CF6-8914-71CFA3104FD4}" destId="{513035F4-F42B-4709-BC4F-56456FA0D82B}" srcOrd="1" destOrd="0" presId="urn:microsoft.com/office/officeart/2005/8/layout/orgChart1"/>
    <dgm:cxn modelId="{C5B04256-53B7-4FA1-9F5B-5C86218AFE4D}" srcId="{B4ABDD24-FF77-415C-BF39-92B66123E9EF}" destId="{9D9E6E8E-6853-4CF6-8914-71CFA3104FD4}" srcOrd="0" destOrd="0" parTransId="{38E8E55A-3B14-442D-B8D9-A8FBFB75535B}" sibTransId="{85F8B799-C56E-4B9D-8319-4428F8091757}"/>
    <dgm:cxn modelId="{A2CB12C0-14FD-46B1-9173-04B50010C205}" type="presOf" srcId="{074B09CD-DC71-440C-927E-0C7EA3A9D7E8}" destId="{C7A51B88-ECDC-4007-88DB-FAD309F003AA}" srcOrd="0" destOrd="0" presId="urn:microsoft.com/office/officeart/2005/8/layout/orgChart1"/>
    <dgm:cxn modelId="{703A9016-42EB-4AF0-B349-A47F5BF312A5}" srcId="{3EE333E0-BE33-4E68-A69F-FDBC3598E78F}" destId="{47D2665D-A721-4848-A670-36B9780E826E}" srcOrd="1" destOrd="0" parTransId="{EF22D717-90B4-404C-BA50-1779BABC7617}" sibTransId="{BF9B334A-04DA-4933-812E-2725BF1D757A}"/>
    <dgm:cxn modelId="{E910F6E3-DDB3-45DF-922C-516D4878696B}" srcId="{3EE333E0-BE33-4E68-A69F-FDBC3598E78F}" destId="{276AD177-6CEA-4EAD-8C23-5E907CF7B328}" srcOrd="0" destOrd="0" parTransId="{9C251EB6-B41F-40A6-9D81-A3EA422192C5}" sibTransId="{9343078E-22F4-4F04-9492-613F94694582}"/>
    <dgm:cxn modelId="{1A50A163-4924-4703-A8AF-62277CFE06CC}" type="presOf" srcId="{3EE333E0-BE33-4E68-A69F-FDBC3598E78F}" destId="{53A611D8-753F-4B0A-B6CE-1887A43D8866}" srcOrd="1" destOrd="0" presId="urn:microsoft.com/office/officeart/2005/8/layout/orgChart1"/>
    <dgm:cxn modelId="{7E2F982A-326C-4F3B-90D7-B73838FFFDC8}" type="presOf" srcId="{06319978-86DC-4C9B-8DDA-551B85512BCE}" destId="{0CBE4ED0-6FCB-4CC8-8D47-02C3B3E6F8C2}" srcOrd="1" destOrd="0" presId="urn:microsoft.com/office/officeart/2005/8/layout/orgChart1"/>
    <dgm:cxn modelId="{1ED5086E-5C20-4E4D-9EA9-9BCEA67C5CAC}" srcId="{9D9E6E8E-6853-4CF6-8914-71CFA3104FD4}" destId="{CCF26CF9-04B8-4FF2-9553-861E9F79BCB5}" srcOrd="1" destOrd="0" parTransId="{9A0D6013-25AA-4E16-A014-30AA85622C67}" sibTransId="{D70F0817-FFF4-4DC2-BC21-870E89E0EDC6}"/>
    <dgm:cxn modelId="{F72CED8E-1CF3-4AC8-8A92-BE268BD1B0A8}" type="presOf" srcId="{CCF26CF9-04B8-4FF2-9553-861E9F79BCB5}" destId="{E5733BC1-D99D-4870-ABAA-6CF1D18E804F}" srcOrd="0" destOrd="0" presId="urn:microsoft.com/office/officeart/2005/8/layout/orgChart1"/>
    <dgm:cxn modelId="{F063052A-100D-4B03-87A5-E02FB308D3B8}" type="presOf" srcId="{B4ABDD24-FF77-415C-BF39-92B66123E9EF}" destId="{C2A2B8C8-FD28-4743-B0E5-DA791A1B744D}" srcOrd="0" destOrd="0" presId="urn:microsoft.com/office/officeart/2005/8/layout/orgChart1"/>
    <dgm:cxn modelId="{365143A3-E391-4C38-AB94-A87360DC4F70}" type="presOf" srcId="{F1A0AB74-F872-413A-88DA-569A79626323}" destId="{D59B4360-3D72-4DAE-AA9E-05D7AAAF6E1A}" srcOrd="0" destOrd="0" presId="urn:microsoft.com/office/officeart/2005/8/layout/orgChart1"/>
    <dgm:cxn modelId="{090E31A4-F959-4EC1-9ADA-1179C04323E2}" type="presOf" srcId="{47D2665D-A721-4848-A670-36B9780E826E}" destId="{2739C96F-17D5-4B18-8ADE-33F267DDEA95}" srcOrd="1" destOrd="0" presId="urn:microsoft.com/office/officeart/2005/8/layout/orgChart1"/>
    <dgm:cxn modelId="{7072F102-1704-4716-8A3D-FBD197732EF9}" type="presOf" srcId="{1721B0B7-4EF7-4B69-848F-2E585D2CE866}" destId="{B5FFE862-C839-4226-A413-89F7EDD61605}" srcOrd="0" destOrd="0" presId="urn:microsoft.com/office/officeart/2005/8/layout/orgChart1"/>
    <dgm:cxn modelId="{D55EE655-0CDE-4324-9598-288800E1912C}" type="presOf" srcId="{CCF26CF9-04B8-4FF2-9553-861E9F79BCB5}" destId="{C96E8E8D-A689-41A2-B6AE-A1E46EF890B8}" srcOrd="1" destOrd="0" presId="urn:microsoft.com/office/officeart/2005/8/layout/orgChart1"/>
    <dgm:cxn modelId="{3AE4DF21-D0F9-4717-9334-41E16A93E0FF}" srcId="{385010B1-B4CA-4D70-B48D-41B285B696C3}" destId="{B4ABDD24-FF77-415C-BF39-92B66123E9EF}" srcOrd="0" destOrd="0" parTransId="{32A6CE2C-1183-4484-BC98-D3D285378130}" sibTransId="{297CBD22-2399-4B0C-9F3A-65C3EDC0B8B7}"/>
    <dgm:cxn modelId="{4453057E-0E37-4CDA-877F-935D32E8342B}" type="presOf" srcId="{1721B0B7-4EF7-4B69-848F-2E585D2CE866}" destId="{B3E8B9F4-10E1-4A1F-8669-5BFDA1DA089E}" srcOrd="1" destOrd="0" presId="urn:microsoft.com/office/officeart/2005/8/layout/orgChart1"/>
    <dgm:cxn modelId="{B66699AB-83A1-4B9D-80D2-9C65E96686C5}" type="presOf" srcId="{276AD177-6CEA-4EAD-8C23-5E907CF7B328}" destId="{37B41562-EA39-4798-B6A0-DD35A4EEE75B}" srcOrd="1" destOrd="0" presId="urn:microsoft.com/office/officeart/2005/8/layout/orgChart1"/>
    <dgm:cxn modelId="{0301779F-93D9-47F5-A19B-6CA2AB877F75}" type="presOf" srcId="{235541D8-CB91-4E1B-AF95-98B2185EBF69}" destId="{64373210-9BEE-4DEA-866E-355C6CEF9BAF}" srcOrd="0" destOrd="0" presId="urn:microsoft.com/office/officeart/2005/8/layout/orgChart1"/>
    <dgm:cxn modelId="{A9C17FA5-7007-43A4-83F2-FB4F2DFF78FE}" type="presOf" srcId="{49E82185-4DC4-4815-98BF-3D1C9335F3BF}" destId="{B5AE7C91-8125-455C-B00C-33E7E4C5142A}" srcOrd="0" destOrd="0" presId="urn:microsoft.com/office/officeart/2005/8/layout/orgChart1"/>
    <dgm:cxn modelId="{9E6127EA-D59E-4031-9379-FC3F6C4F45FD}" type="presParOf" srcId="{0DF720FC-DD3D-4098-BB5D-FEF99C269836}" destId="{F1493B70-CC33-439D-A5F1-E495114CA0BC}" srcOrd="0" destOrd="0" presId="urn:microsoft.com/office/officeart/2005/8/layout/orgChart1"/>
    <dgm:cxn modelId="{7778D2B5-8DB3-44F4-99DA-6E666E4D646D}" type="presParOf" srcId="{F1493B70-CC33-439D-A5F1-E495114CA0BC}" destId="{912548F5-E4C4-48B2-8E45-6AEB10EE8D50}" srcOrd="0" destOrd="0" presId="urn:microsoft.com/office/officeart/2005/8/layout/orgChart1"/>
    <dgm:cxn modelId="{D7FD2FD1-D8A7-47E9-B386-D7EB07F11CCA}" type="presParOf" srcId="{912548F5-E4C4-48B2-8E45-6AEB10EE8D50}" destId="{C2A2B8C8-FD28-4743-B0E5-DA791A1B744D}" srcOrd="0" destOrd="0" presId="urn:microsoft.com/office/officeart/2005/8/layout/orgChart1"/>
    <dgm:cxn modelId="{3E529373-D3A6-44F2-9875-9EA5AC7DEE30}" type="presParOf" srcId="{912548F5-E4C4-48B2-8E45-6AEB10EE8D50}" destId="{859EA781-A36A-4801-BB52-3A709EFC2F59}" srcOrd="1" destOrd="0" presId="urn:microsoft.com/office/officeart/2005/8/layout/orgChart1"/>
    <dgm:cxn modelId="{25A6BA62-EE70-4849-924B-A52C58FFA7C4}" type="presParOf" srcId="{F1493B70-CC33-439D-A5F1-E495114CA0BC}" destId="{61FCB4D3-4FCA-4B45-B9D4-4FE574C6D54D}" srcOrd="1" destOrd="0" presId="urn:microsoft.com/office/officeart/2005/8/layout/orgChart1"/>
    <dgm:cxn modelId="{5E36EE4F-6B0C-4712-A95D-CE4E082D5DAE}" type="presParOf" srcId="{61FCB4D3-4FCA-4B45-B9D4-4FE574C6D54D}" destId="{FB6F48AE-E517-4123-B2D3-D638A2F2A83B}" srcOrd="0" destOrd="0" presId="urn:microsoft.com/office/officeart/2005/8/layout/orgChart1"/>
    <dgm:cxn modelId="{3AE4E69B-9D16-44CB-9B7C-2B0BF0589134}" type="presParOf" srcId="{61FCB4D3-4FCA-4B45-B9D4-4FE574C6D54D}" destId="{D08BCA4E-997C-4FBF-BC9B-235637C249B4}" srcOrd="1" destOrd="0" presId="urn:microsoft.com/office/officeart/2005/8/layout/orgChart1"/>
    <dgm:cxn modelId="{B0F02588-F350-4BA4-B673-C426D2C26DF1}" type="presParOf" srcId="{D08BCA4E-997C-4FBF-BC9B-235637C249B4}" destId="{A1F452F5-4481-43ED-A2F3-78F81766FCD5}" srcOrd="0" destOrd="0" presId="urn:microsoft.com/office/officeart/2005/8/layout/orgChart1"/>
    <dgm:cxn modelId="{2436A5C7-DDD9-4701-AB75-0DBDBABCB6E2}" type="presParOf" srcId="{A1F452F5-4481-43ED-A2F3-78F81766FCD5}" destId="{8EAE9065-9D3A-4962-A6C9-A3B4F64C4AF8}" srcOrd="0" destOrd="0" presId="urn:microsoft.com/office/officeart/2005/8/layout/orgChart1"/>
    <dgm:cxn modelId="{33176E00-1309-43C9-AE71-085FD8C68439}" type="presParOf" srcId="{A1F452F5-4481-43ED-A2F3-78F81766FCD5}" destId="{513035F4-F42B-4709-BC4F-56456FA0D82B}" srcOrd="1" destOrd="0" presId="urn:microsoft.com/office/officeart/2005/8/layout/orgChart1"/>
    <dgm:cxn modelId="{DE00359D-7304-49F7-AFFF-183A2CCF3209}" type="presParOf" srcId="{D08BCA4E-997C-4FBF-BC9B-235637C249B4}" destId="{6B104D27-2CB4-41B1-92B1-1D4417865353}" srcOrd="1" destOrd="0" presId="urn:microsoft.com/office/officeart/2005/8/layout/orgChart1"/>
    <dgm:cxn modelId="{F37DFFD2-4788-414F-92AF-CBA41C89B500}" type="presParOf" srcId="{6B104D27-2CB4-41B1-92B1-1D4417865353}" destId="{C7A51B88-ECDC-4007-88DB-FAD309F003AA}" srcOrd="0" destOrd="0" presId="urn:microsoft.com/office/officeart/2005/8/layout/orgChart1"/>
    <dgm:cxn modelId="{3F9EEB58-B05C-4C99-AE67-DA4C3B8BEA82}" type="presParOf" srcId="{6B104D27-2CB4-41B1-92B1-1D4417865353}" destId="{2AFD9A66-AEA9-4184-ACCA-E3EF67DB5208}" srcOrd="1" destOrd="0" presId="urn:microsoft.com/office/officeart/2005/8/layout/orgChart1"/>
    <dgm:cxn modelId="{B69FA304-ECD1-4CF8-8753-A3DEC4E57D62}" type="presParOf" srcId="{2AFD9A66-AEA9-4184-ACCA-E3EF67DB5208}" destId="{BDA20824-736C-4FFF-9146-471BC5DC40F8}" srcOrd="0" destOrd="0" presId="urn:microsoft.com/office/officeart/2005/8/layout/orgChart1"/>
    <dgm:cxn modelId="{45C62867-551F-4D74-A2C1-6956EFEAB7AC}" type="presParOf" srcId="{BDA20824-736C-4FFF-9146-471BC5DC40F8}" destId="{92804B0B-D6A1-43E8-BCA6-33002C0FD726}" srcOrd="0" destOrd="0" presId="urn:microsoft.com/office/officeart/2005/8/layout/orgChart1"/>
    <dgm:cxn modelId="{0AF58F7B-DCDB-4E9A-9261-E8AC7DCF4965}" type="presParOf" srcId="{BDA20824-736C-4FFF-9146-471BC5DC40F8}" destId="{E93364B7-DBC7-4B7E-8F7A-D8CD68FC2A40}" srcOrd="1" destOrd="0" presId="urn:microsoft.com/office/officeart/2005/8/layout/orgChart1"/>
    <dgm:cxn modelId="{18B19D18-67B8-4BA8-BBD7-5CE8856BFC5C}" type="presParOf" srcId="{2AFD9A66-AEA9-4184-ACCA-E3EF67DB5208}" destId="{B349FCEA-46BA-47E5-8A7C-01AF9DB62A42}" srcOrd="1" destOrd="0" presId="urn:microsoft.com/office/officeart/2005/8/layout/orgChart1"/>
    <dgm:cxn modelId="{EA3C3AD2-5B15-4BD7-A698-C20EE0A2D650}" type="presParOf" srcId="{2AFD9A66-AEA9-4184-ACCA-E3EF67DB5208}" destId="{2BCFAC45-284A-4C5F-BC24-A6BF62858ACA}" srcOrd="2" destOrd="0" presId="urn:microsoft.com/office/officeart/2005/8/layout/orgChart1"/>
    <dgm:cxn modelId="{3A562CFA-B93F-4699-B7E0-9681A5887E24}" type="presParOf" srcId="{6B104D27-2CB4-41B1-92B1-1D4417865353}" destId="{2936E795-4E10-4DFC-A216-BBC24DEA93BA}" srcOrd="2" destOrd="0" presId="urn:microsoft.com/office/officeart/2005/8/layout/orgChart1"/>
    <dgm:cxn modelId="{CF18ECA0-D8ED-4710-8B16-3E7BF2056D01}" type="presParOf" srcId="{6B104D27-2CB4-41B1-92B1-1D4417865353}" destId="{C77290CE-D1CD-4F4A-8B98-372A05EB438F}" srcOrd="3" destOrd="0" presId="urn:microsoft.com/office/officeart/2005/8/layout/orgChart1"/>
    <dgm:cxn modelId="{E40AE868-CD30-4FE1-B117-87D512113D16}" type="presParOf" srcId="{C77290CE-D1CD-4F4A-8B98-372A05EB438F}" destId="{8A681572-648A-4F83-A1A0-15537C287F48}" srcOrd="0" destOrd="0" presId="urn:microsoft.com/office/officeart/2005/8/layout/orgChart1"/>
    <dgm:cxn modelId="{BFD2EF0D-25AB-4C41-96CC-592AB7CEC1A6}" type="presParOf" srcId="{8A681572-648A-4F83-A1A0-15537C287F48}" destId="{E5733BC1-D99D-4870-ABAA-6CF1D18E804F}" srcOrd="0" destOrd="0" presId="urn:microsoft.com/office/officeart/2005/8/layout/orgChart1"/>
    <dgm:cxn modelId="{E3221A15-AD12-494B-AC80-0DC139B06FE1}" type="presParOf" srcId="{8A681572-648A-4F83-A1A0-15537C287F48}" destId="{C96E8E8D-A689-41A2-B6AE-A1E46EF890B8}" srcOrd="1" destOrd="0" presId="urn:microsoft.com/office/officeart/2005/8/layout/orgChart1"/>
    <dgm:cxn modelId="{A7DAE359-2CD9-4231-8680-D486CABD96FF}" type="presParOf" srcId="{C77290CE-D1CD-4F4A-8B98-372A05EB438F}" destId="{716DA1B6-43BA-4A38-A0C6-76ED35D8EF16}" srcOrd="1" destOrd="0" presId="urn:microsoft.com/office/officeart/2005/8/layout/orgChart1"/>
    <dgm:cxn modelId="{7662F5BB-385F-41F6-80E6-AB39C845B2DA}" type="presParOf" srcId="{C77290CE-D1CD-4F4A-8B98-372A05EB438F}" destId="{164334E8-F875-4E90-81C8-26F0D958C08C}" srcOrd="2" destOrd="0" presId="urn:microsoft.com/office/officeart/2005/8/layout/orgChart1"/>
    <dgm:cxn modelId="{01AE6316-90C5-46C9-9DAB-C8B86EAB8ED9}" type="presParOf" srcId="{D08BCA4E-997C-4FBF-BC9B-235637C249B4}" destId="{3F15282A-1A6E-4B0F-8D1D-55DDB6FD71AB}" srcOrd="2" destOrd="0" presId="urn:microsoft.com/office/officeart/2005/8/layout/orgChart1"/>
    <dgm:cxn modelId="{BA4B34C3-7A67-4486-9EE1-F28420A9BF4F}" type="presParOf" srcId="{61FCB4D3-4FCA-4B45-B9D4-4FE574C6D54D}" destId="{5397801C-419E-484B-9724-1058523DC8D7}" srcOrd="2" destOrd="0" presId="urn:microsoft.com/office/officeart/2005/8/layout/orgChart1"/>
    <dgm:cxn modelId="{836E72C1-EF59-46AE-93F8-71FE877B9E15}" type="presParOf" srcId="{61FCB4D3-4FCA-4B45-B9D4-4FE574C6D54D}" destId="{AA9AD846-5514-43DF-91E7-22195393C0C3}" srcOrd="3" destOrd="0" presId="urn:microsoft.com/office/officeart/2005/8/layout/orgChart1"/>
    <dgm:cxn modelId="{A88CE5D9-66D1-4FB6-A94E-57BE0C2D3EAB}" type="presParOf" srcId="{AA9AD846-5514-43DF-91E7-22195393C0C3}" destId="{7663E1CF-38E4-42CC-A201-2F3D5D81F082}" srcOrd="0" destOrd="0" presId="urn:microsoft.com/office/officeart/2005/8/layout/orgChart1"/>
    <dgm:cxn modelId="{5D97209E-7F78-4C97-928D-6B584DAF4CD2}" type="presParOf" srcId="{7663E1CF-38E4-42CC-A201-2F3D5D81F082}" destId="{811230E1-0C1B-4458-A489-0FC4B6A87096}" srcOrd="0" destOrd="0" presId="urn:microsoft.com/office/officeart/2005/8/layout/orgChart1"/>
    <dgm:cxn modelId="{7D9D49A3-C706-44BB-8843-3F61C1014F8A}" type="presParOf" srcId="{7663E1CF-38E4-42CC-A201-2F3D5D81F082}" destId="{0CBE4ED0-6FCB-4CC8-8D47-02C3B3E6F8C2}" srcOrd="1" destOrd="0" presId="urn:microsoft.com/office/officeart/2005/8/layout/orgChart1"/>
    <dgm:cxn modelId="{F90C30DA-FFA8-4568-9773-99602CC87A3D}" type="presParOf" srcId="{AA9AD846-5514-43DF-91E7-22195393C0C3}" destId="{F494D499-674B-4A77-8CD4-DD8652C88D32}" srcOrd="1" destOrd="0" presId="urn:microsoft.com/office/officeart/2005/8/layout/orgChart1"/>
    <dgm:cxn modelId="{8202F20C-7572-48D9-8781-12A8EECA1985}" type="presParOf" srcId="{F494D499-674B-4A77-8CD4-DD8652C88D32}" destId="{D59B4360-3D72-4DAE-AA9E-05D7AAAF6E1A}" srcOrd="0" destOrd="0" presId="urn:microsoft.com/office/officeart/2005/8/layout/orgChart1"/>
    <dgm:cxn modelId="{7366D70D-2E81-433D-8991-EC7FF212AD2E}" type="presParOf" srcId="{F494D499-674B-4A77-8CD4-DD8652C88D32}" destId="{38CE67E5-BA4A-47C2-A5ED-99B9EAA7DB03}" srcOrd="1" destOrd="0" presId="urn:microsoft.com/office/officeart/2005/8/layout/orgChart1"/>
    <dgm:cxn modelId="{709B873C-27A7-493C-AC28-3FB133D1C0A9}" type="presParOf" srcId="{38CE67E5-BA4A-47C2-A5ED-99B9EAA7DB03}" destId="{52FBF8E8-49D0-4F0C-8239-F2968C000A9F}" srcOrd="0" destOrd="0" presId="urn:microsoft.com/office/officeart/2005/8/layout/orgChart1"/>
    <dgm:cxn modelId="{62C7BF8B-5B57-4812-8C62-85A2DCFCE018}" type="presParOf" srcId="{52FBF8E8-49D0-4F0C-8239-F2968C000A9F}" destId="{B5AE7C91-8125-455C-B00C-33E7E4C5142A}" srcOrd="0" destOrd="0" presId="urn:microsoft.com/office/officeart/2005/8/layout/orgChart1"/>
    <dgm:cxn modelId="{652E124B-8F31-49B9-8053-661923F34216}" type="presParOf" srcId="{52FBF8E8-49D0-4F0C-8239-F2968C000A9F}" destId="{C2DBEE1D-E513-4037-8C86-6C5C8003BEDC}" srcOrd="1" destOrd="0" presId="urn:microsoft.com/office/officeart/2005/8/layout/orgChart1"/>
    <dgm:cxn modelId="{B464EF07-3AAF-4759-8F87-5E32D11D1392}" type="presParOf" srcId="{38CE67E5-BA4A-47C2-A5ED-99B9EAA7DB03}" destId="{2A17B1D6-E3D4-4AC8-8872-4DB3F598E87F}" srcOrd="1" destOrd="0" presId="urn:microsoft.com/office/officeart/2005/8/layout/orgChart1"/>
    <dgm:cxn modelId="{4BC9ADC7-CE0B-4A85-8B6D-7CB43990E3CB}" type="presParOf" srcId="{38CE67E5-BA4A-47C2-A5ED-99B9EAA7DB03}" destId="{D94A76D9-9D5A-42F3-8F8A-8FF78F8AB139}" srcOrd="2" destOrd="0" presId="urn:microsoft.com/office/officeart/2005/8/layout/orgChart1"/>
    <dgm:cxn modelId="{21D96E19-CD60-4475-8BFD-0E5F06E48766}" type="presParOf" srcId="{F494D499-674B-4A77-8CD4-DD8652C88D32}" destId="{64373210-9BEE-4DEA-866E-355C6CEF9BAF}" srcOrd="2" destOrd="0" presId="urn:microsoft.com/office/officeart/2005/8/layout/orgChart1"/>
    <dgm:cxn modelId="{43FA7CB9-9888-41D0-830E-58CCEA374C4E}" type="presParOf" srcId="{F494D499-674B-4A77-8CD4-DD8652C88D32}" destId="{F7D175F7-8AEE-47F5-A265-BACFC4D19026}" srcOrd="3" destOrd="0" presId="urn:microsoft.com/office/officeart/2005/8/layout/orgChart1"/>
    <dgm:cxn modelId="{E2A72FB7-43EB-4F93-BB22-E61FA950367C}" type="presParOf" srcId="{F7D175F7-8AEE-47F5-A265-BACFC4D19026}" destId="{1FDE3A7E-EC75-475A-BF0A-E9161C9D7606}" srcOrd="0" destOrd="0" presId="urn:microsoft.com/office/officeart/2005/8/layout/orgChart1"/>
    <dgm:cxn modelId="{3C4F2A4F-AC6A-4DB9-8514-43E396C3AADD}" type="presParOf" srcId="{1FDE3A7E-EC75-475A-BF0A-E9161C9D7606}" destId="{B5FFE862-C839-4226-A413-89F7EDD61605}" srcOrd="0" destOrd="0" presId="urn:microsoft.com/office/officeart/2005/8/layout/orgChart1"/>
    <dgm:cxn modelId="{7C7D2D97-DBD9-4711-939F-9BDD3B2C6418}" type="presParOf" srcId="{1FDE3A7E-EC75-475A-BF0A-E9161C9D7606}" destId="{B3E8B9F4-10E1-4A1F-8669-5BFDA1DA089E}" srcOrd="1" destOrd="0" presId="urn:microsoft.com/office/officeart/2005/8/layout/orgChart1"/>
    <dgm:cxn modelId="{01B5DD0A-F4AB-4712-B0C8-DE0317090859}" type="presParOf" srcId="{F7D175F7-8AEE-47F5-A265-BACFC4D19026}" destId="{65B6411F-5386-40FB-9BF5-C882A9825E49}" srcOrd="1" destOrd="0" presId="urn:microsoft.com/office/officeart/2005/8/layout/orgChart1"/>
    <dgm:cxn modelId="{770F223D-7383-41E7-AE3A-920765892366}" type="presParOf" srcId="{F7D175F7-8AEE-47F5-A265-BACFC4D19026}" destId="{553A270B-F3DB-4CEC-94F1-5A09C22EF82B}" srcOrd="2" destOrd="0" presId="urn:microsoft.com/office/officeart/2005/8/layout/orgChart1"/>
    <dgm:cxn modelId="{696A6398-7A2D-4833-9E6C-4FC699D11A26}" type="presParOf" srcId="{AA9AD846-5514-43DF-91E7-22195393C0C3}" destId="{BD2E9489-0BDC-426D-91AD-C98F6C1DAD09}" srcOrd="2" destOrd="0" presId="urn:microsoft.com/office/officeart/2005/8/layout/orgChart1"/>
    <dgm:cxn modelId="{146940C2-0EE8-4EDA-8F7E-5E38F7ED5A1A}" type="presParOf" srcId="{61FCB4D3-4FCA-4B45-B9D4-4FE574C6D54D}" destId="{595DBF58-9B65-446E-A151-D9BCF7E264F6}" srcOrd="4" destOrd="0" presId="urn:microsoft.com/office/officeart/2005/8/layout/orgChart1"/>
    <dgm:cxn modelId="{789FD237-E056-4185-A4F7-CD08C5421744}" type="presParOf" srcId="{61FCB4D3-4FCA-4B45-B9D4-4FE574C6D54D}" destId="{015CDA17-9BF2-4F8D-A0ED-E4E0B0C78900}" srcOrd="5" destOrd="0" presId="urn:microsoft.com/office/officeart/2005/8/layout/orgChart1"/>
    <dgm:cxn modelId="{42782598-8509-4970-A32A-86FC3F96D458}" type="presParOf" srcId="{015CDA17-9BF2-4F8D-A0ED-E4E0B0C78900}" destId="{96F5AAB3-AC67-4FFD-9DFA-643777C05985}" srcOrd="0" destOrd="0" presId="urn:microsoft.com/office/officeart/2005/8/layout/orgChart1"/>
    <dgm:cxn modelId="{B8AE2D23-A37C-4405-930C-C6C9BC97000C}" type="presParOf" srcId="{96F5AAB3-AC67-4FFD-9DFA-643777C05985}" destId="{0FF54B50-0F73-4D3B-8517-4709E5CAC0D2}" srcOrd="0" destOrd="0" presId="urn:microsoft.com/office/officeart/2005/8/layout/orgChart1"/>
    <dgm:cxn modelId="{626AB6C7-0224-4CE1-B111-3B004314382B}" type="presParOf" srcId="{96F5AAB3-AC67-4FFD-9DFA-643777C05985}" destId="{53A611D8-753F-4B0A-B6CE-1887A43D8866}" srcOrd="1" destOrd="0" presId="urn:microsoft.com/office/officeart/2005/8/layout/orgChart1"/>
    <dgm:cxn modelId="{AA87D94F-0A88-4F22-8074-0F71EEF4D623}" type="presParOf" srcId="{015CDA17-9BF2-4F8D-A0ED-E4E0B0C78900}" destId="{31D3E9B5-D2A9-4D4E-ADA9-77D315280CD1}" srcOrd="1" destOrd="0" presId="urn:microsoft.com/office/officeart/2005/8/layout/orgChart1"/>
    <dgm:cxn modelId="{F7C58C73-1D90-455B-A34B-B4BA5D52CC12}" type="presParOf" srcId="{31D3E9B5-D2A9-4D4E-ADA9-77D315280CD1}" destId="{114D0925-B082-4958-BFB7-DC8EE5285361}" srcOrd="0" destOrd="0" presId="urn:microsoft.com/office/officeart/2005/8/layout/orgChart1"/>
    <dgm:cxn modelId="{679DE964-0E94-4BB7-A125-42B1C33B4C7C}" type="presParOf" srcId="{31D3E9B5-D2A9-4D4E-ADA9-77D315280CD1}" destId="{5DC1AA0D-DBF4-4238-9D20-64879C4D9C8B}" srcOrd="1" destOrd="0" presId="urn:microsoft.com/office/officeart/2005/8/layout/orgChart1"/>
    <dgm:cxn modelId="{493D0C38-B276-48A1-8788-C418F2610D9D}" type="presParOf" srcId="{5DC1AA0D-DBF4-4238-9D20-64879C4D9C8B}" destId="{1FBE21C0-08E5-4F9A-B49A-873ED4087127}" srcOrd="0" destOrd="0" presId="urn:microsoft.com/office/officeart/2005/8/layout/orgChart1"/>
    <dgm:cxn modelId="{927CFDF7-E34E-408D-A8E1-1F6E3B5C9045}" type="presParOf" srcId="{1FBE21C0-08E5-4F9A-B49A-873ED4087127}" destId="{837C1C19-14CD-4110-BE98-70C0A7EF827E}" srcOrd="0" destOrd="0" presId="urn:microsoft.com/office/officeart/2005/8/layout/orgChart1"/>
    <dgm:cxn modelId="{4AA4DB91-7E58-4601-A108-A5357B124DE4}" type="presParOf" srcId="{1FBE21C0-08E5-4F9A-B49A-873ED4087127}" destId="{37B41562-EA39-4798-B6A0-DD35A4EEE75B}" srcOrd="1" destOrd="0" presId="urn:microsoft.com/office/officeart/2005/8/layout/orgChart1"/>
    <dgm:cxn modelId="{B6CDC08E-B9AD-4107-AC92-DBFF4509A818}" type="presParOf" srcId="{5DC1AA0D-DBF4-4238-9D20-64879C4D9C8B}" destId="{E4A08434-A8B1-4F77-9713-81A4D44B2DB7}" srcOrd="1" destOrd="0" presId="urn:microsoft.com/office/officeart/2005/8/layout/orgChart1"/>
    <dgm:cxn modelId="{D8A89BE5-6794-4C91-88F9-8F8483A63301}" type="presParOf" srcId="{5DC1AA0D-DBF4-4238-9D20-64879C4D9C8B}" destId="{3771586F-7858-4932-A7F0-1672B33CDB84}" srcOrd="2" destOrd="0" presId="urn:microsoft.com/office/officeart/2005/8/layout/orgChart1"/>
    <dgm:cxn modelId="{C484A6C9-2C5B-4BD2-B71A-6D34DD10D45F}" type="presParOf" srcId="{31D3E9B5-D2A9-4D4E-ADA9-77D315280CD1}" destId="{0944F377-D90C-45D9-92B1-9E5F7BE6FE6C}" srcOrd="2" destOrd="0" presId="urn:microsoft.com/office/officeart/2005/8/layout/orgChart1"/>
    <dgm:cxn modelId="{531462C1-6E32-49D7-80E6-56E9255004B2}" type="presParOf" srcId="{31D3E9B5-D2A9-4D4E-ADA9-77D315280CD1}" destId="{9EDE2D54-02F4-45FC-B41F-A58D667572BB}" srcOrd="3" destOrd="0" presId="urn:microsoft.com/office/officeart/2005/8/layout/orgChart1"/>
    <dgm:cxn modelId="{8E132BE8-3E94-4F2B-8F67-9BEA5D3F7E9B}" type="presParOf" srcId="{9EDE2D54-02F4-45FC-B41F-A58D667572BB}" destId="{2BE53007-CAD5-4755-93CE-95981383B977}" srcOrd="0" destOrd="0" presId="urn:microsoft.com/office/officeart/2005/8/layout/orgChart1"/>
    <dgm:cxn modelId="{BADEB20C-DD88-40BE-BE8F-D3960AB53C46}" type="presParOf" srcId="{2BE53007-CAD5-4755-93CE-95981383B977}" destId="{5D1D06EC-AFA0-43A3-B7F8-DBF094F2613C}" srcOrd="0" destOrd="0" presId="urn:microsoft.com/office/officeart/2005/8/layout/orgChart1"/>
    <dgm:cxn modelId="{94A7CF7A-CDAE-4375-BA9D-3BEE6EC1C776}" type="presParOf" srcId="{2BE53007-CAD5-4755-93CE-95981383B977}" destId="{2739C96F-17D5-4B18-8ADE-33F267DDEA95}" srcOrd="1" destOrd="0" presId="urn:microsoft.com/office/officeart/2005/8/layout/orgChart1"/>
    <dgm:cxn modelId="{8A55E407-4404-417B-AB05-E09BD835AE48}" type="presParOf" srcId="{9EDE2D54-02F4-45FC-B41F-A58D667572BB}" destId="{BC70CEC1-B901-42B5-8064-32ADAFD1183C}" srcOrd="1" destOrd="0" presId="urn:microsoft.com/office/officeart/2005/8/layout/orgChart1"/>
    <dgm:cxn modelId="{40C7A415-E7CE-4E5B-9BAA-4F18A5D664B7}" type="presParOf" srcId="{9EDE2D54-02F4-45FC-B41F-A58D667572BB}" destId="{08C160A9-DB2B-4460-872E-5FAC1ABF6C6D}" srcOrd="2" destOrd="0" presId="urn:microsoft.com/office/officeart/2005/8/layout/orgChart1"/>
    <dgm:cxn modelId="{A225B0F1-B77D-4196-927F-9E287CA4D843}" type="presParOf" srcId="{015CDA17-9BF2-4F8D-A0ED-E4E0B0C78900}" destId="{2DBB2D3E-96BE-42D2-9AA3-55711A6BA033}" srcOrd="2" destOrd="0" presId="urn:microsoft.com/office/officeart/2005/8/layout/orgChart1"/>
    <dgm:cxn modelId="{54C1D274-FB6A-4F7C-8BBC-5FB9BF188D51}" type="presParOf" srcId="{F1493B70-CC33-439D-A5F1-E495114CA0BC}" destId="{4D066D49-5E95-483F-ACD8-B602DA13E5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C9F20-8951-4709-B2BD-761E8FF0756B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sk-SK"/>
        </a:p>
      </dgm:t>
    </dgm:pt>
    <dgm:pt modelId="{6501CEB7-3BBF-4AF7-B01B-FAC8AB228C76}">
      <dgm:prSet/>
      <dgm:spPr/>
      <dgm:t>
        <a:bodyPr/>
        <a:lstStyle/>
        <a:p>
          <a:pPr rtl="0"/>
          <a:r>
            <a:rPr lang="sk-SK" dirty="0" smtClean="0"/>
            <a:t>Generálny riaditeľ</a:t>
          </a:r>
          <a:endParaRPr lang="sk-SK" dirty="0"/>
        </a:p>
      </dgm:t>
    </dgm:pt>
    <dgm:pt modelId="{1CEC9AEA-953F-4772-88E4-AF265A73A8DE}" type="parTrans" cxnId="{6EA24CA2-5058-4725-9207-8B0C0C599DAC}">
      <dgm:prSet/>
      <dgm:spPr/>
      <dgm:t>
        <a:bodyPr/>
        <a:lstStyle/>
        <a:p>
          <a:endParaRPr lang="sk-SK"/>
        </a:p>
      </dgm:t>
    </dgm:pt>
    <dgm:pt modelId="{483CDE85-318B-4AD4-ACD7-ADC9571EF3B0}" type="sibTrans" cxnId="{6EA24CA2-5058-4725-9207-8B0C0C599DAC}">
      <dgm:prSet/>
      <dgm:spPr/>
      <dgm:t>
        <a:bodyPr/>
        <a:lstStyle/>
        <a:p>
          <a:endParaRPr lang="sk-SK"/>
        </a:p>
      </dgm:t>
    </dgm:pt>
    <dgm:pt modelId="{535FA9B2-600D-4D76-B170-805381361F7C}">
      <dgm:prSet/>
      <dgm:spPr/>
      <dgm:t>
        <a:bodyPr/>
        <a:lstStyle/>
        <a:p>
          <a:pPr rtl="0"/>
          <a:r>
            <a:rPr lang="sk-SK" smtClean="0"/>
            <a:t>Výrobný riaditeľ</a:t>
          </a:r>
          <a:endParaRPr lang="sk-SK"/>
        </a:p>
      </dgm:t>
    </dgm:pt>
    <dgm:pt modelId="{A2A9226D-F1DB-4A3B-A40F-8D8CE4327B24}" type="parTrans" cxnId="{4D535CFE-0D94-4999-875E-2F58F1E30818}">
      <dgm:prSet/>
      <dgm:spPr/>
      <dgm:t>
        <a:bodyPr/>
        <a:lstStyle/>
        <a:p>
          <a:endParaRPr lang="sk-SK"/>
        </a:p>
      </dgm:t>
    </dgm:pt>
    <dgm:pt modelId="{C2ADC16C-532C-46D0-B9FF-E1E5CFAE29EF}" type="sibTrans" cxnId="{4D535CFE-0D94-4999-875E-2F58F1E30818}">
      <dgm:prSet/>
      <dgm:spPr/>
      <dgm:t>
        <a:bodyPr/>
        <a:lstStyle/>
        <a:p>
          <a:endParaRPr lang="sk-SK"/>
        </a:p>
      </dgm:t>
    </dgm:pt>
    <dgm:pt modelId="{4F6A8774-E098-4E58-9A60-5F23E4CB093A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BFB743AD-BE99-4519-8D0F-6ABEE63C1AEA}" type="parTrans" cxnId="{3ACA35D3-5A89-4539-92E1-F3FFAAADFC38}">
      <dgm:prSet/>
      <dgm:spPr/>
      <dgm:t>
        <a:bodyPr/>
        <a:lstStyle/>
        <a:p>
          <a:endParaRPr lang="sk-SK"/>
        </a:p>
      </dgm:t>
    </dgm:pt>
    <dgm:pt modelId="{1711D4E1-0F96-4A99-9CB1-37309AB34E95}" type="sibTrans" cxnId="{3ACA35D3-5A89-4539-92E1-F3FFAAADFC38}">
      <dgm:prSet/>
      <dgm:spPr/>
      <dgm:t>
        <a:bodyPr/>
        <a:lstStyle/>
        <a:p>
          <a:endParaRPr lang="sk-SK"/>
        </a:p>
      </dgm:t>
    </dgm:pt>
    <dgm:pt modelId="{6191EFB4-9595-46C3-BE6E-72382DA54E99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1C04F715-6591-47CA-BF50-63F35A6723D6}" type="parTrans" cxnId="{F05DA363-D08D-4808-80C4-64C36BF65BC1}">
      <dgm:prSet/>
      <dgm:spPr/>
      <dgm:t>
        <a:bodyPr/>
        <a:lstStyle/>
        <a:p>
          <a:endParaRPr lang="sk-SK"/>
        </a:p>
      </dgm:t>
    </dgm:pt>
    <dgm:pt modelId="{DAF6B0FC-4B71-43C9-9F57-BCE7AD66E640}" type="sibTrans" cxnId="{F05DA363-D08D-4808-80C4-64C36BF65BC1}">
      <dgm:prSet/>
      <dgm:spPr/>
      <dgm:t>
        <a:bodyPr/>
        <a:lstStyle/>
        <a:p>
          <a:endParaRPr lang="sk-SK"/>
        </a:p>
      </dgm:t>
    </dgm:pt>
    <dgm:pt modelId="{D0398F29-E9D7-4E73-AE61-0443F52557FF}">
      <dgm:prSet/>
      <dgm:spPr/>
      <dgm:t>
        <a:bodyPr/>
        <a:lstStyle/>
        <a:p>
          <a:pPr rtl="0"/>
          <a:r>
            <a:rPr lang="sk-SK" smtClean="0"/>
            <a:t>Riaditeľ logistiky</a:t>
          </a:r>
          <a:endParaRPr lang="sk-SK"/>
        </a:p>
      </dgm:t>
    </dgm:pt>
    <dgm:pt modelId="{4939E655-E837-4061-90BE-70C900A60F9C}" type="parTrans" cxnId="{8DB6950C-B503-415A-BEEC-4E48C6BDDD82}">
      <dgm:prSet/>
      <dgm:spPr/>
      <dgm:t>
        <a:bodyPr/>
        <a:lstStyle/>
        <a:p>
          <a:endParaRPr lang="sk-SK"/>
        </a:p>
      </dgm:t>
    </dgm:pt>
    <dgm:pt modelId="{6EDC9936-0DBB-42AB-A92F-EB5B38ECAF38}" type="sibTrans" cxnId="{8DB6950C-B503-415A-BEEC-4E48C6BDDD82}">
      <dgm:prSet/>
      <dgm:spPr/>
      <dgm:t>
        <a:bodyPr/>
        <a:lstStyle/>
        <a:p>
          <a:endParaRPr lang="sk-SK"/>
        </a:p>
      </dgm:t>
    </dgm:pt>
    <dgm:pt modelId="{399F6409-1200-44D0-8FCD-6C45B4AA93C0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153C92CF-D655-4109-9C6A-D545E23A3287}" type="parTrans" cxnId="{433591ED-97AF-4046-A12F-B32179EA6FA4}">
      <dgm:prSet/>
      <dgm:spPr/>
      <dgm:t>
        <a:bodyPr/>
        <a:lstStyle/>
        <a:p>
          <a:endParaRPr lang="sk-SK"/>
        </a:p>
      </dgm:t>
    </dgm:pt>
    <dgm:pt modelId="{D28B88EB-4E4E-42F8-85DF-39D32E875F0C}" type="sibTrans" cxnId="{433591ED-97AF-4046-A12F-B32179EA6FA4}">
      <dgm:prSet/>
      <dgm:spPr/>
      <dgm:t>
        <a:bodyPr/>
        <a:lstStyle/>
        <a:p>
          <a:endParaRPr lang="sk-SK"/>
        </a:p>
      </dgm:t>
    </dgm:pt>
    <dgm:pt modelId="{BD1718CD-FA47-4A61-BD38-BA674DE4AB69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4F019B9E-D1C3-40E8-9119-D524C3BF8AF1}" type="parTrans" cxnId="{3E554914-910C-425C-9913-FDCC584A5D8E}">
      <dgm:prSet/>
      <dgm:spPr/>
      <dgm:t>
        <a:bodyPr/>
        <a:lstStyle/>
        <a:p>
          <a:endParaRPr lang="sk-SK"/>
        </a:p>
      </dgm:t>
    </dgm:pt>
    <dgm:pt modelId="{164D7C39-EF17-4964-92D8-26DB45564C92}" type="sibTrans" cxnId="{3E554914-910C-425C-9913-FDCC584A5D8E}">
      <dgm:prSet/>
      <dgm:spPr/>
      <dgm:t>
        <a:bodyPr/>
        <a:lstStyle/>
        <a:p>
          <a:endParaRPr lang="sk-SK"/>
        </a:p>
      </dgm:t>
    </dgm:pt>
    <dgm:pt modelId="{9C2A75E5-74FA-425B-9D67-1A095A74739E}">
      <dgm:prSet/>
      <dgm:spPr/>
      <dgm:t>
        <a:bodyPr/>
        <a:lstStyle/>
        <a:p>
          <a:pPr rtl="0"/>
          <a:r>
            <a:rPr lang="sk-SK" dirty="0" smtClean="0"/>
            <a:t>Marketingový riaditeľ</a:t>
          </a:r>
          <a:endParaRPr lang="sk-SK" dirty="0"/>
        </a:p>
      </dgm:t>
    </dgm:pt>
    <dgm:pt modelId="{C012A8D5-9811-482C-A31A-37E44A6E4A12}" type="parTrans" cxnId="{62D4BF0E-814E-4745-92D4-E3EA4A49F3D1}">
      <dgm:prSet/>
      <dgm:spPr/>
      <dgm:t>
        <a:bodyPr/>
        <a:lstStyle/>
        <a:p>
          <a:endParaRPr lang="sk-SK"/>
        </a:p>
      </dgm:t>
    </dgm:pt>
    <dgm:pt modelId="{B02FEF8B-7418-450E-B0D9-590DC651462B}" type="sibTrans" cxnId="{62D4BF0E-814E-4745-92D4-E3EA4A49F3D1}">
      <dgm:prSet/>
      <dgm:spPr/>
      <dgm:t>
        <a:bodyPr/>
        <a:lstStyle/>
        <a:p>
          <a:endParaRPr lang="sk-SK"/>
        </a:p>
      </dgm:t>
    </dgm:pt>
    <dgm:pt modelId="{1559F329-5F74-4432-B8A1-E4AA4CD4C190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42FE4B4A-D193-40D1-84AB-27FE698EA7D6}" type="parTrans" cxnId="{9C5AC275-B27C-45DF-AF60-CCC0EB380367}">
      <dgm:prSet/>
      <dgm:spPr/>
      <dgm:t>
        <a:bodyPr/>
        <a:lstStyle/>
        <a:p>
          <a:endParaRPr lang="sk-SK"/>
        </a:p>
      </dgm:t>
    </dgm:pt>
    <dgm:pt modelId="{00B58D81-841D-430B-8FC2-044A07CB21DB}" type="sibTrans" cxnId="{9C5AC275-B27C-45DF-AF60-CCC0EB380367}">
      <dgm:prSet/>
      <dgm:spPr/>
      <dgm:t>
        <a:bodyPr/>
        <a:lstStyle/>
        <a:p>
          <a:endParaRPr lang="sk-SK"/>
        </a:p>
      </dgm:t>
    </dgm:pt>
    <dgm:pt modelId="{5C88863F-AB73-4F56-931B-854D40BFC9DE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D9B66C99-AFE7-4563-92DC-437D24D8EF79}" type="parTrans" cxnId="{F140E73A-08F7-44A4-8CAE-60F314986FC7}">
      <dgm:prSet/>
      <dgm:spPr/>
      <dgm:t>
        <a:bodyPr/>
        <a:lstStyle/>
        <a:p>
          <a:endParaRPr lang="sk-SK"/>
        </a:p>
      </dgm:t>
    </dgm:pt>
    <dgm:pt modelId="{9BD9CAA3-D9BB-4087-AED7-3107383ADABE}" type="sibTrans" cxnId="{F140E73A-08F7-44A4-8CAE-60F314986FC7}">
      <dgm:prSet/>
      <dgm:spPr/>
      <dgm:t>
        <a:bodyPr/>
        <a:lstStyle/>
        <a:p>
          <a:endParaRPr lang="sk-SK"/>
        </a:p>
      </dgm:t>
    </dgm:pt>
    <dgm:pt modelId="{43B3AE26-719D-4DE1-AC7F-75759A62B7EC}">
      <dgm:prSet/>
      <dgm:spPr/>
      <dgm:t>
        <a:bodyPr/>
        <a:lstStyle/>
        <a:p>
          <a:pPr rtl="0"/>
          <a:r>
            <a:rPr lang="sk-SK" smtClean="0"/>
            <a:t>Ekonomický riaditeľ</a:t>
          </a:r>
          <a:endParaRPr lang="sk-SK"/>
        </a:p>
      </dgm:t>
    </dgm:pt>
    <dgm:pt modelId="{1C54AE08-F4C5-4FB3-B6D9-3D34C4C7215D}" type="parTrans" cxnId="{D49CBD01-FA52-4C83-9504-166C66EB4083}">
      <dgm:prSet/>
      <dgm:spPr/>
      <dgm:t>
        <a:bodyPr/>
        <a:lstStyle/>
        <a:p>
          <a:endParaRPr lang="sk-SK"/>
        </a:p>
      </dgm:t>
    </dgm:pt>
    <dgm:pt modelId="{4EA683E3-AA17-4428-A917-E5D49D5C63C9}" type="sibTrans" cxnId="{D49CBD01-FA52-4C83-9504-166C66EB4083}">
      <dgm:prSet/>
      <dgm:spPr/>
      <dgm:t>
        <a:bodyPr/>
        <a:lstStyle/>
        <a:p>
          <a:endParaRPr lang="sk-SK"/>
        </a:p>
      </dgm:t>
    </dgm:pt>
    <dgm:pt modelId="{BC82A987-BE7D-4F68-AFA3-2943F43ADDCE}">
      <dgm:prSet/>
      <dgm:spPr/>
      <dgm:t>
        <a:bodyPr/>
        <a:lstStyle/>
        <a:p>
          <a:pPr rtl="0"/>
          <a:r>
            <a:rPr lang="sk-SK" smtClean="0"/>
            <a:t>Zamestnanec 1</a:t>
          </a:r>
          <a:endParaRPr lang="sk-SK"/>
        </a:p>
      </dgm:t>
    </dgm:pt>
    <dgm:pt modelId="{08E2B879-5827-4531-8665-B5B766A80A18}" type="parTrans" cxnId="{DC1C4548-FEE8-4652-90F5-6FE8DA70F7CF}">
      <dgm:prSet/>
      <dgm:spPr/>
      <dgm:t>
        <a:bodyPr/>
        <a:lstStyle/>
        <a:p>
          <a:endParaRPr lang="sk-SK"/>
        </a:p>
      </dgm:t>
    </dgm:pt>
    <dgm:pt modelId="{FFC52C41-F2C4-4A08-AD72-76B1D05B4787}" type="sibTrans" cxnId="{DC1C4548-FEE8-4652-90F5-6FE8DA70F7CF}">
      <dgm:prSet/>
      <dgm:spPr/>
      <dgm:t>
        <a:bodyPr/>
        <a:lstStyle/>
        <a:p>
          <a:endParaRPr lang="sk-SK"/>
        </a:p>
      </dgm:t>
    </dgm:pt>
    <dgm:pt modelId="{922222DC-4D2E-4D70-83AF-104FA7C468EC}">
      <dgm:prSet/>
      <dgm:spPr/>
      <dgm:t>
        <a:bodyPr/>
        <a:lstStyle/>
        <a:p>
          <a:pPr rtl="0"/>
          <a:r>
            <a:rPr lang="sk-SK" smtClean="0"/>
            <a:t>Zamestnanec 2</a:t>
          </a:r>
          <a:endParaRPr lang="sk-SK"/>
        </a:p>
      </dgm:t>
    </dgm:pt>
    <dgm:pt modelId="{C97BC3C0-581B-4AF7-A3F2-23F0D33707CC}" type="parTrans" cxnId="{AC30D5CE-2E2B-4A60-AE16-2B947B4F5BA5}">
      <dgm:prSet/>
      <dgm:spPr/>
      <dgm:t>
        <a:bodyPr/>
        <a:lstStyle/>
        <a:p>
          <a:endParaRPr lang="sk-SK"/>
        </a:p>
      </dgm:t>
    </dgm:pt>
    <dgm:pt modelId="{D92B3CB8-8E4C-4D98-9BE6-A64154FD8888}" type="sibTrans" cxnId="{AC30D5CE-2E2B-4A60-AE16-2B947B4F5BA5}">
      <dgm:prSet/>
      <dgm:spPr/>
      <dgm:t>
        <a:bodyPr/>
        <a:lstStyle/>
        <a:p>
          <a:endParaRPr lang="sk-SK"/>
        </a:p>
      </dgm:t>
    </dgm:pt>
    <dgm:pt modelId="{CB53EFDF-7113-4AEB-9900-FBC60E83AE39}" type="pres">
      <dgm:prSet presAssocID="{41CC9F20-8951-4709-B2BD-761E8FF075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16EB79D5-BBAB-4257-8A78-8C147491A597}" type="pres">
      <dgm:prSet presAssocID="{6501CEB7-3BBF-4AF7-B01B-FAC8AB228C76}" presName="hierRoot1" presStyleCnt="0">
        <dgm:presLayoutVars>
          <dgm:hierBranch val="init"/>
        </dgm:presLayoutVars>
      </dgm:prSet>
      <dgm:spPr/>
    </dgm:pt>
    <dgm:pt modelId="{545C05DF-D530-4C3B-BC91-F5E0E4D5B66A}" type="pres">
      <dgm:prSet presAssocID="{6501CEB7-3BBF-4AF7-B01B-FAC8AB228C76}" presName="rootComposite1" presStyleCnt="0"/>
      <dgm:spPr/>
    </dgm:pt>
    <dgm:pt modelId="{E197FA3C-7C21-4D49-B5E6-244A06D0EE43}" type="pres">
      <dgm:prSet presAssocID="{6501CEB7-3BBF-4AF7-B01B-FAC8AB228C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6070250-18C4-425E-9E15-07D6E30E1345}" type="pres">
      <dgm:prSet presAssocID="{6501CEB7-3BBF-4AF7-B01B-FAC8AB228C76}" presName="rootConnector1" presStyleLbl="node1" presStyleIdx="0" presStyleCnt="0"/>
      <dgm:spPr/>
      <dgm:t>
        <a:bodyPr/>
        <a:lstStyle/>
        <a:p>
          <a:endParaRPr lang="sk-SK"/>
        </a:p>
      </dgm:t>
    </dgm:pt>
    <dgm:pt modelId="{25E11E77-14D1-4CDD-8557-2F459477FC3F}" type="pres">
      <dgm:prSet presAssocID="{6501CEB7-3BBF-4AF7-B01B-FAC8AB228C76}" presName="hierChild2" presStyleCnt="0"/>
      <dgm:spPr/>
    </dgm:pt>
    <dgm:pt modelId="{501FE0DD-0CC8-4264-9B5C-91F8FF03FC30}" type="pres">
      <dgm:prSet presAssocID="{A2A9226D-F1DB-4A3B-A40F-8D8CE4327B24}" presName="Name37" presStyleLbl="parChTrans1D2" presStyleIdx="0" presStyleCnt="4"/>
      <dgm:spPr/>
      <dgm:t>
        <a:bodyPr/>
        <a:lstStyle/>
        <a:p>
          <a:endParaRPr lang="sk-SK"/>
        </a:p>
      </dgm:t>
    </dgm:pt>
    <dgm:pt modelId="{42C2A8D0-3AAE-4023-9D6F-D239EEFEF527}" type="pres">
      <dgm:prSet presAssocID="{535FA9B2-600D-4D76-B170-805381361F7C}" presName="hierRoot2" presStyleCnt="0">
        <dgm:presLayoutVars>
          <dgm:hierBranch val="init"/>
        </dgm:presLayoutVars>
      </dgm:prSet>
      <dgm:spPr/>
    </dgm:pt>
    <dgm:pt modelId="{CA739A93-0488-43E7-9F0D-5D0E82F836C7}" type="pres">
      <dgm:prSet presAssocID="{535FA9B2-600D-4D76-B170-805381361F7C}" presName="rootComposite" presStyleCnt="0"/>
      <dgm:spPr/>
    </dgm:pt>
    <dgm:pt modelId="{03E03AE4-6ABD-4852-85EF-4414B2D3B6A0}" type="pres">
      <dgm:prSet presAssocID="{535FA9B2-600D-4D76-B170-805381361F7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FA94F93-79FC-4FDD-9947-F45393CC8FFD}" type="pres">
      <dgm:prSet presAssocID="{535FA9B2-600D-4D76-B170-805381361F7C}" presName="rootConnector" presStyleLbl="node2" presStyleIdx="0" presStyleCnt="4"/>
      <dgm:spPr/>
      <dgm:t>
        <a:bodyPr/>
        <a:lstStyle/>
        <a:p>
          <a:endParaRPr lang="sk-SK"/>
        </a:p>
      </dgm:t>
    </dgm:pt>
    <dgm:pt modelId="{F421BC71-EBF0-4555-9C36-20B52D3A5031}" type="pres">
      <dgm:prSet presAssocID="{535FA9B2-600D-4D76-B170-805381361F7C}" presName="hierChild4" presStyleCnt="0"/>
      <dgm:spPr/>
    </dgm:pt>
    <dgm:pt modelId="{CF2DBB77-AD15-4F5F-B640-360163DD79A1}" type="pres">
      <dgm:prSet presAssocID="{BFB743AD-BE99-4519-8D0F-6ABEE63C1AEA}" presName="Name37" presStyleLbl="parChTrans1D3" presStyleIdx="0" presStyleCnt="8"/>
      <dgm:spPr/>
      <dgm:t>
        <a:bodyPr/>
        <a:lstStyle/>
        <a:p>
          <a:endParaRPr lang="sk-SK"/>
        </a:p>
      </dgm:t>
    </dgm:pt>
    <dgm:pt modelId="{8BBB33BB-C393-47CC-A38F-20F591D605EA}" type="pres">
      <dgm:prSet presAssocID="{4F6A8774-E098-4E58-9A60-5F23E4CB093A}" presName="hierRoot2" presStyleCnt="0">
        <dgm:presLayoutVars>
          <dgm:hierBranch val="init"/>
        </dgm:presLayoutVars>
      </dgm:prSet>
      <dgm:spPr/>
    </dgm:pt>
    <dgm:pt modelId="{F6440158-D750-48CA-A404-24FC347883A8}" type="pres">
      <dgm:prSet presAssocID="{4F6A8774-E098-4E58-9A60-5F23E4CB093A}" presName="rootComposite" presStyleCnt="0"/>
      <dgm:spPr/>
    </dgm:pt>
    <dgm:pt modelId="{BEF65F8B-4807-4281-932E-E05885E1F1E8}" type="pres">
      <dgm:prSet presAssocID="{4F6A8774-E098-4E58-9A60-5F23E4CB093A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35DF555-E91B-4E46-BF77-3406166C6333}" type="pres">
      <dgm:prSet presAssocID="{4F6A8774-E098-4E58-9A60-5F23E4CB093A}" presName="rootConnector" presStyleLbl="node3" presStyleIdx="0" presStyleCnt="8"/>
      <dgm:spPr/>
      <dgm:t>
        <a:bodyPr/>
        <a:lstStyle/>
        <a:p>
          <a:endParaRPr lang="sk-SK"/>
        </a:p>
      </dgm:t>
    </dgm:pt>
    <dgm:pt modelId="{0C51D0D0-24D9-446B-B499-9BD2D8F730D5}" type="pres">
      <dgm:prSet presAssocID="{4F6A8774-E098-4E58-9A60-5F23E4CB093A}" presName="hierChild4" presStyleCnt="0"/>
      <dgm:spPr/>
    </dgm:pt>
    <dgm:pt modelId="{2320CA02-C8AA-435B-AF22-8F54C7DE9BF1}" type="pres">
      <dgm:prSet presAssocID="{4F6A8774-E098-4E58-9A60-5F23E4CB093A}" presName="hierChild5" presStyleCnt="0"/>
      <dgm:spPr/>
    </dgm:pt>
    <dgm:pt modelId="{A2647563-14E3-4030-B168-C5771AF93F83}" type="pres">
      <dgm:prSet presAssocID="{1C04F715-6591-47CA-BF50-63F35A6723D6}" presName="Name37" presStyleLbl="parChTrans1D3" presStyleIdx="1" presStyleCnt="8"/>
      <dgm:spPr/>
      <dgm:t>
        <a:bodyPr/>
        <a:lstStyle/>
        <a:p>
          <a:endParaRPr lang="sk-SK"/>
        </a:p>
      </dgm:t>
    </dgm:pt>
    <dgm:pt modelId="{5E6D5423-2D2B-4078-958D-EA121F7EDCB7}" type="pres">
      <dgm:prSet presAssocID="{6191EFB4-9595-46C3-BE6E-72382DA54E99}" presName="hierRoot2" presStyleCnt="0">
        <dgm:presLayoutVars>
          <dgm:hierBranch val="init"/>
        </dgm:presLayoutVars>
      </dgm:prSet>
      <dgm:spPr/>
    </dgm:pt>
    <dgm:pt modelId="{1BD6F2F3-F7B3-44ED-8C7F-AFE6665FF724}" type="pres">
      <dgm:prSet presAssocID="{6191EFB4-9595-46C3-BE6E-72382DA54E99}" presName="rootComposite" presStyleCnt="0"/>
      <dgm:spPr/>
    </dgm:pt>
    <dgm:pt modelId="{FBB74E36-D59E-43F2-B565-C18A1FC91DD5}" type="pres">
      <dgm:prSet presAssocID="{6191EFB4-9595-46C3-BE6E-72382DA54E99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DD600A3-C985-4FCE-8C37-E9242F4A1176}" type="pres">
      <dgm:prSet presAssocID="{6191EFB4-9595-46C3-BE6E-72382DA54E99}" presName="rootConnector" presStyleLbl="node3" presStyleIdx="1" presStyleCnt="8"/>
      <dgm:spPr/>
      <dgm:t>
        <a:bodyPr/>
        <a:lstStyle/>
        <a:p>
          <a:endParaRPr lang="sk-SK"/>
        </a:p>
      </dgm:t>
    </dgm:pt>
    <dgm:pt modelId="{5C8B8D16-7F3B-4CA6-8881-50AEC760FB30}" type="pres">
      <dgm:prSet presAssocID="{6191EFB4-9595-46C3-BE6E-72382DA54E99}" presName="hierChild4" presStyleCnt="0"/>
      <dgm:spPr/>
    </dgm:pt>
    <dgm:pt modelId="{8F10E81C-3680-4C04-BD9F-79802483E972}" type="pres">
      <dgm:prSet presAssocID="{6191EFB4-9595-46C3-BE6E-72382DA54E99}" presName="hierChild5" presStyleCnt="0"/>
      <dgm:spPr/>
    </dgm:pt>
    <dgm:pt modelId="{3D61A466-4DDE-4D81-88EF-42A282DFA1BA}" type="pres">
      <dgm:prSet presAssocID="{535FA9B2-600D-4D76-B170-805381361F7C}" presName="hierChild5" presStyleCnt="0"/>
      <dgm:spPr/>
    </dgm:pt>
    <dgm:pt modelId="{A5EF1F83-5611-40FC-9A71-B46B1C7102A1}" type="pres">
      <dgm:prSet presAssocID="{4939E655-E837-4061-90BE-70C900A60F9C}" presName="Name37" presStyleLbl="parChTrans1D2" presStyleIdx="1" presStyleCnt="4"/>
      <dgm:spPr/>
      <dgm:t>
        <a:bodyPr/>
        <a:lstStyle/>
        <a:p>
          <a:endParaRPr lang="sk-SK"/>
        </a:p>
      </dgm:t>
    </dgm:pt>
    <dgm:pt modelId="{F4F624FE-9E05-48BA-85CF-5A41F9617840}" type="pres">
      <dgm:prSet presAssocID="{D0398F29-E9D7-4E73-AE61-0443F52557FF}" presName="hierRoot2" presStyleCnt="0">
        <dgm:presLayoutVars>
          <dgm:hierBranch val="init"/>
        </dgm:presLayoutVars>
      </dgm:prSet>
      <dgm:spPr/>
    </dgm:pt>
    <dgm:pt modelId="{8C693BB8-6D0B-4FF1-A018-7094CBE7F760}" type="pres">
      <dgm:prSet presAssocID="{D0398F29-E9D7-4E73-AE61-0443F52557FF}" presName="rootComposite" presStyleCnt="0"/>
      <dgm:spPr/>
    </dgm:pt>
    <dgm:pt modelId="{7B059E69-2AD7-4A13-A5A6-2B00D76B036B}" type="pres">
      <dgm:prSet presAssocID="{D0398F29-E9D7-4E73-AE61-0443F52557F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EAC6D4-F6CC-403E-B23A-244A99813429}" type="pres">
      <dgm:prSet presAssocID="{D0398F29-E9D7-4E73-AE61-0443F52557FF}" presName="rootConnector" presStyleLbl="node2" presStyleIdx="1" presStyleCnt="4"/>
      <dgm:spPr/>
      <dgm:t>
        <a:bodyPr/>
        <a:lstStyle/>
        <a:p>
          <a:endParaRPr lang="sk-SK"/>
        </a:p>
      </dgm:t>
    </dgm:pt>
    <dgm:pt modelId="{C00B70CA-8E18-40AF-BC04-135C31FFCA29}" type="pres">
      <dgm:prSet presAssocID="{D0398F29-E9D7-4E73-AE61-0443F52557FF}" presName="hierChild4" presStyleCnt="0"/>
      <dgm:spPr/>
    </dgm:pt>
    <dgm:pt modelId="{74A3DD23-49E4-40FE-9EBE-3E78079E1F73}" type="pres">
      <dgm:prSet presAssocID="{153C92CF-D655-4109-9C6A-D545E23A3287}" presName="Name37" presStyleLbl="parChTrans1D3" presStyleIdx="2" presStyleCnt="8"/>
      <dgm:spPr/>
      <dgm:t>
        <a:bodyPr/>
        <a:lstStyle/>
        <a:p>
          <a:endParaRPr lang="sk-SK"/>
        </a:p>
      </dgm:t>
    </dgm:pt>
    <dgm:pt modelId="{10ED02B0-DA63-4CB5-9910-168DAD614F35}" type="pres">
      <dgm:prSet presAssocID="{399F6409-1200-44D0-8FCD-6C45B4AA93C0}" presName="hierRoot2" presStyleCnt="0">
        <dgm:presLayoutVars>
          <dgm:hierBranch val="init"/>
        </dgm:presLayoutVars>
      </dgm:prSet>
      <dgm:spPr/>
    </dgm:pt>
    <dgm:pt modelId="{7C5956E5-3DF2-4642-A42F-36F4AB411995}" type="pres">
      <dgm:prSet presAssocID="{399F6409-1200-44D0-8FCD-6C45B4AA93C0}" presName="rootComposite" presStyleCnt="0"/>
      <dgm:spPr/>
    </dgm:pt>
    <dgm:pt modelId="{FC1A743D-AAB5-4E75-87F0-BD25AC9A7664}" type="pres">
      <dgm:prSet presAssocID="{399F6409-1200-44D0-8FCD-6C45B4AA93C0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69C451B-E5E1-45E2-B742-D215EAA76E1C}" type="pres">
      <dgm:prSet presAssocID="{399F6409-1200-44D0-8FCD-6C45B4AA93C0}" presName="rootConnector" presStyleLbl="node3" presStyleIdx="2" presStyleCnt="8"/>
      <dgm:spPr/>
      <dgm:t>
        <a:bodyPr/>
        <a:lstStyle/>
        <a:p>
          <a:endParaRPr lang="sk-SK"/>
        </a:p>
      </dgm:t>
    </dgm:pt>
    <dgm:pt modelId="{8EBED606-2B1E-4970-96CB-28887797E999}" type="pres">
      <dgm:prSet presAssocID="{399F6409-1200-44D0-8FCD-6C45B4AA93C0}" presName="hierChild4" presStyleCnt="0"/>
      <dgm:spPr/>
    </dgm:pt>
    <dgm:pt modelId="{B64C261F-5BE9-4FDC-A8F5-42B9CAB9E5B8}" type="pres">
      <dgm:prSet presAssocID="{399F6409-1200-44D0-8FCD-6C45B4AA93C0}" presName="hierChild5" presStyleCnt="0"/>
      <dgm:spPr/>
    </dgm:pt>
    <dgm:pt modelId="{6AFA3AF3-811F-4098-A030-C31680D80331}" type="pres">
      <dgm:prSet presAssocID="{4F019B9E-D1C3-40E8-9119-D524C3BF8AF1}" presName="Name37" presStyleLbl="parChTrans1D3" presStyleIdx="3" presStyleCnt="8"/>
      <dgm:spPr/>
      <dgm:t>
        <a:bodyPr/>
        <a:lstStyle/>
        <a:p>
          <a:endParaRPr lang="sk-SK"/>
        </a:p>
      </dgm:t>
    </dgm:pt>
    <dgm:pt modelId="{7A23D427-B07D-4EB1-824D-A0840DE28590}" type="pres">
      <dgm:prSet presAssocID="{BD1718CD-FA47-4A61-BD38-BA674DE4AB69}" presName="hierRoot2" presStyleCnt="0">
        <dgm:presLayoutVars>
          <dgm:hierBranch val="init"/>
        </dgm:presLayoutVars>
      </dgm:prSet>
      <dgm:spPr/>
    </dgm:pt>
    <dgm:pt modelId="{8CB9F29E-E619-4028-8808-B531790BDC93}" type="pres">
      <dgm:prSet presAssocID="{BD1718CD-FA47-4A61-BD38-BA674DE4AB69}" presName="rootComposite" presStyleCnt="0"/>
      <dgm:spPr/>
    </dgm:pt>
    <dgm:pt modelId="{F20036BD-D3BA-4058-BD38-C77762FEF776}" type="pres">
      <dgm:prSet presAssocID="{BD1718CD-FA47-4A61-BD38-BA674DE4AB69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A5D4611-5A49-4E5F-808F-2D083A49403F}" type="pres">
      <dgm:prSet presAssocID="{BD1718CD-FA47-4A61-BD38-BA674DE4AB69}" presName="rootConnector" presStyleLbl="node3" presStyleIdx="3" presStyleCnt="8"/>
      <dgm:spPr/>
      <dgm:t>
        <a:bodyPr/>
        <a:lstStyle/>
        <a:p>
          <a:endParaRPr lang="sk-SK"/>
        </a:p>
      </dgm:t>
    </dgm:pt>
    <dgm:pt modelId="{665B964B-B115-4264-B50A-3059BBA8BB3A}" type="pres">
      <dgm:prSet presAssocID="{BD1718CD-FA47-4A61-BD38-BA674DE4AB69}" presName="hierChild4" presStyleCnt="0"/>
      <dgm:spPr/>
    </dgm:pt>
    <dgm:pt modelId="{2550B3ED-F49E-42D3-A16E-DB152D4EFC4B}" type="pres">
      <dgm:prSet presAssocID="{BD1718CD-FA47-4A61-BD38-BA674DE4AB69}" presName="hierChild5" presStyleCnt="0"/>
      <dgm:spPr/>
    </dgm:pt>
    <dgm:pt modelId="{BF676CB7-AE4B-46B0-8DC2-AB86B231492C}" type="pres">
      <dgm:prSet presAssocID="{D0398F29-E9D7-4E73-AE61-0443F52557FF}" presName="hierChild5" presStyleCnt="0"/>
      <dgm:spPr/>
    </dgm:pt>
    <dgm:pt modelId="{7B2B3FA9-1E73-48B1-91DD-3468B1593325}" type="pres">
      <dgm:prSet presAssocID="{C012A8D5-9811-482C-A31A-37E44A6E4A12}" presName="Name37" presStyleLbl="parChTrans1D2" presStyleIdx="2" presStyleCnt="4"/>
      <dgm:spPr/>
      <dgm:t>
        <a:bodyPr/>
        <a:lstStyle/>
        <a:p>
          <a:endParaRPr lang="sk-SK"/>
        </a:p>
      </dgm:t>
    </dgm:pt>
    <dgm:pt modelId="{A3289D47-C4F1-4A49-BAB3-A58B2846B750}" type="pres">
      <dgm:prSet presAssocID="{9C2A75E5-74FA-425B-9D67-1A095A74739E}" presName="hierRoot2" presStyleCnt="0">
        <dgm:presLayoutVars>
          <dgm:hierBranch val="init"/>
        </dgm:presLayoutVars>
      </dgm:prSet>
      <dgm:spPr/>
    </dgm:pt>
    <dgm:pt modelId="{06C921DB-9229-4938-887E-4790B1562BF6}" type="pres">
      <dgm:prSet presAssocID="{9C2A75E5-74FA-425B-9D67-1A095A74739E}" presName="rootComposite" presStyleCnt="0"/>
      <dgm:spPr/>
    </dgm:pt>
    <dgm:pt modelId="{81096F1A-883A-4C16-A2B9-5B56457060E6}" type="pres">
      <dgm:prSet presAssocID="{9C2A75E5-74FA-425B-9D67-1A095A74739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20952E9-7E15-44A3-8B10-84C279AF38C7}" type="pres">
      <dgm:prSet presAssocID="{9C2A75E5-74FA-425B-9D67-1A095A74739E}" presName="rootConnector" presStyleLbl="node2" presStyleIdx="2" presStyleCnt="4"/>
      <dgm:spPr/>
      <dgm:t>
        <a:bodyPr/>
        <a:lstStyle/>
        <a:p>
          <a:endParaRPr lang="sk-SK"/>
        </a:p>
      </dgm:t>
    </dgm:pt>
    <dgm:pt modelId="{E0445451-5DEE-4631-939E-214271B4D05C}" type="pres">
      <dgm:prSet presAssocID="{9C2A75E5-74FA-425B-9D67-1A095A74739E}" presName="hierChild4" presStyleCnt="0"/>
      <dgm:spPr/>
    </dgm:pt>
    <dgm:pt modelId="{99D5E7CA-26C8-4850-B103-362A38EE3F96}" type="pres">
      <dgm:prSet presAssocID="{42FE4B4A-D193-40D1-84AB-27FE698EA7D6}" presName="Name37" presStyleLbl="parChTrans1D3" presStyleIdx="4" presStyleCnt="8"/>
      <dgm:spPr/>
      <dgm:t>
        <a:bodyPr/>
        <a:lstStyle/>
        <a:p>
          <a:endParaRPr lang="sk-SK"/>
        </a:p>
      </dgm:t>
    </dgm:pt>
    <dgm:pt modelId="{80FF058A-CC24-465A-B17C-E5EE7D1A09F1}" type="pres">
      <dgm:prSet presAssocID="{1559F329-5F74-4432-B8A1-E4AA4CD4C190}" presName="hierRoot2" presStyleCnt="0">
        <dgm:presLayoutVars>
          <dgm:hierBranch val="init"/>
        </dgm:presLayoutVars>
      </dgm:prSet>
      <dgm:spPr/>
    </dgm:pt>
    <dgm:pt modelId="{83E10E7E-25A5-48C9-820B-A15AC7D3C059}" type="pres">
      <dgm:prSet presAssocID="{1559F329-5F74-4432-B8A1-E4AA4CD4C190}" presName="rootComposite" presStyleCnt="0"/>
      <dgm:spPr/>
    </dgm:pt>
    <dgm:pt modelId="{23A21DCD-6368-477D-8C5D-21D502165358}" type="pres">
      <dgm:prSet presAssocID="{1559F329-5F74-4432-B8A1-E4AA4CD4C190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783B828-6B0A-42C7-8F3C-B7BDD2845F46}" type="pres">
      <dgm:prSet presAssocID="{1559F329-5F74-4432-B8A1-E4AA4CD4C190}" presName="rootConnector" presStyleLbl="node3" presStyleIdx="4" presStyleCnt="8"/>
      <dgm:spPr/>
      <dgm:t>
        <a:bodyPr/>
        <a:lstStyle/>
        <a:p>
          <a:endParaRPr lang="sk-SK"/>
        </a:p>
      </dgm:t>
    </dgm:pt>
    <dgm:pt modelId="{0EACFF1F-A446-4FC1-98F0-94417903F28B}" type="pres">
      <dgm:prSet presAssocID="{1559F329-5F74-4432-B8A1-E4AA4CD4C190}" presName="hierChild4" presStyleCnt="0"/>
      <dgm:spPr/>
    </dgm:pt>
    <dgm:pt modelId="{AEF6A5DB-0CD1-4824-A21A-D3A36E7F46F6}" type="pres">
      <dgm:prSet presAssocID="{1559F329-5F74-4432-B8A1-E4AA4CD4C190}" presName="hierChild5" presStyleCnt="0"/>
      <dgm:spPr/>
    </dgm:pt>
    <dgm:pt modelId="{E78AF1E6-4AC3-4873-BFCA-313ECCDF6AEE}" type="pres">
      <dgm:prSet presAssocID="{D9B66C99-AFE7-4563-92DC-437D24D8EF79}" presName="Name37" presStyleLbl="parChTrans1D3" presStyleIdx="5" presStyleCnt="8"/>
      <dgm:spPr/>
      <dgm:t>
        <a:bodyPr/>
        <a:lstStyle/>
        <a:p>
          <a:endParaRPr lang="sk-SK"/>
        </a:p>
      </dgm:t>
    </dgm:pt>
    <dgm:pt modelId="{767495BB-893B-49A8-B2A1-2F8DF729D17D}" type="pres">
      <dgm:prSet presAssocID="{5C88863F-AB73-4F56-931B-854D40BFC9DE}" presName="hierRoot2" presStyleCnt="0">
        <dgm:presLayoutVars>
          <dgm:hierBranch val="init"/>
        </dgm:presLayoutVars>
      </dgm:prSet>
      <dgm:spPr/>
    </dgm:pt>
    <dgm:pt modelId="{FEA8353F-5705-4AC4-89E6-C4993E0A4306}" type="pres">
      <dgm:prSet presAssocID="{5C88863F-AB73-4F56-931B-854D40BFC9DE}" presName="rootComposite" presStyleCnt="0"/>
      <dgm:spPr/>
    </dgm:pt>
    <dgm:pt modelId="{EDB5B71D-06A9-4434-9FC1-DC13FF8F36C1}" type="pres">
      <dgm:prSet presAssocID="{5C88863F-AB73-4F56-931B-854D40BFC9DE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49936B-D18B-447D-8EBD-FCB96DCC3041}" type="pres">
      <dgm:prSet presAssocID="{5C88863F-AB73-4F56-931B-854D40BFC9DE}" presName="rootConnector" presStyleLbl="node3" presStyleIdx="5" presStyleCnt="8"/>
      <dgm:spPr/>
      <dgm:t>
        <a:bodyPr/>
        <a:lstStyle/>
        <a:p>
          <a:endParaRPr lang="sk-SK"/>
        </a:p>
      </dgm:t>
    </dgm:pt>
    <dgm:pt modelId="{CDB8CFAC-B007-4F2F-86BD-22004A4E029D}" type="pres">
      <dgm:prSet presAssocID="{5C88863F-AB73-4F56-931B-854D40BFC9DE}" presName="hierChild4" presStyleCnt="0"/>
      <dgm:spPr/>
    </dgm:pt>
    <dgm:pt modelId="{33B40BAC-D0B8-413D-A902-CE4D92690156}" type="pres">
      <dgm:prSet presAssocID="{5C88863F-AB73-4F56-931B-854D40BFC9DE}" presName="hierChild5" presStyleCnt="0"/>
      <dgm:spPr/>
    </dgm:pt>
    <dgm:pt modelId="{197794BD-C537-4260-9723-4877E42B580A}" type="pres">
      <dgm:prSet presAssocID="{9C2A75E5-74FA-425B-9D67-1A095A74739E}" presName="hierChild5" presStyleCnt="0"/>
      <dgm:spPr/>
    </dgm:pt>
    <dgm:pt modelId="{703EA467-8A3F-42A8-ADF2-7D371AFCA3E4}" type="pres">
      <dgm:prSet presAssocID="{1C54AE08-F4C5-4FB3-B6D9-3D34C4C7215D}" presName="Name37" presStyleLbl="parChTrans1D2" presStyleIdx="3" presStyleCnt="4"/>
      <dgm:spPr/>
      <dgm:t>
        <a:bodyPr/>
        <a:lstStyle/>
        <a:p>
          <a:endParaRPr lang="sk-SK"/>
        </a:p>
      </dgm:t>
    </dgm:pt>
    <dgm:pt modelId="{67971F35-A5EB-44BF-8E1B-A819048FAFC0}" type="pres">
      <dgm:prSet presAssocID="{43B3AE26-719D-4DE1-AC7F-75759A62B7EC}" presName="hierRoot2" presStyleCnt="0">
        <dgm:presLayoutVars>
          <dgm:hierBranch val="init"/>
        </dgm:presLayoutVars>
      </dgm:prSet>
      <dgm:spPr/>
    </dgm:pt>
    <dgm:pt modelId="{5AB72741-B09F-4568-BDF2-09C47E3EEB2D}" type="pres">
      <dgm:prSet presAssocID="{43B3AE26-719D-4DE1-AC7F-75759A62B7EC}" presName="rootComposite" presStyleCnt="0"/>
      <dgm:spPr/>
    </dgm:pt>
    <dgm:pt modelId="{3B9DFBE9-FB76-48AD-A0B7-7309EB80E9C1}" type="pres">
      <dgm:prSet presAssocID="{43B3AE26-719D-4DE1-AC7F-75759A62B7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B36E4C-17F1-41B0-AECF-3DCCB3A2E9E8}" type="pres">
      <dgm:prSet presAssocID="{43B3AE26-719D-4DE1-AC7F-75759A62B7EC}" presName="rootConnector" presStyleLbl="node2" presStyleIdx="3" presStyleCnt="4"/>
      <dgm:spPr/>
      <dgm:t>
        <a:bodyPr/>
        <a:lstStyle/>
        <a:p>
          <a:endParaRPr lang="sk-SK"/>
        </a:p>
      </dgm:t>
    </dgm:pt>
    <dgm:pt modelId="{363264D9-C11B-4EE7-8617-365541CBF211}" type="pres">
      <dgm:prSet presAssocID="{43B3AE26-719D-4DE1-AC7F-75759A62B7EC}" presName="hierChild4" presStyleCnt="0"/>
      <dgm:spPr/>
    </dgm:pt>
    <dgm:pt modelId="{9E8747B3-E850-4AFE-8FB8-5DD40435FDFA}" type="pres">
      <dgm:prSet presAssocID="{08E2B879-5827-4531-8665-B5B766A80A18}" presName="Name37" presStyleLbl="parChTrans1D3" presStyleIdx="6" presStyleCnt="8"/>
      <dgm:spPr/>
      <dgm:t>
        <a:bodyPr/>
        <a:lstStyle/>
        <a:p>
          <a:endParaRPr lang="sk-SK"/>
        </a:p>
      </dgm:t>
    </dgm:pt>
    <dgm:pt modelId="{9BCABDA1-7BE6-4A1B-B602-F0591C3E6CF7}" type="pres">
      <dgm:prSet presAssocID="{BC82A987-BE7D-4F68-AFA3-2943F43ADDCE}" presName="hierRoot2" presStyleCnt="0">
        <dgm:presLayoutVars>
          <dgm:hierBranch val="init"/>
        </dgm:presLayoutVars>
      </dgm:prSet>
      <dgm:spPr/>
    </dgm:pt>
    <dgm:pt modelId="{FEB9D222-01C8-4BE2-A140-A0735E5D6CFB}" type="pres">
      <dgm:prSet presAssocID="{BC82A987-BE7D-4F68-AFA3-2943F43ADDCE}" presName="rootComposite" presStyleCnt="0"/>
      <dgm:spPr/>
    </dgm:pt>
    <dgm:pt modelId="{7C663C4D-E43D-4471-93D4-F97D78A0762F}" type="pres">
      <dgm:prSet presAssocID="{BC82A987-BE7D-4F68-AFA3-2943F43ADDCE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DB4C490-4808-4CF4-9D2F-0E18FFDB052D}" type="pres">
      <dgm:prSet presAssocID="{BC82A987-BE7D-4F68-AFA3-2943F43ADDCE}" presName="rootConnector" presStyleLbl="node3" presStyleIdx="6" presStyleCnt="8"/>
      <dgm:spPr/>
      <dgm:t>
        <a:bodyPr/>
        <a:lstStyle/>
        <a:p>
          <a:endParaRPr lang="sk-SK"/>
        </a:p>
      </dgm:t>
    </dgm:pt>
    <dgm:pt modelId="{0BF3E4A6-5FF3-4DA4-A60E-3048872D8EFC}" type="pres">
      <dgm:prSet presAssocID="{BC82A987-BE7D-4F68-AFA3-2943F43ADDCE}" presName="hierChild4" presStyleCnt="0"/>
      <dgm:spPr/>
    </dgm:pt>
    <dgm:pt modelId="{13D3FFA0-7AE3-4B9B-847E-15D9D9C051CC}" type="pres">
      <dgm:prSet presAssocID="{BC82A987-BE7D-4F68-AFA3-2943F43ADDCE}" presName="hierChild5" presStyleCnt="0"/>
      <dgm:spPr/>
    </dgm:pt>
    <dgm:pt modelId="{13AB9005-483E-49B4-9F5A-17C8251F74DC}" type="pres">
      <dgm:prSet presAssocID="{C97BC3C0-581B-4AF7-A3F2-23F0D33707CC}" presName="Name37" presStyleLbl="parChTrans1D3" presStyleIdx="7" presStyleCnt="8"/>
      <dgm:spPr/>
      <dgm:t>
        <a:bodyPr/>
        <a:lstStyle/>
        <a:p>
          <a:endParaRPr lang="sk-SK"/>
        </a:p>
      </dgm:t>
    </dgm:pt>
    <dgm:pt modelId="{8BFA3CE3-5608-4CFF-97F5-267C2BD34DEB}" type="pres">
      <dgm:prSet presAssocID="{922222DC-4D2E-4D70-83AF-104FA7C468EC}" presName="hierRoot2" presStyleCnt="0">
        <dgm:presLayoutVars>
          <dgm:hierBranch val="init"/>
        </dgm:presLayoutVars>
      </dgm:prSet>
      <dgm:spPr/>
    </dgm:pt>
    <dgm:pt modelId="{602159BC-EA1B-4F80-A584-D062E21031DA}" type="pres">
      <dgm:prSet presAssocID="{922222DC-4D2E-4D70-83AF-104FA7C468EC}" presName="rootComposite" presStyleCnt="0"/>
      <dgm:spPr/>
    </dgm:pt>
    <dgm:pt modelId="{79BDE6C2-0847-427A-B3BC-38C0ED9FBB94}" type="pres">
      <dgm:prSet presAssocID="{922222DC-4D2E-4D70-83AF-104FA7C468EC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E32D5B-2DA5-4A0D-9ADA-5A13B9947CBF}" type="pres">
      <dgm:prSet presAssocID="{922222DC-4D2E-4D70-83AF-104FA7C468EC}" presName="rootConnector" presStyleLbl="node3" presStyleIdx="7" presStyleCnt="8"/>
      <dgm:spPr/>
      <dgm:t>
        <a:bodyPr/>
        <a:lstStyle/>
        <a:p>
          <a:endParaRPr lang="sk-SK"/>
        </a:p>
      </dgm:t>
    </dgm:pt>
    <dgm:pt modelId="{76AA5C57-7CAB-4A82-BC04-6A45B5811D06}" type="pres">
      <dgm:prSet presAssocID="{922222DC-4D2E-4D70-83AF-104FA7C468EC}" presName="hierChild4" presStyleCnt="0"/>
      <dgm:spPr/>
    </dgm:pt>
    <dgm:pt modelId="{706506C5-B66F-4830-B1E7-192512403C6B}" type="pres">
      <dgm:prSet presAssocID="{922222DC-4D2E-4D70-83AF-104FA7C468EC}" presName="hierChild5" presStyleCnt="0"/>
      <dgm:spPr/>
    </dgm:pt>
    <dgm:pt modelId="{DA96E134-CFAD-440F-8A5F-1CF8959DB66C}" type="pres">
      <dgm:prSet presAssocID="{43B3AE26-719D-4DE1-AC7F-75759A62B7EC}" presName="hierChild5" presStyleCnt="0"/>
      <dgm:spPr/>
    </dgm:pt>
    <dgm:pt modelId="{A1FD25C6-2199-41F7-A1C7-3FBFC8C49D1F}" type="pres">
      <dgm:prSet presAssocID="{6501CEB7-3BBF-4AF7-B01B-FAC8AB228C76}" presName="hierChild3" presStyleCnt="0"/>
      <dgm:spPr/>
    </dgm:pt>
  </dgm:ptLst>
  <dgm:cxnLst>
    <dgm:cxn modelId="{62D4BF0E-814E-4745-92D4-E3EA4A49F3D1}" srcId="{6501CEB7-3BBF-4AF7-B01B-FAC8AB228C76}" destId="{9C2A75E5-74FA-425B-9D67-1A095A74739E}" srcOrd="2" destOrd="0" parTransId="{C012A8D5-9811-482C-A31A-37E44A6E4A12}" sibTransId="{B02FEF8B-7418-450E-B0D9-590DC651462B}"/>
    <dgm:cxn modelId="{F05DA363-D08D-4808-80C4-64C36BF65BC1}" srcId="{535FA9B2-600D-4D76-B170-805381361F7C}" destId="{6191EFB4-9595-46C3-BE6E-72382DA54E99}" srcOrd="1" destOrd="0" parTransId="{1C04F715-6591-47CA-BF50-63F35A6723D6}" sibTransId="{DAF6B0FC-4B71-43C9-9F57-BCE7AD66E640}"/>
    <dgm:cxn modelId="{5CA7EBDB-2FCF-4C28-B2FC-18E4AF0DA4C2}" type="presOf" srcId="{BC82A987-BE7D-4F68-AFA3-2943F43ADDCE}" destId="{4DB4C490-4808-4CF4-9D2F-0E18FFDB052D}" srcOrd="1" destOrd="0" presId="urn:microsoft.com/office/officeart/2005/8/layout/orgChart1"/>
    <dgm:cxn modelId="{F140E73A-08F7-44A4-8CAE-60F314986FC7}" srcId="{9C2A75E5-74FA-425B-9D67-1A095A74739E}" destId="{5C88863F-AB73-4F56-931B-854D40BFC9DE}" srcOrd="1" destOrd="0" parTransId="{D9B66C99-AFE7-4563-92DC-437D24D8EF79}" sibTransId="{9BD9CAA3-D9BB-4087-AED7-3107383ADABE}"/>
    <dgm:cxn modelId="{F4C25F0B-F997-45E3-A340-AC3C6E07D2A1}" type="presOf" srcId="{6501CEB7-3BBF-4AF7-B01B-FAC8AB228C76}" destId="{E197FA3C-7C21-4D49-B5E6-244A06D0EE43}" srcOrd="0" destOrd="0" presId="urn:microsoft.com/office/officeart/2005/8/layout/orgChart1"/>
    <dgm:cxn modelId="{6EA24CA2-5058-4725-9207-8B0C0C599DAC}" srcId="{41CC9F20-8951-4709-B2BD-761E8FF0756B}" destId="{6501CEB7-3BBF-4AF7-B01B-FAC8AB228C76}" srcOrd="0" destOrd="0" parTransId="{1CEC9AEA-953F-4772-88E4-AF265A73A8DE}" sibTransId="{483CDE85-318B-4AD4-ACD7-ADC9571EF3B0}"/>
    <dgm:cxn modelId="{A675679A-3A56-4099-956A-C6795AA191F7}" type="presOf" srcId="{BC82A987-BE7D-4F68-AFA3-2943F43ADDCE}" destId="{7C663C4D-E43D-4471-93D4-F97D78A0762F}" srcOrd="0" destOrd="0" presId="urn:microsoft.com/office/officeart/2005/8/layout/orgChart1"/>
    <dgm:cxn modelId="{096DE329-E81A-47F9-BCBC-848A422EE68B}" type="presOf" srcId="{4F6A8774-E098-4E58-9A60-5F23E4CB093A}" destId="{BEF65F8B-4807-4281-932E-E05885E1F1E8}" srcOrd="0" destOrd="0" presId="urn:microsoft.com/office/officeart/2005/8/layout/orgChart1"/>
    <dgm:cxn modelId="{EC165127-61CA-4B51-B0E6-AC0D560A651A}" type="presOf" srcId="{4F6A8774-E098-4E58-9A60-5F23E4CB093A}" destId="{835DF555-E91B-4E46-BF77-3406166C6333}" srcOrd="1" destOrd="0" presId="urn:microsoft.com/office/officeart/2005/8/layout/orgChart1"/>
    <dgm:cxn modelId="{E0E5F6E5-96C8-46A0-97FF-71A7F0754747}" type="presOf" srcId="{6191EFB4-9595-46C3-BE6E-72382DA54E99}" destId="{FDD600A3-C985-4FCE-8C37-E9242F4A1176}" srcOrd="1" destOrd="0" presId="urn:microsoft.com/office/officeart/2005/8/layout/orgChart1"/>
    <dgm:cxn modelId="{1F604E4E-7A5E-4582-939A-7B7EC19FD21B}" type="presOf" srcId="{535FA9B2-600D-4D76-B170-805381361F7C}" destId="{03E03AE4-6ABD-4852-85EF-4414B2D3B6A0}" srcOrd="0" destOrd="0" presId="urn:microsoft.com/office/officeart/2005/8/layout/orgChart1"/>
    <dgm:cxn modelId="{8DB6950C-B503-415A-BEEC-4E48C6BDDD82}" srcId="{6501CEB7-3BBF-4AF7-B01B-FAC8AB228C76}" destId="{D0398F29-E9D7-4E73-AE61-0443F52557FF}" srcOrd="1" destOrd="0" parTransId="{4939E655-E837-4061-90BE-70C900A60F9C}" sibTransId="{6EDC9936-0DBB-42AB-A92F-EB5B38ECAF38}"/>
    <dgm:cxn modelId="{3E554914-910C-425C-9913-FDCC584A5D8E}" srcId="{D0398F29-E9D7-4E73-AE61-0443F52557FF}" destId="{BD1718CD-FA47-4A61-BD38-BA674DE4AB69}" srcOrd="1" destOrd="0" parTransId="{4F019B9E-D1C3-40E8-9119-D524C3BF8AF1}" sibTransId="{164D7C39-EF17-4964-92D8-26DB45564C92}"/>
    <dgm:cxn modelId="{433591ED-97AF-4046-A12F-B32179EA6FA4}" srcId="{D0398F29-E9D7-4E73-AE61-0443F52557FF}" destId="{399F6409-1200-44D0-8FCD-6C45B4AA93C0}" srcOrd="0" destOrd="0" parTransId="{153C92CF-D655-4109-9C6A-D545E23A3287}" sibTransId="{D28B88EB-4E4E-42F8-85DF-39D32E875F0C}"/>
    <dgm:cxn modelId="{9B718DB1-2B83-4C52-9071-4DE0DC3AFB10}" type="presOf" srcId="{399F6409-1200-44D0-8FCD-6C45B4AA93C0}" destId="{169C451B-E5E1-45E2-B742-D215EAA76E1C}" srcOrd="1" destOrd="0" presId="urn:microsoft.com/office/officeart/2005/8/layout/orgChart1"/>
    <dgm:cxn modelId="{AC30D5CE-2E2B-4A60-AE16-2B947B4F5BA5}" srcId="{43B3AE26-719D-4DE1-AC7F-75759A62B7EC}" destId="{922222DC-4D2E-4D70-83AF-104FA7C468EC}" srcOrd="1" destOrd="0" parTransId="{C97BC3C0-581B-4AF7-A3F2-23F0D33707CC}" sibTransId="{D92B3CB8-8E4C-4D98-9BE6-A64154FD8888}"/>
    <dgm:cxn modelId="{05D67A69-C4E6-44BB-9E9F-F2FBFC1DE786}" type="presOf" srcId="{1559F329-5F74-4432-B8A1-E4AA4CD4C190}" destId="{23A21DCD-6368-477D-8C5D-21D502165358}" srcOrd="0" destOrd="0" presId="urn:microsoft.com/office/officeart/2005/8/layout/orgChart1"/>
    <dgm:cxn modelId="{D49CBD01-FA52-4C83-9504-166C66EB4083}" srcId="{6501CEB7-3BBF-4AF7-B01B-FAC8AB228C76}" destId="{43B3AE26-719D-4DE1-AC7F-75759A62B7EC}" srcOrd="3" destOrd="0" parTransId="{1C54AE08-F4C5-4FB3-B6D9-3D34C4C7215D}" sibTransId="{4EA683E3-AA17-4428-A917-E5D49D5C63C9}"/>
    <dgm:cxn modelId="{0A98C1B9-54A6-42DB-8DCB-8526957A6233}" type="presOf" srcId="{A2A9226D-F1DB-4A3B-A40F-8D8CE4327B24}" destId="{501FE0DD-0CC8-4264-9B5C-91F8FF03FC30}" srcOrd="0" destOrd="0" presId="urn:microsoft.com/office/officeart/2005/8/layout/orgChart1"/>
    <dgm:cxn modelId="{1545A5E3-A73B-460C-8D10-CA5B4B090659}" type="presOf" srcId="{922222DC-4D2E-4D70-83AF-104FA7C468EC}" destId="{61E32D5B-2DA5-4A0D-9ADA-5A13B9947CBF}" srcOrd="1" destOrd="0" presId="urn:microsoft.com/office/officeart/2005/8/layout/orgChart1"/>
    <dgm:cxn modelId="{7AF22573-01E1-404E-8BDA-9A6A6F869C8D}" type="presOf" srcId="{922222DC-4D2E-4D70-83AF-104FA7C468EC}" destId="{79BDE6C2-0847-427A-B3BC-38C0ED9FBB94}" srcOrd="0" destOrd="0" presId="urn:microsoft.com/office/officeart/2005/8/layout/orgChart1"/>
    <dgm:cxn modelId="{6FC4EE89-6D5C-430A-9C3D-72E9DB24F293}" type="presOf" srcId="{4939E655-E837-4061-90BE-70C900A60F9C}" destId="{A5EF1F83-5611-40FC-9A71-B46B1C7102A1}" srcOrd="0" destOrd="0" presId="urn:microsoft.com/office/officeart/2005/8/layout/orgChart1"/>
    <dgm:cxn modelId="{023EE976-74F4-4625-AD86-40DBC8D327B7}" type="presOf" srcId="{535FA9B2-600D-4D76-B170-805381361F7C}" destId="{7FA94F93-79FC-4FDD-9947-F45393CC8FFD}" srcOrd="1" destOrd="0" presId="urn:microsoft.com/office/officeart/2005/8/layout/orgChart1"/>
    <dgm:cxn modelId="{1EECEEA4-0562-4A0F-A251-EDE882C7D96F}" type="presOf" srcId="{C012A8D5-9811-482C-A31A-37E44A6E4A12}" destId="{7B2B3FA9-1E73-48B1-91DD-3468B1593325}" srcOrd="0" destOrd="0" presId="urn:microsoft.com/office/officeart/2005/8/layout/orgChart1"/>
    <dgm:cxn modelId="{733FA9B7-C9A0-451F-B9AA-1A40889A94B7}" type="presOf" srcId="{42FE4B4A-D193-40D1-84AB-27FE698EA7D6}" destId="{99D5E7CA-26C8-4850-B103-362A38EE3F96}" srcOrd="0" destOrd="0" presId="urn:microsoft.com/office/officeart/2005/8/layout/orgChart1"/>
    <dgm:cxn modelId="{F7B5A291-7EA0-4112-BE22-8AC49094E093}" type="presOf" srcId="{4F019B9E-D1C3-40E8-9119-D524C3BF8AF1}" destId="{6AFA3AF3-811F-4098-A030-C31680D80331}" srcOrd="0" destOrd="0" presId="urn:microsoft.com/office/officeart/2005/8/layout/orgChart1"/>
    <dgm:cxn modelId="{206D64A0-0D85-4119-B18F-2087B06D6907}" type="presOf" srcId="{D0398F29-E9D7-4E73-AE61-0443F52557FF}" destId="{7B059E69-2AD7-4A13-A5A6-2B00D76B036B}" srcOrd="0" destOrd="0" presId="urn:microsoft.com/office/officeart/2005/8/layout/orgChart1"/>
    <dgm:cxn modelId="{B44FEA46-340D-4061-A62E-BEDE84E9C7CB}" type="presOf" srcId="{BD1718CD-FA47-4A61-BD38-BA674DE4AB69}" destId="{2A5D4611-5A49-4E5F-808F-2D083A49403F}" srcOrd="1" destOrd="0" presId="urn:microsoft.com/office/officeart/2005/8/layout/orgChart1"/>
    <dgm:cxn modelId="{272BE12F-2D31-4A52-8660-6680CF295006}" type="presOf" srcId="{1C54AE08-F4C5-4FB3-B6D9-3D34C4C7215D}" destId="{703EA467-8A3F-42A8-ADF2-7D371AFCA3E4}" srcOrd="0" destOrd="0" presId="urn:microsoft.com/office/officeart/2005/8/layout/orgChart1"/>
    <dgm:cxn modelId="{3ACA35D3-5A89-4539-92E1-F3FFAAADFC38}" srcId="{535FA9B2-600D-4D76-B170-805381361F7C}" destId="{4F6A8774-E098-4E58-9A60-5F23E4CB093A}" srcOrd="0" destOrd="0" parTransId="{BFB743AD-BE99-4519-8D0F-6ABEE63C1AEA}" sibTransId="{1711D4E1-0F96-4A99-9CB1-37309AB34E95}"/>
    <dgm:cxn modelId="{5B0BBC1B-60AA-4D6A-A825-1DA1DB7FBFBC}" type="presOf" srcId="{08E2B879-5827-4531-8665-B5B766A80A18}" destId="{9E8747B3-E850-4AFE-8FB8-5DD40435FDFA}" srcOrd="0" destOrd="0" presId="urn:microsoft.com/office/officeart/2005/8/layout/orgChart1"/>
    <dgm:cxn modelId="{857CD32D-C315-4842-850C-7E489739D064}" type="presOf" srcId="{41CC9F20-8951-4709-B2BD-761E8FF0756B}" destId="{CB53EFDF-7113-4AEB-9900-FBC60E83AE39}" srcOrd="0" destOrd="0" presId="urn:microsoft.com/office/officeart/2005/8/layout/orgChart1"/>
    <dgm:cxn modelId="{14A0921B-8149-4060-BD0A-FCE64C370E4B}" type="presOf" srcId="{153C92CF-D655-4109-9C6A-D545E23A3287}" destId="{74A3DD23-49E4-40FE-9EBE-3E78079E1F73}" srcOrd="0" destOrd="0" presId="urn:microsoft.com/office/officeart/2005/8/layout/orgChart1"/>
    <dgm:cxn modelId="{BF31DD75-CB94-4BB5-BC71-A43FE9C7907C}" type="presOf" srcId="{C97BC3C0-581B-4AF7-A3F2-23F0D33707CC}" destId="{13AB9005-483E-49B4-9F5A-17C8251F74DC}" srcOrd="0" destOrd="0" presId="urn:microsoft.com/office/officeart/2005/8/layout/orgChart1"/>
    <dgm:cxn modelId="{CAB2DB19-7F6F-42D1-A5A3-43C0779787FB}" type="presOf" srcId="{5C88863F-AB73-4F56-931B-854D40BFC9DE}" destId="{1849936B-D18B-447D-8EBD-FCB96DCC3041}" srcOrd="1" destOrd="0" presId="urn:microsoft.com/office/officeart/2005/8/layout/orgChart1"/>
    <dgm:cxn modelId="{1D3ECD9D-D105-46B5-9483-3BFC56426D57}" type="presOf" srcId="{6501CEB7-3BBF-4AF7-B01B-FAC8AB228C76}" destId="{06070250-18C4-425E-9E15-07D6E30E1345}" srcOrd="1" destOrd="0" presId="urn:microsoft.com/office/officeart/2005/8/layout/orgChart1"/>
    <dgm:cxn modelId="{65EB8147-3A24-4979-AB45-C3135A9FA4E8}" type="presOf" srcId="{D9B66C99-AFE7-4563-92DC-437D24D8EF79}" destId="{E78AF1E6-4AC3-4873-BFCA-313ECCDF6AEE}" srcOrd="0" destOrd="0" presId="urn:microsoft.com/office/officeart/2005/8/layout/orgChart1"/>
    <dgm:cxn modelId="{562D57A3-A8FB-4999-9752-21E0E37923F3}" type="presOf" srcId="{43B3AE26-719D-4DE1-AC7F-75759A62B7EC}" destId="{53B36E4C-17F1-41B0-AECF-3DCCB3A2E9E8}" srcOrd="1" destOrd="0" presId="urn:microsoft.com/office/officeart/2005/8/layout/orgChart1"/>
    <dgm:cxn modelId="{DC1C4548-FEE8-4652-90F5-6FE8DA70F7CF}" srcId="{43B3AE26-719D-4DE1-AC7F-75759A62B7EC}" destId="{BC82A987-BE7D-4F68-AFA3-2943F43ADDCE}" srcOrd="0" destOrd="0" parTransId="{08E2B879-5827-4531-8665-B5B766A80A18}" sibTransId="{FFC52C41-F2C4-4A08-AD72-76B1D05B4787}"/>
    <dgm:cxn modelId="{82FF7238-A911-4881-A997-6ECC0AB4CC85}" type="presOf" srcId="{BFB743AD-BE99-4519-8D0F-6ABEE63C1AEA}" destId="{CF2DBB77-AD15-4F5F-B640-360163DD79A1}" srcOrd="0" destOrd="0" presId="urn:microsoft.com/office/officeart/2005/8/layout/orgChart1"/>
    <dgm:cxn modelId="{9C5AC275-B27C-45DF-AF60-CCC0EB380367}" srcId="{9C2A75E5-74FA-425B-9D67-1A095A74739E}" destId="{1559F329-5F74-4432-B8A1-E4AA4CD4C190}" srcOrd="0" destOrd="0" parTransId="{42FE4B4A-D193-40D1-84AB-27FE698EA7D6}" sibTransId="{00B58D81-841D-430B-8FC2-044A07CB21DB}"/>
    <dgm:cxn modelId="{893D07F5-173D-43FF-A2F5-92C9C734614F}" type="presOf" srcId="{9C2A75E5-74FA-425B-9D67-1A095A74739E}" destId="{220952E9-7E15-44A3-8B10-84C279AF38C7}" srcOrd="1" destOrd="0" presId="urn:microsoft.com/office/officeart/2005/8/layout/orgChart1"/>
    <dgm:cxn modelId="{ADEA04CE-C8E4-439E-BAB0-95B9EE4F315D}" type="presOf" srcId="{BD1718CD-FA47-4A61-BD38-BA674DE4AB69}" destId="{F20036BD-D3BA-4058-BD38-C77762FEF776}" srcOrd="0" destOrd="0" presId="urn:microsoft.com/office/officeart/2005/8/layout/orgChart1"/>
    <dgm:cxn modelId="{4D535CFE-0D94-4999-875E-2F58F1E30818}" srcId="{6501CEB7-3BBF-4AF7-B01B-FAC8AB228C76}" destId="{535FA9B2-600D-4D76-B170-805381361F7C}" srcOrd="0" destOrd="0" parTransId="{A2A9226D-F1DB-4A3B-A40F-8D8CE4327B24}" sibTransId="{C2ADC16C-532C-46D0-B9FF-E1E5CFAE29EF}"/>
    <dgm:cxn modelId="{EF892750-3E5B-47AD-9604-07DD71736D7D}" type="presOf" srcId="{399F6409-1200-44D0-8FCD-6C45B4AA93C0}" destId="{FC1A743D-AAB5-4E75-87F0-BD25AC9A7664}" srcOrd="0" destOrd="0" presId="urn:microsoft.com/office/officeart/2005/8/layout/orgChart1"/>
    <dgm:cxn modelId="{952C9A92-1FBD-4D78-ACD8-B9F5691384C1}" type="presOf" srcId="{43B3AE26-719D-4DE1-AC7F-75759A62B7EC}" destId="{3B9DFBE9-FB76-48AD-A0B7-7309EB80E9C1}" srcOrd="0" destOrd="0" presId="urn:microsoft.com/office/officeart/2005/8/layout/orgChart1"/>
    <dgm:cxn modelId="{BF26683E-29F7-488D-948C-44E35E35D3F9}" type="presOf" srcId="{1C04F715-6591-47CA-BF50-63F35A6723D6}" destId="{A2647563-14E3-4030-B168-C5771AF93F83}" srcOrd="0" destOrd="0" presId="urn:microsoft.com/office/officeart/2005/8/layout/orgChart1"/>
    <dgm:cxn modelId="{67F89151-C1CF-4A1F-9442-AFCC40A31948}" type="presOf" srcId="{5C88863F-AB73-4F56-931B-854D40BFC9DE}" destId="{EDB5B71D-06A9-4434-9FC1-DC13FF8F36C1}" srcOrd="0" destOrd="0" presId="urn:microsoft.com/office/officeart/2005/8/layout/orgChart1"/>
    <dgm:cxn modelId="{AA5EFC97-E7AA-4639-A764-08A9FD4366D9}" type="presOf" srcId="{D0398F29-E9D7-4E73-AE61-0443F52557FF}" destId="{D4EAC6D4-F6CC-403E-B23A-244A99813429}" srcOrd="1" destOrd="0" presId="urn:microsoft.com/office/officeart/2005/8/layout/orgChart1"/>
    <dgm:cxn modelId="{4C3580E5-B8B6-4422-B857-2BE6598236B0}" type="presOf" srcId="{9C2A75E5-74FA-425B-9D67-1A095A74739E}" destId="{81096F1A-883A-4C16-A2B9-5B56457060E6}" srcOrd="0" destOrd="0" presId="urn:microsoft.com/office/officeart/2005/8/layout/orgChart1"/>
    <dgm:cxn modelId="{50C9D45E-B3E1-4CAE-AE4B-1375EE6EB3F9}" type="presOf" srcId="{1559F329-5F74-4432-B8A1-E4AA4CD4C190}" destId="{6783B828-6B0A-42C7-8F3C-B7BDD2845F46}" srcOrd="1" destOrd="0" presId="urn:microsoft.com/office/officeart/2005/8/layout/orgChart1"/>
    <dgm:cxn modelId="{7BED47D3-FC21-4EDE-80FD-470FDCA394EC}" type="presOf" srcId="{6191EFB4-9595-46C3-BE6E-72382DA54E99}" destId="{FBB74E36-D59E-43F2-B565-C18A1FC91DD5}" srcOrd="0" destOrd="0" presId="urn:microsoft.com/office/officeart/2005/8/layout/orgChart1"/>
    <dgm:cxn modelId="{03E4471B-CA14-4239-B6D9-39DE1F3FF7C2}" type="presParOf" srcId="{CB53EFDF-7113-4AEB-9900-FBC60E83AE39}" destId="{16EB79D5-BBAB-4257-8A78-8C147491A597}" srcOrd="0" destOrd="0" presId="urn:microsoft.com/office/officeart/2005/8/layout/orgChart1"/>
    <dgm:cxn modelId="{1B69B9B2-286C-49FC-B84D-BFB0422EF911}" type="presParOf" srcId="{16EB79D5-BBAB-4257-8A78-8C147491A597}" destId="{545C05DF-D530-4C3B-BC91-F5E0E4D5B66A}" srcOrd="0" destOrd="0" presId="urn:microsoft.com/office/officeart/2005/8/layout/orgChart1"/>
    <dgm:cxn modelId="{DB3EC4C8-D8FC-4C4F-9BAF-13D63F5D8B72}" type="presParOf" srcId="{545C05DF-D530-4C3B-BC91-F5E0E4D5B66A}" destId="{E197FA3C-7C21-4D49-B5E6-244A06D0EE43}" srcOrd="0" destOrd="0" presId="urn:microsoft.com/office/officeart/2005/8/layout/orgChart1"/>
    <dgm:cxn modelId="{1B4AC457-C0DF-44EF-8DF3-9AFCD414A54A}" type="presParOf" srcId="{545C05DF-D530-4C3B-BC91-F5E0E4D5B66A}" destId="{06070250-18C4-425E-9E15-07D6E30E1345}" srcOrd="1" destOrd="0" presId="urn:microsoft.com/office/officeart/2005/8/layout/orgChart1"/>
    <dgm:cxn modelId="{948B8A6F-A736-4010-9B52-AEC1A641FBEC}" type="presParOf" srcId="{16EB79D5-BBAB-4257-8A78-8C147491A597}" destId="{25E11E77-14D1-4CDD-8557-2F459477FC3F}" srcOrd="1" destOrd="0" presId="urn:microsoft.com/office/officeart/2005/8/layout/orgChart1"/>
    <dgm:cxn modelId="{BCD97FF7-2DF2-4EE7-8744-AB97C466822D}" type="presParOf" srcId="{25E11E77-14D1-4CDD-8557-2F459477FC3F}" destId="{501FE0DD-0CC8-4264-9B5C-91F8FF03FC30}" srcOrd="0" destOrd="0" presId="urn:microsoft.com/office/officeart/2005/8/layout/orgChart1"/>
    <dgm:cxn modelId="{DB7D0D35-00C6-4890-9C30-CFDCDB4B93A7}" type="presParOf" srcId="{25E11E77-14D1-4CDD-8557-2F459477FC3F}" destId="{42C2A8D0-3AAE-4023-9D6F-D239EEFEF527}" srcOrd="1" destOrd="0" presId="urn:microsoft.com/office/officeart/2005/8/layout/orgChart1"/>
    <dgm:cxn modelId="{448A21B2-F817-4323-BBA1-6C9590C972F7}" type="presParOf" srcId="{42C2A8D0-3AAE-4023-9D6F-D239EEFEF527}" destId="{CA739A93-0488-43E7-9F0D-5D0E82F836C7}" srcOrd="0" destOrd="0" presId="urn:microsoft.com/office/officeart/2005/8/layout/orgChart1"/>
    <dgm:cxn modelId="{9ADC4574-A65C-4A26-B35F-12D202082DB4}" type="presParOf" srcId="{CA739A93-0488-43E7-9F0D-5D0E82F836C7}" destId="{03E03AE4-6ABD-4852-85EF-4414B2D3B6A0}" srcOrd="0" destOrd="0" presId="urn:microsoft.com/office/officeart/2005/8/layout/orgChart1"/>
    <dgm:cxn modelId="{C4D3E829-88F5-4769-9C51-6B24C7F044EA}" type="presParOf" srcId="{CA739A93-0488-43E7-9F0D-5D0E82F836C7}" destId="{7FA94F93-79FC-4FDD-9947-F45393CC8FFD}" srcOrd="1" destOrd="0" presId="urn:microsoft.com/office/officeart/2005/8/layout/orgChart1"/>
    <dgm:cxn modelId="{0C72D3C3-E1FC-40B2-B158-B35686B0DB54}" type="presParOf" srcId="{42C2A8D0-3AAE-4023-9D6F-D239EEFEF527}" destId="{F421BC71-EBF0-4555-9C36-20B52D3A5031}" srcOrd="1" destOrd="0" presId="urn:microsoft.com/office/officeart/2005/8/layout/orgChart1"/>
    <dgm:cxn modelId="{DB09B350-EAC2-499A-81D4-9EF766D35F78}" type="presParOf" srcId="{F421BC71-EBF0-4555-9C36-20B52D3A5031}" destId="{CF2DBB77-AD15-4F5F-B640-360163DD79A1}" srcOrd="0" destOrd="0" presId="urn:microsoft.com/office/officeart/2005/8/layout/orgChart1"/>
    <dgm:cxn modelId="{8E8FA3FD-68AC-4BA9-B2D5-6FEF7C836461}" type="presParOf" srcId="{F421BC71-EBF0-4555-9C36-20B52D3A5031}" destId="{8BBB33BB-C393-47CC-A38F-20F591D605EA}" srcOrd="1" destOrd="0" presId="urn:microsoft.com/office/officeart/2005/8/layout/orgChart1"/>
    <dgm:cxn modelId="{D0F66F06-BCCC-422D-BFE9-D9F5CC3652FC}" type="presParOf" srcId="{8BBB33BB-C393-47CC-A38F-20F591D605EA}" destId="{F6440158-D750-48CA-A404-24FC347883A8}" srcOrd="0" destOrd="0" presId="urn:microsoft.com/office/officeart/2005/8/layout/orgChart1"/>
    <dgm:cxn modelId="{4BF6936C-CC7C-498A-9195-543FB40E6290}" type="presParOf" srcId="{F6440158-D750-48CA-A404-24FC347883A8}" destId="{BEF65F8B-4807-4281-932E-E05885E1F1E8}" srcOrd="0" destOrd="0" presId="urn:microsoft.com/office/officeart/2005/8/layout/orgChart1"/>
    <dgm:cxn modelId="{19E0FE72-0D88-49B1-B344-CA2EC562449C}" type="presParOf" srcId="{F6440158-D750-48CA-A404-24FC347883A8}" destId="{835DF555-E91B-4E46-BF77-3406166C6333}" srcOrd="1" destOrd="0" presId="urn:microsoft.com/office/officeart/2005/8/layout/orgChart1"/>
    <dgm:cxn modelId="{63913F38-6D18-42EF-A321-E8D005F510AC}" type="presParOf" srcId="{8BBB33BB-C393-47CC-A38F-20F591D605EA}" destId="{0C51D0D0-24D9-446B-B499-9BD2D8F730D5}" srcOrd="1" destOrd="0" presId="urn:microsoft.com/office/officeart/2005/8/layout/orgChart1"/>
    <dgm:cxn modelId="{EF5B23F1-DDAB-48BA-B33A-5719D63B7BB4}" type="presParOf" srcId="{8BBB33BB-C393-47CC-A38F-20F591D605EA}" destId="{2320CA02-C8AA-435B-AF22-8F54C7DE9BF1}" srcOrd="2" destOrd="0" presId="urn:microsoft.com/office/officeart/2005/8/layout/orgChart1"/>
    <dgm:cxn modelId="{BD7125DC-991B-4068-9BC6-558A55C207B2}" type="presParOf" srcId="{F421BC71-EBF0-4555-9C36-20B52D3A5031}" destId="{A2647563-14E3-4030-B168-C5771AF93F83}" srcOrd="2" destOrd="0" presId="urn:microsoft.com/office/officeart/2005/8/layout/orgChart1"/>
    <dgm:cxn modelId="{B7CEECBA-A521-401F-BD4D-FB9CE7977365}" type="presParOf" srcId="{F421BC71-EBF0-4555-9C36-20B52D3A5031}" destId="{5E6D5423-2D2B-4078-958D-EA121F7EDCB7}" srcOrd="3" destOrd="0" presId="urn:microsoft.com/office/officeart/2005/8/layout/orgChart1"/>
    <dgm:cxn modelId="{A4282FA1-4CD1-4108-9499-225B5736CE97}" type="presParOf" srcId="{5E6D5423-2D2B-4078-958D-EA121F7EDCB7}" destId="{1BD6F2F3-F7B3-44ED-8C7F-AFE6665FF724}" srcOrd="0" destOrd="0" presId="urn:microsoft.com/office/officeart/2005/8/layout/orgChart1"/>
    <dgm:cxn modelId="{44970D50-5205-453F-AB87-6C854E997AB2}" type="presParOf" srcId="{1BD6F2F3-F7B3-44ED-8C7F-AFE6665FF724}" destId="{FBB74E36-D59E-43F2-B565-C18A1FC91DD5}" srcOrd="0" destOrd="0" presId="urn:microsoft.com/office/officeart/2005/8/layout/orgChart1"/>
    <dgm:cxn modelId="{FB823730-CF9C-4A96-A94C-B5FD61A49F74}" type="presParOf" srcId="{1BD6F2F3-F7B3-44ED-8C7F-AFE6665FF724}" destId="{FDD600A3-C985-4FCE-8C37-E9242F4A1176}" srcOrd="1" destOrd="0" presId="urn:microsoft.com/office/officeart/2005/8/layout/orgChart1"/>
    <dgm:cxn modelId="{825ECA0C-169D-4B01-B6FB-02E370AA5A5E}" type="presParOf" srcId="{5E6D5423-2D2B-4078-958D-EA121F7EDCB7}" destId="{5C8B8D16-7F3B-4CA6-8881-50AEC760FB30}" srcOrd="1" destOrd="0" presId="urn:microsoft.com/office/officeart/2005/8/layout/orgChart1"/>
    <dgm:cxn modelId="{4D3857F9-261E-44E4-8023-B79AF9CD119F}" type="presParOf" srcId="{5E6D5423-2D2B-4078-958D-EA121F7EDCB7}" destId="{8F10E81C-3680-4C04-BD9F-79802483E972}" srcOrd="2" destOrd="0" presId="urn:microsoft.com/office/officeart/2005/8/layout/orgChart1"/>
    <dgm:cxn modelId="{B603D792-DE93-4A8E-BE1A-133762422708}" type="presParOf" srcId="{42C2A8D0-3AAE-4023-9D6F-D239EEFEF527}" destId="{3D61A466-4DDE-4D81-88EF-42A282DFA1BA}" srcOrd="2" destOrd="0" presId="urn:microsoft.com/office/officeart/2005/8/layout/orgChart1"/>
    <dgm:cxn modelId="{F283AE62-E0DF-429A-994C-94D2161EC783}" type="presParOf" srcId="{25E11E77-14D1-4CDD-8557-2F459477FC3F}" destId="{A5EF1F83-5611-40FC-9A71-B46B1C7102A1}" srcOrd="2" destOrd="0" presId="urn:microsoft.com/office/officeart/2005/8/layout/orgChart1"/>
    <dgm:cxn modelId="{82B6C979-63D8-4FC2-A256-EA51E5CEEDEF}" type="presParOf" srcId="{25E11E77-14D1-4CDD-8557-2F459477FC3F}" destId="{F4F624FE-9E05-48BA-85CF-5A41F9617840}" srcOrd="3" destOrd="0" presId="urn:microsoft.com/office/officeart/2005/8/layout/orgChart1"/>
    <dgm:cxn modelId="{5976C42E-A77E-48CA-A385-FA6A5A7FDB39}" type="presParOf" srcId="{F4F624FE-9E05-48BA-85CF-5A41F9617840}" destId="{8C693BB8-6D0B-4FF1-A018-7094CBE7F760}" srcOrd="0" destOrd="0" presId="urn:microsoft.com/office/officeart/2005/8/layout/orgChart1"/>
    <dgm:cxn modelId="{FCA9DD26-3131-44A5-A52C-BC7563C91BA6}" type="presParOf" srcId="{8C693BB8-6D0B-4FF1-A018-7094CBE7F760}" destId="{7B059E69-2AD7-4A13-A5A6-2B00D76B036B}" srcOrd="0" destOrd="0" presId="urn:microsoft.com/office/officeart/2005/8/layout/orgChart1"/>
    <dgm:cxn modelId="{848BB178-3E43-4BDF-8986-90C2D64FE76F}" type="presParOf" srcId="{8C693BB8-6D0B-4FF1-A018-7094CBE7F760}" destId="{D4EAC6D4-F6CC-403E-B23A-244A99813429}" srcOrd="1" destOrd="0" presId="urn:microsoft.com/office/officeart/2005/8/layout/orgChart1"/>
    <dgm:cxn modelId="{E7DB5A1F-F8BA-4DAC-9296-70DE6D4691E1}" type="presParOf" srcId="{F4F624FE-9E05-48BA-85CF-5A41F9617840}" destId="{C00B70CA-8E18-40AF-BC04-135C31FFCA29}" srcOrd="1" destOrd="0" presId="urn:microsoft.com/office/officeart/2005/8/layout/orgChart1"/>
    <dgm:cxn modelId="{0B7B87B2-9227-4E51-B997-439CBA93FD1E}" type="presParOf" srcId="{C00B70CA-8E18-40AF-BC04-135C31FFCA29}" destId="{74A3DD23-49E4-40FE-9EBE-3E78079E1F73}" srcOrd="0" destOrd="0" presId="urn:microsoft.com/office/officeart/2005/8/layout/orgChart1"/>
    <dgm:cxn modelId="{86D5D41D-1CBE-444A-963D-BCCF29AFC68A}" type="presParOf" srcId="{C00B70CA-8E18-40AF-BC04-135C31FFCA29}" destId="{10ED02B0-DA63-4CB5-9910-168DAD614F35}" srcOrd="1" destOrd="0" presId="urn:microsoft.com/office/officeart/2005/8/layout/orgChart1"/>
    <dgm:cxn modelId="{30404350-A0A3-4C6E-9A41-ECCA0D8A567F}" type="presParOf" srcId="{10ED02B0-DA63-4CB5-9910-168DAD614F35}" destId="{7C5956E5-3DF2-4642-A42F-36F4AB411995}" srcOrd="0" destOrd="0" presId="urn:microsoft.com/office/officeart/2005/8/layout/orgChart1"/>
    <dgm:cxn modelId="{9B87D56B-2D9B-4FDB-9963-609364F7375D}" type="presParOf" srcId="{7C5956E5-3DF2-4642-A42F-36F4AB411995}" destId="{FC1A743D-AAB5-4E75-87F0-BD25AC9A7664}" srcOrd="0" destOrd="0" presId="urn:microsoft.com/office/officeart/2005/8/layout/orgChart1"/>
    <dgm:cxn modelId="{7C04F3FD-FCA5-45F4-AFD7-766EA181398E}" type="presParOf" srcId="{7C5956E5-3DF2-4642-A42F-36F4AB411995}" destId="{169C451B-E5E1-45E2-B742-D215EAA76E1C}" srcOrd="1" destOrd="0" presId="urn:microsoft.com/office/officeart/2005/8/layout/orgChart1"/>
    <dgm:cxn modelId="{8E55F432-6CF4-4CA5-9E6D-8AA5DBE2B2F7}" type="presParOf" srcId="{10ED02B0-DA63-4CB5-9910-168DAD614F35}" destId="{8EBED606-2B1E-4970-96CB-28887797E999}" srcOrd="1" destOrd="0" presId="urn:microsoft.com/office/officeart/2005/8/layout/orgChart1"/>
    <dgm:cxn modelId="{8543268A-FB7F-4369-9ED4-D8A2E6244D66}" type="presParOf" srcId="{10ED02B0-DA63-4CB5-9910-168DAD614F35}" destId="{B64C261F-5BE9-4FDC-A8F5-42B9CAB9E5B8}" srcOrd="2" destOrd="0" presId="urn:microsoft.com/office/officeart/2005/8/layout/orgChart1"/>
    <dgm:cxn modelId="{B53C2D1E-5855-4E4F-A4F4-775935C5957E}" type="presParOf" srcId="{C00B70CA-8E18-40AF-BC04-135C31FFCA29}" destId="{6AFA3AF3-811F-4098-A030-C31680D80331}" srcOrd="2" destOrd="0" presId="urn:microsoft.com/office/officeart/2005/8/layout/orgChart1"/>
    <dgm:cxn modelId="{788D54DF-3FC6-41C1-9ABE-DA91AEF18142}" type="presParOf" srcId="{C00B70CA-8E18-40AF-BC04-135C31FFCA29}" destId="{7A23D427-B07D-4EB1-824D-A0840DE28590}" srcOrd="3" destOrd="0" presId="urn:microsoft.com/office/officeart/2005/8/layout/orgChart1"/>
    <dgm:cxn modelId="{B9B085E0-7419-4CBB-90F1-873C06B12B6A}" type="presParOf" srcId="{7A23D427-B07D-4EB1-824D-A0840DE28590}" destId="{8CB9F29E-E619-4028-8808-B531790BDC93}" srcOrd="0" destOrd="0" presId="urn:microsoft.com/office/officeart/2005/8/layout/orgChart1"/>
    <dgm:cxn modelId="{A0A0A03F-9440-4354-BFCF-4D974B8C0EE3}" type="presParOf" srcId="{8CB9F29E-E619-4028-8808-B531790BDC93}" destId="{F20036BD-D3BA-4058-BD38-C77762FEF776}" srcOrd="0" destOrd="0" presId="urn:microsoft.com/office/officeart/2005/8/layout/orgChart1"/>
    <dgm:cxn modelId="{973C4321-2E51-47FF-AB9A-856962BCA68C}" type="presParOf" srcId="{8CB9F29E-E619-4028-8808-B531790BDC93}" destId="{2A5D4611-5A49-4E5F-808F-2D083A49403F}" srcOrd="1" destOrd="0" presId="urn:microsoft.com/office/officeart/2005/8/layout/orgChart1"/>
    <dgm:cxn modelId="{E1E5D65B-8C55-4A2B-B53B-08D299163B95}" type="presParOf" srcId="{7A23D427-B07D-4EB1-824D-A0840DE28590}" destId="{665B964B-B115-4264-B50A-3059BBA8BB3A}" srcOrd="1" destOrd="0" presId="urn:microsoft.com/office/officeart/2005/8/layout/orgChart1"/>
    <dgm:cxn modelId="{BBCDF2D2-7488-4971-9D0A-5058E92AD08C}" type="presParOf" srcId="{7A23D427-B07D-4EB1-824D-A0840DE28590}" destId="{2550B3ED-F49E-42D3-A16E-DB152D4EFC4B}" srcOrd="2" destOrd="0" presId="urn:microsoft.com/office/officeart/2005/8/layout/orgChart1"/>
    <dgm:cxn modelId="{CBFAA4A6-5297-4375-B884-C49EDCAA35BC}" type="presParOf" srcId="{F4F624FE-9E05-48BA-85CF-5A41F9617840}" destId="{BF676CB7-AE4B-46B0-8DC2-AB86B231492C}" srcOrd="2" destOrd="0" presId="urn:microsoft.com/office/officeart/2005/8/layout/orgChart1"/>
    <dgm:cxn modelId="{596554A4-B6AB-420C-863E-EF0DE7DE331B}" type="presParOf" srcId="{25E11E77-14D1-4CDD-8557-2F459477FC3F}" destId="{7B2B3FA9-1E73-48B1-91DD-3468B1593325}" srcOrd="4" destOrd="0" presId="urn:microsoft.com/office/officeart/2005/8/layout/orgChart1"/>
    <dgm:cxn modelId="{46D11A63-AD1C-41D3-9CC6-0A614CB89B7D}" type="presParOf" srcId="{25E11E77-14D1-4CDD-8557-2F459477FC3F}" destId="{A3289D47-C4F1-4A49-BAB3-A58B2846B750}" srcOrd="5" destOrd="0" presId="urn:microsoft.com/office/officeart/2005/8/layout/orgChart1"/>
    <dgm:cxn modelId="{A1A47342-AF82-4FA1-8954-E7CBBC643115}" type="presParOf" srcId="{A3289D47-C4F1-4A49-BAB3-A58B2846B750}" destId="{06C921DB-9229-4938-887E-4790B1562BF6}" srcOrd="0" destOrd="0" presId="urn:microsoft.com/office/officeart/2005/8/layout/orgChart1"/>
    <dgm:cxn modelId="{F89594AD-255D-43C4-850D-97B515A1ED3D}" type="presParOf" srcId="{06C921DB-9229-4938-887E-4790B1562BF6}" destId="{81096F1A-883A-4C16-A2B9-5B56457060E6}" srcOrd="0" destOrd="0" presId="urn:microsoft.com/office/officeart/2005/8/layout/orgChart1"/>
    <dgm:cxn modelId="{A08C15F0-7B5E-4A2F-AD4F-D6A86F6F214B}" type="presParOf" srcId="{06C921DB-9229-4938-887E-4790B1562BF6}" destId="{220952E9-7E15-44A3-8B10-84C279AF38C7}" srcOrd="1" destOrd="0" presId="urn:microsoft.com/office/officeart/2005/8/layout/orgChart1"/>
    <dgm:cxn modelId="{34685585-02BE-4195-908C-A0E7296BC7F3}" type="presParOf" srcId="{A3289D47-C4F1-4A49-BAB3-A58B2846B750}" destId="{E0445451-5DEE-4631-939E-214271B4D05C}" srcOrd="1" destOrd="0" presId="urn:microsoft.com/office/officeart/2005/8/layout/orgChart1"/>
    <dgm:cxn modelId="{48A309F0-11B2-4E0F-A285-02227F3857C9}" type="presParOf" srcId="{E0445451-5DEE-4631-939E-214271B4D05C}" destId="{99D5E7CA-26C8-4850-B103-362A38EE3F96}" srcOrd="0" destOrd="0" presId="urn:microsoft.com/office/officeart/2005/8/layout/orgChart1"/>
    <dgm:cxn modelId="{16731E71-4733-4918-B1ED-6CC00ED84626}" type="presParOf" srcId="{E0445451-5DEE-4631-939E-214271B4D05C}" destId="{80FF058A-CC24-465A-B17C-E5EE7D1A09F1}" srcOrd="1" destOrd="0" presId="urn:microsoft.com/office/officeart/2005/8/layout/orgChart1"/>
    <dgm:cxn modelId="{A5503147-14A3-4705-94A8-3C3D76217CF1}" type="presParOf" srcId="{80FF058A-CC24-465A-B17C-E5EE7D1A09F1}" destId="{83E10E7E-25A5-48C9-820B-A15AC7D3C059}" srcOrd="0" destOrd="0" presId="urn:microsoft.com/office/officeart/2005/8/layout/orgChart1"/>
    <dgm:cxn modelId="{1CEAD3E0-A86A-4B18-A93A-1AADA756DF01}" type="presParOf" srcId="{83E10E7E-25A5-48C9-820B-A15AC7D3C059}" destId="{23A21DCD-6368-477D-8C5D-21D502165358}" srcOrd="0" destOrd="0" presId="urn:microsoft.com/office/officeart/2005/8/layout/orgChart1"/>
    <dgm:cxn modelId="{786CB01C-0990-4228-81AF-99A3AE8D9FB5}" type="presParOf" srcId="{83E10E7E-25A5-48C9-820B-A15AC7D3C059}" destId="{6783B828-6B0A-42C7-8F3C-B7BDD2845F46}" srcOrd="1" destOrd="0" presId="urn:microsoft.com/office/officeart/2005/8/layout/orgChart1"/>
    <dgm:cxn modelId="{1DA34144-F75A-46F3-94CD-5AF27E1EAC38}" type="presParOf" srcId="{80FF058A-CC24-465A-B17C-E5EE7D1A09F1}" destId="{0EACFF1F-A446-4FC1-98F0-94417903F28B}" srcOrd="1" destOrd="0" presId="urn:microsoft.com/office/officeart/2005/8/layout/orgChart1"/>
    <dgm:cxn modelId="{640CC533-FDAB-4649-90B0-E5C32DA660FD}" type="presParOf" srcId="{80FF058A-CC24-465A-B17C-E5EE7D1A09F1}" destId="{AEF6A5DB-0CD1-4824-A21A-D3A36E7F46F6}" srcOrd="2" destOrd="0" presId="urn:microsoft.com/office/officeart/2005/8/layout/orgChart1"/>
    <dgm:cxn modelId="{FC7F4904-7172-4784-A416-45F05BC7CE47}" type="presParOf" srcId="{E0445451-5DEE-4631-939E-214271B4D05C}" destId="{E78AF1E6-4AC3-4873-BFCA-313ECCDF6AEE}" srcOrd="2" destOrd="0" presId="urn:microsoft.com/office/officeart/2005/8/layout/orgChart1"/>
    <dgm:cxn modelId="{53F7705E-B046-472F-9F6C-7CCA5EE27D14}" type="presParOf" srcId="{E0445451-5DEE-4631-939E-214271B4D05C}" destId="{767495BB-893B-49A8-B2A1-2F8DF729D17D}" srcOrd="3" destOrd="0" presId="urn:microsoft.com/office/officeart/2005/8/layout/orgChart1"/>
    <dgm:cxn modelId="{0BD17E58-4CD5-49C8-B465-5A17944053B4}" type="presParOf" srcId="{767495BB-893B-49A8-B2A1-2F8DF729D17D}" destId="{FEA8353F-5705-4AC4-89E6-C4993E0A4306}" srcOrd="0" destOrd="0" presId="urn:microsoft.com/office/officeart/2005/8/layout/orgChart1"/>
    <dgm:cxn modelId="{166BB24C-AF2C-4B45-BBEB-7844E65777A3}" type="presParOf" srcId="{FEA8353F-5705-4AC4-89E6-C4993E0A4306}" destId="{EDB5B71D-06A9-4434-9FC1-DC13FF8F36C1}" srcOrd="0" destOrd="0" presId="urn:microsoft.com/office/officeart/2005/8/layout/orgChart1"/>
    <dgm:cxn modelId="{477D7CA0-9B11-40A9-94C9-6F2ED5372F1D}" type="presParOf" srcId="{FEA8353F-5705-4AC4-89E6-C4993E0A4306}" destId="{1849936B-D18B-447D-8EBD-FCB96DCC3041}" srcOrd="1" destOrd="0" presId="urn:microsoft.com/office/officeart/2005/8/layout/orgChart1"/>
    <dgm:cxn modelId="{500F5855-E324-4A1F-9A6A-E7830D74113F}" type="presParOf" srcId="{767495BB-893B-49A8-B2A1-2F8DF729D17D}" destId="{CDB8CFAC-B007-4F2F-86BD-22004A4E029D}" srcOrd="1" destOrd="0" presId="urn:microsoft.com/office/officeart/2005/8/layout/orgChart1"/>
    <dgm:cxn modelId="{20F029DA-03AA-493B-9FB9-150C180E9B85}" type="presParOf" srcId="{767495BB-893B-49A8-B2A1-2F8DF729D17D}" destId="{33B40BAC-D0B8-413D-A902-CE4D92690156}" srcOrd="2" destOrd="0" presId="urn:microsoft.com/office/officeart/2005/8/layout/orgChart1"/>
    <dgm:cxn modelId="{3C4AD116-7585-4F57-9211-365A03BF627B}" type="presParOf" srcId="{A3289D47-C4F1-4A49-BAB3-A58B2846B750}" destId="{197794BD-C537-4260-9723-4877E42B580A}" srcOrd="2" destOrd="0" presId="urn:microsoft.com/office/officeart/2005/8/layout/orgChart1"/>
    <dgm:cxn modelId="{39347B1C-C572-4F3D-BA09-F2AF9B548B55}" type="presParOf" srcId="{25E11E77-14D1-4CDD-8557-2F459477FC3F}" destId="{703EA467-8A3F-42A8-ADF2-7D371AFCA3E4}" srcOrd="6" destOrd="0" presId="urn:microsoft.com/office/officeart/2005/8/layout/orgChart1"/>
    <dgm:cxn modelId="{BD40E5D3-F8D2-4DCC-9B7F-CCDF81F14395}" type="presParOf" srcId="{25E11E77-14D1-4CDD-8557-2F459477FC3F}" destId="{67971F35-A5EB-44BF-8E1B-A819048FAFC0}" srcOrd="7" destOrd="0" presId="urn:microsoft.com/office/officeart/2005/8/layout/orgChart1"/>
    <dgm:cxn modelId="{4E90904C-AEE7-4605-9BB9-153F187883F7}" type="presParOf" srcId="{67971F35-A5EB-44BF-8E1B-A819048FAFC0}" destId="{5AB72741-B09F-4568-BDF2-09C47E3EEB2D}" srcOrd="0" destOrd="0" presId="urn:microsoft.com/office/officeart/2005/8/layout/orgChart1"/>
    <dgm:cxn modelId="{BB19793F-E1BD-4EEF-8440-CBC1C7CE4961}" type="presParOf" srcId="{5AB72741-B09F-4568-BDF2-09C47E3EEB2D}" destId="{3B9DFBE9-FB76-48AD-A0B7-7309EB80E9C1}" srcOrd="0" destOrd="0" presId="urn:microsoft.com/office/officeart/2005/8/layout/orgChart1"/>
    <dgm:cxn modelId="{C68EB51B-FE09-4C1B-987B-41BDD672A4A3}" type="presParOf" srcId="{5AB72741-B09F-4568-BDF2-09C47E3EEB2D}" destId="{53B36E4C-17F1-41B0-AECF-3DCCB3A2E9E8}" srcOrd="1" destOrd="0" presId="urn:microsoft.com/office/officeart/2005/8/layout/orgChart1"/>
    <dgm:cxn modelId="{5A0D6138-6356-404D-BD51-8E29090E4B21}" type="presParOf" srcId="{67971F35-A5EB-44BF-8E1B-A819048FAFC0}" destId="{363264D9-C11B-4EE7-8617-365541CBF211}" srcOrd="1" destOrd="0" presId="urn:microsoft.com/office/officeart/2005/8/layout/orgChart1"/>
    <dgm:cxn modelId="{93AC2412-AD71-4BD9-BDA6-0445DC75A015}" type="presParOf" srcId="{363264D9-C11B-4EE7-8617-365541CBF211}" destId="{9E8747B3-E850-4AFE-8FB8-5DD40435FDFA}" srcOrd="0" destOrd="0" presId="urn:microsoft.com/office/officeart/2005/8/layout/orgChart1"/>
    <dgm:cxn modelId="{4D70530F-84F0-4740-B542-3E8E2584C5DB}" type="presParOf" srcId="{363264D9-C11B-4EE7-8617-365541CBF211}" destId="{9BCABDA1-7BE6-4A1B-B602-F0591C3E6CF7}" srcOrd="1" destOrd="0" presId="urn:microsoft.com/office/officeart/2005/8/layout/orgChart1"/>
    <dgm:cxn modelId="{C952868E-1D2F-471E-A6ED-75E73DBDC0DB}" type="presParOf" srcId="{9BCABDA1-7BE6-4A1B-B602-F0591C3E6CF7}" destId="{FEB9D222-01C8-4BE2-A140-A0735E5D6CFB}" srcOrd="0" destOrd="0" presId="urn:microsoft.com/office/officeart/2005/8/layout/orgChart1"/>
    <dgm:cxn modelId="{3B6D6802-6BBE-499E-91CD-8E74125BFA18}" type="presParOf" srcId="{FEB9D222-01C8-4BE2-A140-A0735E5D6CFB}" destId="{7C663C4D-E43D-4471-93D4-F97D78A0762F}" srcOrd="0" destOrd="0" presId="urn:microsoft.com/office/officeart/2005/8/layout/orgChart1"/>
    <dgm:cxn modelId="{D905F790-763C-4E97-95EB-1A1AC5D04406}" type="presParOf" srcId="{FEB9D222-01C8-4BE2-A140-A0735E5D6CFB}" destId="{4DB4C490-4808-4CF4-9D2F-0E18FFDB052D}" srcOrd="1" destOrd="0" presId="urn:microsoft.com/office/officeart/2005/8/layout/orgChart1"/>
    <dgm:cxn modelId="{412E05DE-9481-49EB-BD67-47DFBE5EFAA7}" type="presParOf" srcId="{9BCABDA1-7BE6-4A1B-B602-F0591C3E6CF7}" destId="{0BF3E4A6-5FF3-4DA4-A60E-3048872D8EFC}" srcOrd="1" destOrd="0" presId="urn:microsoft.com/office/officeart/2005/8/layout/orgChart1"/>
    <dgm:cxn modelId="{1CDE5004-A20A-47EB-9582-1B3DEADBD5F6}" type="presParOf" srcId="{9BCABDA1-7BE6-4A1B-B602-F0591C3E6CF7}" destId="{13D3FFA0-7AE3-4B9B-847E-15D9D9C051CC}" srcOrd="2" destOrd="0" presId="urn:microsoft.com/office/officeart/2005/8/layout/orgChart1"/>
    <dgm:cxn modelId="{1CD4D554-C3E7-45D2-85CC-C338CD5A1FBC}" type="presParOf" srcId="{363264D9-C11B-4EE7-8617-365541CBF211}" destId="{13AB9005-483E-49B4-9F5A-17C8251F74DC}" srcOrd="2" destOrd="0" presId="urn:microsoft.com/office/officeart/2005/8/layout/orgChart1"/>
    <dgm:cxn modelId="{AB3F4905-61DF-4B3C-8A45-BEDE6B746502}" type="presParOf" srcId="{363264D9-C11B-4EE7-8617-365541CBF211}" destId="{8BFA3CE3-5608-4CFF-97F5-267C2BD34DEB}" srcOrd="3" destOrd="0" presId="urn:microsoft.com/office/officeart/2005/8/layout/orgChart1"/>
    <dgm:cxn modelId="{DDA2C3FF-C969-4486-8B86-20F84B351677}" type="presParOf" srcId="{8BFA3CE3-5608-4CFF-97F5-267C2BD34DEB}" destId="{602159BC-EA1B-4F80-A584-D062E21031DA}" srcOrd="0" destOrd="0" presId="urn:microsoft.com/office/officeart/2005/8/layout/orgChart1"/>
    <dgm:cxn modelId="{BAC6CD74-01F9-49A2-AF7C-0206FF8CA80B}" type="presParOf" srcId="{602159BC-EA1B-4F80-A584-D062E21031DA}" destId="{79BDE6C2-0847-427A-B3BC-38C0ED9FBB94}" srcOrd="0" destOrd="0" presId="urn:microsoft.com/office/officeart/2005/8/layout/orgChart1"/>
    <dgm:cxn modelId="{ABD4158C-82C5-4058-911F-C231F94D58DD}" type="presParOf" srcId="{602159BC-EA1B-4F80-A584-D062E21031DA}" destId="{61E32D5B-2DA5-4A0D-9ADA-5A13B9947CBF}" srcOrd="1" destOrd="0" presId="urn:microsoft.com/office/officeart/2005/8/layout/orgChart1"/>
    <dgm:cxn modelId="{20091ED3-3FDA-4EC6-BC23-BCC6D9FC9BB1}" type="presParOf" srcId="{8BFA3CE3-5608-4CFF-97F5-267C2BD34DEB}" destId="{76AA5C57-7CAB-4A82-BC04-6A45B5811D06}" srcOrd="1" destOrd="0" presId="urn:microsoft.com/office/officeart/2005/8/layout/orgChart1"/>
    <dgm:cxn modelId="{2A764D63-CF20-4F1B-A05B-0C861A1D6F14}" type="presParOf" srcId="{8BFA3CE3-5608-4CFF-97F5-267C2BD34DEB}" destId="{706506C5-B66F-4830-B1E7-192512403C6B}" srcOrd="2" destOrd="0" presId="urn:microsoft.com/office/officeart/2005/8/layout/orgChart1"/>
    <dgm:cxn modelId="{55F0FCBB-FA40-4221-8F4A-8B8FDC878A9B}" type="presParOf" srcId="{67971F35-A5EB-44BF-8E1B-A819048FAFC0}" destId="{DA96E134-CFAD-440F-8A5F-1CF8959DB66C}" srcOrd="2" destOrd="0" presId="urn:microsoft.com/office/officeart/2005/8/layout/orgChart1"/>
    <dgm:cxn modelId="{F8B81072-37A1-4ABD-82ED-DF77A2B73425}" type="presParOf" srcId="{16EB79D5-BBAB-4257-8A78-8C147491A597}" destId="{A1FD25C6-2199-41F7-A1C7-3FBFC8C49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F377-D90C-45D9-92B1-9E5F7BE6FE6C}">
      <dsp:nvSpPr>
        <dsp:cNvPr id="0" name=""/>
        <dsp:cNvSpPr/>
      </dsp:nvSpPr>
      <dsp:spPr>
        <a:xfrm>
          <a:off x="5293246" y="2082343"/>
          <a:ext cx="258054" cy="201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21"/>
              </a:lnTo>
              <a:lnTo>
                <a:pt x="258054" y="2012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D0925-B082-4958-BFB7-DC8EE5285361}">
      <dsp:nvSpPr>
        <dsp:cNvPr id="0" name=""/>
        <dsp:cNvSpPr/>
      </dsp:nvSpPr>
      <dsp:spPr>
        <a:xfrm>
          <a:off x="5293246" y="2082343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DBF58-9B65-446E-A151-D9BCF7E264F6}">
      <dsp:nvSpPr>
        <dsp:cNvPr id="0" name=""/>
        <dsp:cNvSpPr/>
      </dsp:nvSpPr>
      <dsp:spPr>
        <a:xfrm>
          <a:off x="3899754" y="860888"/>
          <a:ext cx="2081635" cy="36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7"/>
              </a:lnTo>
              <a:lnTo>
                <a:pt x="2081635" y="180637"/>
              </a:lnTo>
              <a:lnTo>
                <a:pt x="2081635" y="361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73210-9BEE-4DEA-866E-355C6CEF9BAF}">
      <dsp:nvSpPr>
        <dsp:cNvPr id="0" name=""/>
        <dsp:cNvSpPr/>
      </dsp:nvSpPr>
      <dsp:spPr>
        <a:xfrm>
          <a:off x="3211610" y="2082343"/>
          <a:ext cx="258054" cy="201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21"/>
              </a:lnTo>
              <a:lnTo>
                <a:pt x="258054" y="2012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B4360-3D72-4DAE-AA9E-05D7AAAF6E1A}">
      <dsp:nvSpPr>
        <dsp:cNvPr id="0" name=""/>
        <dsp:cNvSpPr/>
      </dsp:nvSpPr>
      <dsp:spPr>
        <a:xfrm>
          <a:off x="3211610" y="2082343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7801C-419E-484B-9724-1058523DC8D7}">
      <dsp:nvSpPr>
        <dsp:cNvPr id="0" name=""/>
        <dsp:cNvSpPr/>
      </dsp:nvSpPr>
      <dsp:spPr>
        <a:xfrm>
          <a:off x="3854034" y="860888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6E795-4E10-4DFC-A216-BBC24DEA93BA}">
      <dsp:nvSpPr>
        <dsp:cNvPr id="0" name=""/>
        <dsp:cNvSpPr/>
      </dsp:nvSpPr>
      <dsp:spPr>
        <a:xfrm>
          <a:off x="1129975" y="2082343"/>
          <a:ext cx="258054" cy="201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21"/>
              </a:lnTo>
              <a:lnTo>
                <a:pt x="258054" y="2012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51B88-ECDC-4007-88DB-FAD309F003AA}">
      <dsp:nvSpPr>
        <dsp:cNvPr id="0" name=""/>
        <dsp:cNvSpPr/>
      </dsp:nvSpPr>
      <dsp:spPr>
        <a:xfrm>
          <a:off x="1129975" y="2082343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F48AE-E517-4123-B2D3-D638A2F2A83B}">
      <dsp:nvSpPr>
        <dsp:cNvPr id="0" name=""/>
        <dsp:cNvSpPr/>
      </dsp:nvSpPr>
      <dsp:spPr>
        <a:xfrm>
          <a:off x="1818119" y="860888"/>
          <a:ext cx="2081635" cy="361275"/>
        </a:xfrm>
        <a:custGeom>
          <a:avLst/>
          <a:gdLst/>
          <a:ahLst/>
          <a:cxnLst/>
          <a:rect l="0" t="0" r="0" b="0"/>
          <a:pathLst>
            <a:path>
              <a:moveTo>
                <a:pt x="2081635" y="0"/>
              </a:moveTo>
              <a:lnTo>
                <a:pt x="2081635" y="180637"/>
              </a:lnTo>
              <a:lnTo>
                <a:pt x="0" y="180637"/>
              </a:lnTo>
              <a:lnTo>
                <a:pt x="0" y="361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2B8C8-FD28-4743-B0E5-DA791A1B744D}">
      <dsp:nvSpPr>
        <dsp:cNvPr id="0" name=""/>
        <dsp:cNvSpPr/>
      </dsp:nvSpPr>
      <dsp:spPr>
        <a:xfrm>
          <a:off x="3039574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Generálny riaditeľ</a:t>
          </a:r>
          <a:endParaRPr lang="sk-SK" sz="2100" kern="1200" dirty="0"/>
        </a:p>
      </dsp:txBody>
      <dsp:txXfrm>
        <a:off x="3039574" y="707"/>
        <a:ext cx="1720360" cy="860180"/>
      </dsp:txXfrm>
    </dsp:sp>
    <dsp:sp modelId="{8EAE9065-9D3A-4962-A6C9-A3B4F64C4AF8}">
      <dsp:nvSpPr>
        <dsp:cNvPr id="0" name=""/>
        <dsp:cNvSpPr/>
      </dsp:nvSpPr>
      <dsp:spPr>
        <a:xfrm>
          <a:off x="957939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Výrobný riaditeľ</a:t>
          </a:r>
          <a:endParaRPr lang="sk-SK" sz="2100" kern="1200" dirty="0"/>
        </a:p>
      </dsp:txBody>
      <dsp:txXfrm>
        <a:off x="957939" y="1222163"/>
        <a:ext cx="1720360" cy="860180"/>
      </dsp:txXfrm>
    </dsp:sp>
    <dsp:sp modelId="{92804B0B-D6A1-43E8-BCA6-33002C0FD726}">
      <dsp:nvSpPr>
        <dsp:cNvPr id="0" name=""/>
        <dsp:cNvSpPr/>
      </dsp:nvSpPr>
      <dsp:spPr>
        <a:xfrm>
          <a:off x="1388029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1388029" y="2443619"/>
        <a:ext cx="1720360" cy="860180"/>
      </dsp:txXfrm>
    </dsp:sp>
    <dsp:sp modelId="{E5733BC1-D99D-4870-ABAA-6CF1D18E804F}">
      <dsp:nvSpPr>
        <dsp:cNvPr id="0" name=""/>
        <dsp:cNvSpPr/>
      </dsp:nvSpPr>
      <dsp:spPr>
        <a:xfrm>
          <a:off x="1388029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1388029" y="3665074"/>
        <a:ext cx="1720360" cy="860180"/>
      </dsp:txXfrm>
    </dsp:sp>
    <dsp:sp modelId="{811230E1-0C1B-4458-A489-0FC4B6A87096}">
      <dsp:nvSpPr>
        <dsp:cNvPr id="0" name=""/>
        <dsp:cNvSpPr/>
      </dsp:nvSpPr>
      <dsp:spPr>
        <a:xfrm>
          <a:off x="3039574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Riaditeľ logistiky</a:t>
          </a:r>
          <a:endParaRPr lang="sk-SK" sz="2100" kern="1200"/>
        </a:p>
      </dsp:txBody>
      <dsp:txXfrm>
        <a:off x="3039574" y="1222163"/>
        <a:ext cx="1720360" cy="860180"/>
      </dsp:txXfrm>
    </dsp:sp>
    <dsp:sp modelId="{B5AE7C91-8125-455C-B00C-33E7E4C5142A}">
      <dsp:nvSpPr>
        <dsp:cNvPr id="0" name=""/>
        <dsp:cNvSpPr/>
      </dsp:nvSpPr>
      <dsp:spPr>
        <a:xfrm>
          <a:off x="3469664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3469664" y="2443619"/>
        <a:ext cx="1720360" cy="860180"/>
      </dsp:txXfrm>
    </dsp:sp>
    <dsp:sp modelId="{B5FFE862-C839-4226-A413-89F7EDD61605}">
      <dsp:nvSpPr>
        <dsp:cNvPr id="0" name=""/>
        <dsp:cNvSpPr/>
      </dsp:nvSpPr>
      <dsp:spPr>
        <a:xfrm>
          <a:off x="3469664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3469664" y="3665074"/>
        <a:ext cx="1720360" cy="860180"/>
      </dsp:txXfrm>
    </dsp:sp>
    <dsp:sp modelId="{0FF54B50-0F73-4D3B-8517-4709E5CAC0D2}">
      <dsp:nvSpPr>
        <dsp:cNvPr id="0" name=""/>
        <dsp:cNvSpPr/>
      </dsp:nvSpPr>
      <dsp:spPr>
        <a:xfrm>
          <a:off x="5121210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Marketingový riaditeľ</a:t>
          </a:r>
          <a:endParaRPr lang="sk-SK" sz="2100" kern="1200" dirty="0"/>
        </a:p>
      </dsp:txBody>
      <dsp:txXfrm>
        <a:off x="5121210" y="1222163"/>
        <a:ext cx="1720360" cy="860180"/>
      </dsp:txXfrm>
    </dsp:sp>
    <dsp:sp modelId="{837C1C19-14CD-4110-BE98-70C0A7EF827E}">
      <dsp:nvSpPr>
        <dsp:cNvPr id="0" name=""/>
        <dsp:cNvSpPr/>
      </dsp:nvSpPr>
      <dsp:spPr>
        <a:xfrm>
          <a:off x="5551300" y="2443619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5551300" y="2443619"/>
        <a:ext cx="1720360" cy="860180"/>
      </dsp:txXfrm>
    </dsp:sp>
    <dsp:sp modelId="{5D1D06EC-AFA0-43A3-B7F8-DBF094F2613C}">
      <dsp:nvSpPr>
        <dsp:cNvPr id="0" name=""/>
        <dsp:cNvSpPr/>
      </dsp:nvSpPr>
      <dsp:spPr>
        <a:xfrm>
          <a:off x="5551300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5551300" y="3665074"/>
        <a:ext cx="1720360" cy="86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B9005-483E-49B4-9F5A-17C8251F74DC}">
      <dsp:nvSpPr>
        <dsp:cNvPr id="0" name=""/>
        <dsp:cNvSpPr/>
      </dsp:nvSpPr>
      <dsp:spPr>
        <a:xfrm>
          <a:off x="6288707" y="2086035"/>
          <a:ext cx="252779" cy="197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683"/>
              </a:lnTo>
              <a:lnTo>
                <a:pt x="252779" y="1971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747B3-E850-4AFE-8FB8-5DD40435FDFA}">
      <dsp:nvSpPr>
        <dsp:cNvPr id="0" name=""/>
        <dsp:cNvSpPr/>
      </dsp:nvSpPr>
      <dsp:spPr>
        <a:xfrm>
          <a:off x="6288707" y="208603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EA467-8A3F-42A8-ADF2-7D371AFCA3E4}">
      <dsp:nvSpPr>
        <dsp:cNvPr id="0" name=""/>
        <dsp:cNvSpPr/>
      </dsp:nvSpPr>
      <dsp:spPr>
        <a:xfrm>
          <a:off x="3904150" y="889543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3058637" y="176945"/>
              </a:lnTo>
              <a:lnTo>
                <a:pt x="3058637" y="353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AF1E6-4AC3-4873-BFCA-313ECCDF6AEE}">
      <dsp:nvSpPr>
        <dsp:cNvPr id="0" name=""/>
        <dsp:cNvSpPr/>
      </dsp:nvSpPr>
      <dsp:spPr>
        <a:xfrm>
          <a:off x="4249615" y="2086035"/>
          <a:ext cx="252779" cy="197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683"/>
              </a:lnTo>
              <a:lnTo>
                <a:pt x="252779" y="1971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5E7CA-26C8-4850-B103-362A38EE3F96}">
      <dsp:nvSpPr>
        <dsp:cNvPr id="0" name=""/>
        <dsp:cNvSpPr/>
      </dsp:nvSpPr>
      <dsp:spPr>
        <a:xfrm>
          <a:off x="4249615" y="208603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3FA9-1E73-48B1-91DD-3468B1593325}">
      <dsp:nvSpPr>
        <dsp:cNvPr id="0" name=""/>
        <dsp:cNvSpPr/>
      </dsp:nvSpPr>
      <dsp:spPr>
        <a:xfrm>
          <a:off x="3904150" y="889543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1019545" y="176945"/>
              </a:lnTo>
              <a:lnTo>
                <a:pt x="1019545" y="353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A3AF3-811F-4098-A030-C31680D80331}">
      <dsp:nvSpPr>
        <dsp:cNvPr id="0" name=""/>
        <dsp:cNvSpPr/>
      </dsp:nvSpPr>
      <dsp:spPr>
        <a:xfrm>
          <a:off x="2210524" y="2086035"/>
          <a:ext cx="252779" cy="197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683"/>
              </a:lnTo>
              <a:lnTo>
                <a:pt x="252779" y="1971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3DD23-49E4-40FE-9EBE-3E78079E1F73}">
      <dsp:nvSpPr>
        <dsp:cNvPr id="0" name=""/>
        <dsp:cNvSpPr/>
      </dsp:nvSpPr>
      <dsp:spPr>
        <a:xfrm>
          <a:off x="2210524" y="208603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F1F83-5611-40FC-9A71-B46B1C7102A1}">
      <dsp:nvSpPr>
        <dsp:cNvPr id="0" name=""/>
        <dsp:cNvSpPr/>
      </dsp:nvSpPr>
      <dsp:spPr>
        <a:xfrm>
          <a:off x="2884604" y="889543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1019545" y="0"/>
              </a:moveTo>
              <a:lnTo>
                <a:pt x="1019545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47563-14E3-4030-B168-C5771AF93F83}">
      <dsp:nvSpPr>
        <dsp:cNvPr id="0" name=""/>
        <dsp:cNvSpPr/>
      </dsp:nvSpPr>
      <dsp:spPr>
        <a:xfrm>
          <a:off x="171433" y="2086035"/>
          <a:ext cx="252779" cy="197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683"/>
              </a:lnTo>
              <a:lnTo>
                <a:pt x="252779" y="1971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DBB77-AD15-4F5F-B640-360163DD79A1}">
      <dsp:nvSpPr>
        <dsp:cNvPr id="0" name=""/>
        <dsp:cNvSpPr/>
      </dsp:nvSpPr>
      <dsp:spPr>
        <a:xfrm>
          <a:off x="171433" y="208603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FE0DD-0CC8-4264-9B5C-91F8FF03FC30}">
      <dsp:nvSpPr>
        <dsp:cNvPr id="0" name=""/>
        <dsp:cNvSpPr/>
      </dsp:nvSpPr>
      <dsp:spPr>
        <a:xfrm>
          <a:off x="845513" y="889543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3058637" y="0"/>
              </a:moveTo>
              <a:lnTo>
                <a:pt x="3058637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7FA3C-7C21-4D49-B5E6-244A06D0EE43}">
      <dsp:nvSpPr>
        <dsp:cNvPr id="0" name=""/>
        <dsp:cNvSpPr/>
      </dsp:nvSpPr>
      <dsp:spPr>
        <a:xfrm>
          <a:off x="3061550" y="46944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Generálny riaditeľ</a:t>
          </a:r>
          <a:endParaRPr lang="sk-SK" sz="2100" kern="1200" dirty="0"/>
        </a:p>
      </dsp:txBody>
      <dsp:txXfrm>
        <a:off x="3061550" y="46944"/>
        <a:ext cx="1685199" cy="842599"/>
      </dsp:txXfrm>
    </dsp:sp>
    <dsp:sp modelId="{03E03AE4-6ABD-4852-85EF-4414B2D3B6A0}">
      <dsp:nvSpPr>
        <dsp:cNvPr id="0" name=""/>
        <dsp:cNvSpPr/>
      </dsp:nvSpPr>
      <dsp:spPr>
        <a:xfrm>
          <a:off x="2913" y="124343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Výrobný riaditeľ</a:t>
          </a:r>
          <a:endParaRPr lang="sk-SK" sz="2100" kern="1200"/>
        </a:p>
      </dsp:txBody>
      <dsp:txXfrm>
        <a:off x="2913" y="1243435"/>
        <a:ext cx="1685199" cy="842599"/>
      </dsp:txXfrm>
    </dsp:sp>
    <dsp:sp modelId="{BEF65F8B-4807-4281-932E-E05885E1F1E8}">
      <dsp:nvSpPr>
        <dsp:cNvPr id="0" name=""/>
        <dsp:cNvSpPr/>
      </dsp:nvSpPr>
      <dsp:spPr>
        <a:xfrm>
          <a:off x="424213" y="2439927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424213" y="2439927"/>
        <a:ext cx="1685199" cy="842599"/>
      </dsp:txXfrm>
    </dsp:sp>
    <dsp:sp modelId="{FBB74E36-D59E-43F2-B565-C18A1FC91DD5}">
      <dsp:nvSpPr>
        <dsp:cNvPr id="0" name=""/>
        <dsp:cNvSpPr/>
      </dsp:nvSpPr>
      <dsp:spPr>
        <a:xfrm>
          <a:off x="424213" y="3636419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424213" y="3636419"/>
        <a:ext cx="1685199" cy="842599"/>
      </dsp:txXfrm>
    </dsp:sp>
    <dsp:sp modelId="{7B059E69-2AD7-4A13-A5A6-2B00D76B036B}">
      <dsp:nvSpPr>
        <dsp:cNvPr id="0" name=""/>
        <dsp:cNvSpPr/>
      </dsp:nvSpPr>
      <dsp:spPr>
        <a:xfrm>
          <a:off x="2042004" y="124343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Riaditeľ logistiky</a:t>
          </a:r>
          <a:endParaRPr lang="sk-SK" sz="2100" kern="1200"/>
        </a:p>
      </dsp:txBody>
      <dsp:txXfrm>
        <a:off x="2042004" y="1243435"/>
        <a:ext cx="1685199" cy="842599"/>
      </dsp:txXfrm>
    </dsp:sp>
    <dsp:sp modelId="{FC1A743D-AAB5-4E75-87F0-BD25AC9A7664}">
      <dsp:nvSpPr>
        <dsp:cNvPr id="0" name=""/>
        <dsp:cNvSpPr/>
      </dsp:nvSpPr>
      <dsp:spPr>
        <a:xfrm>
          <a:off x="2463304" y="2439927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2463304" y="2439927"/>
        <a:ext cx="1685199" cy="842599"/>
      </dsp:txXfrm>
    </dsp:sp>
    <dsp:sp modelId="{F20036BD-D3BA-4058-BD38-C77762FEF776}">
      <dsp:nvSpPr>
        <dsp:cNvPr id="0" name=""/>
        <dsp:cNvSpPr/>
      </dsp:nvSpPr>
      <dsp:spPr>
        <a:xfrm>
          <a:off x="2463304" y="3636419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2463304" y="3636419"/>
        <a:ext cx="1685199" cy="842599"/>
      </dsp:txXfrm>
    </dsp:sp>
    <dsp:sp modelId="{81096F1A-883A-4C16-A2B9-5B56457060E6}">
      <dsp:nvSpPr>
        <dsp:cNvPr id="0" name=""/>
        <dsp:cNvSpPr/>
      </dsp:nvSpPr>
      <dsp:spPr>
        <a:xfrm>
          <a:off x="4081096" y="124343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Marketingový riaditeľ</a:t>
          </a:r>
          <a:endParaRPr lang="sk-SK" sz="2100" kern="1200" dirty="0"/>
        </a:p>
      </dsp:txBody>
      <dsp:txXfrm>
        <a:off x="4081096" y="1243435"/>
        <a:ext cx="1685199" cy="842599"/>
      </dsp:txXfrm>
    </dsp:sp>
    <dsp:sp modelId="{23A21DCD-6368-477D-8C5D-21D502165358}">
      <dsp:nvSpPr>
        <dsp:cNvPr id="0" name=""/>
        <dsp:cNvSpPr/>
      </dsp:nvSpPr>
      <dsp:spPr>
        <a:xfrm>
          <a:off x="4502395" y="2439927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4502395" y="2439927"/>
        <a:ext cx="1685199" cy="842599"/>
      </dsp:txXfrm>
    </dsp:sp>
    <dsp:sp modelId="{EDB5B71D-06A9-4434-9FC1-DC13FF8F36C1}">
      <dsp:nvSpPr>
        <dsp:cNvPr id="0" name=""/>
        <dsp:cNvSpPr/>
      </dsp:nvSpPr>
      <dsp:spPr>
        <a:xfrm>
          <a:off x="4502395" y="3636419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4502395" y="3636419"/>
        <a:ext cx="1685199" cy="842599"/>
      </dsp:txXfrm>
    </dsp:sp>
    <dsp:sp modelId="{3B9DFBE9-FB76-48AD-A0B7-7309EB80E9C1}">
      <dsp:nvSpPr>
        <dsp:cNvPr id="0" name=""/>
        <dsp:cNvSpPr/>
      </dsp:nvSpPr>
      <dsp:spPr>
        <a:xfrm>
          <a:off x="6120187" y="124343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Ekonomický riaditeľ</a:t>
          </a:r>
          <a:endParaRPr lang="sk-SK" sz="2100" kern="1200"/>
        </a:p>
      </dsp:txBody>
      <dsp:txXfrm>
        <a:off x="6120187" y="1243435"/>
        <a:ext cx="1685199" cy="842599"/>
      </dsp:txXfrm>
    </dsp:sp>
    <dsp:sp modelId="{7C663C4D-E43D-4471-93D4-F97D78A0762F}">
      <dsp:nvSpPr>
        <dsp:cNvPr id="0" name=""/>
        <dsp:cNvSpPr/>
      </dsp:nvSpPr>
      <dsp:spPr>
        <a:xfrm>
          <a:off x="6541487" y="2439927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1</a:t>
          </a:r>
          <a:endParaRPr lang="sk-SK" sz="2100" kern="1200"/>
        </a:p>
      </dsp:txBody>
      <dsp:txXfrm>
        <a:off x="6541487" y="2439927"/>
        <a:ext cx="1685199" cy="842599"/>
      </dsp:txXfrm>
    </dsp:sp>
    <dsp:sp modelId="{79BDE6C2-0847-427A-B3BC-38C0ED9FBB94}">
      <dsp:nvSpPr>
        <dsp:cNvPr id="0" name=""/>
        <dsp:cNvSpPr/>
      </dsp:nvSpPr>
      <dsp:spPr>
        <a:xfrm>
          <a:off x="6541487" y="3636419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smtClean="0"/>
            <a:t>Zamestnanec 2</a:t>
          </a:r>
          <a:endParaRPr lang="sk-SK" sz="2100" kern="1200"/>
        </a:p>
      </dsp:txBody>
      <dsp:txXfrm>
        <a:off x="6541487" y="3636419"/>
        <a:ext cx="1685199" cy="84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AA891B-E1DE-40C1-9942-51E459B4F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966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B5A3-F73F-401C-BEA4-B733EB937D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B12C-EE7F-4866-BA9C-21E7C78847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68EB-B1F2-46C2-99A3-F1EE4AEEB2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5F93-AA3F-4132-ABE7-C95C0BE0C7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9E0A-214B-4B10-8EB0-5435AEA446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7593-C397-4FFA-AAED-9F3D4D722E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9D01-758B-4CCF-BA77-C73A606B5A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7CF4-1AA3-4716-9721-74618632E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C5C9-5D60-4608-9041-C4FA3CFCC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652B-DBFF-40A3-9707-BB7C6E3B2F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F27A-1144-48D5-9AC8-A86B772DA2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štýly predlohy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Tretia úroveň</a:t>
            </a:r>
          </a:p>
          <a:p>
            <a:pPr lvl="3"/>
            <a:r>
              <a:rPr lang="cs-CZ" smtClean="0"/>
              <a:t>Štvrtá úroveň</a:t>
            </a:r>
          </a:p>
          <a:p>
            <a:pPr lvl="4"/>
            <a:r>
              <a:rPr lang="cs-CZ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6D1351-985F-442C-9718-045A5F3A48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1</a:t>
            </a:r>
          </a:p>
        </p:txBody>
      </p:sp>
      <p:sp>
        <p:nvSpPr>
          <p:cNvPr id="14338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Vložte novú snímku s rozložením </a:t>
            </a:r>
            <a:r>
              <a:rPr lang="sk-SK" sz="2800" dirty="0" smtClean="0"/>
              <a:t>„Úvodná snímka“.</a:t>
            </a:r>
            <a:endParaRPr lang="sk-SK" sz="2800" dirty="0" smtClean="0"/>
          </a:p>
          <a:p>
            <a:r>
              <a:rPr lang="sk-SK" sz="2800" dirty="0" smtClean="0"/>
              <a:t>Do podnadpisu vložte svoje meno a priezvisko.</a:t>
            </a:r>
          </a:p>
          <a:p>
            <a:r>
              <a:rPr lang="sk-SK" sz="2800" dirty="0" smtClean="0"/>
              <a:t>Podnadpis zarovnajte do pravého dolného rohu.</a:t>
            </a:r>
          </a:p>
          <a:p>
            <a:r>
              <a:rPr lang="sk-SK" sz="2800" dirty="0" smtClean="0"/>
              <a:t>Snímku upravte použitím ľubovoľného </a:t>
            </a:r>
            <a:r>
              <a:rPr lang="sk-SK" sz="2800" dirty="0" smtClean="0"/>
              <a:t>motívu.</a:t>
            </a:r>
            <a:endParaRPr lang="sk-SK" sz="2800" dirty="0" smtClean="0"/>
          </a:p>
          <a:p>
            <a:r>
              <a:rPr lang="sk-SK" sz="2800" dirty="0" smtClean="0"/>
              <a:t>Upravte farbu pozadia </a:t>
            </a:r>
            <a:r>
              <a:rPr lang="sk-SK" sz="2800" dirty="0" smtClean="0"/>
              <a:t>motívu.</a:t>
            </a:r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9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Nadpis </a:t>
            </a:r>
            <a:r>
              <a:rPr lang="sk-SK" dirty="0" smtClean="0"/>
              <a:t>snímku upravte efektom „tieň“ textu.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sk-SK" u="dbl" spc="600" dirty="0" smtClean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</a:rPr>
              <a:t>ODSTRÁŇTE FORMÁTOVANIE TOHTO RIADKA.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r>
              <a:rPr lang="sk-SK" dirty="0"/>
              <a:t>Otečte text na tejto snímke o 270°.</a:t>
            </a:r>
          </a:p>
          <a:p>
            <a:pPr>
              <a:lnSpc>
                <a:spcPct val="200000"/>
              </a:lnSpc>
              <a:spcAft>
                <a:spcPts val="600"/>
              </a:spcAft>
              <a:defRPr/>
            </a:pPr>
            <a:endParaRPr lang="sk-SK" u="dbl" spc="600" dirty="0">
              <a:solidFill>
                <a:srgbClr val="FF0000"/>
              </a:solidFill>
              <a:uFill>
                <a:solidFill>
                  <a:srgbClr val="00B050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10</a:t>
            </a:r>
          </a:p>
        </p:txBody>
      </p:sp>
      <p:sp>
        <p:nvSpPr>
          <p:cNvPr id="24578" name="Zástupný symbol obsahu 2"/>
          <p:cNvSpPr>
            <a:spLocks noGrp="1"/>
          </p:cNvSpPr>
          <p:nvPr>
            <p:ph idx="1"/>
          </p:nvPr>
        </p:nvSpPr>
        <p:spPr>
          <a:ln w="38100">
            <a:prstDash val="sysDot"/>
          </a:ln>
        </p:spPr>
        <p:txBody>
          <a:bodyPr/>
          <a:lstStyle/>
          <a:p>
            <a:r>
              <a:rPr lang="sk-SK" dirty="0" smtClean="0"/>
              <a:t>Zarovnajte text snímky na dolný okraj.</a:t>
            </a:r>
          </a:p>
          <a:p>
            <a:r>
              <a:rPr lang="sk-SK" dirty="0" smtClean="0"/>
              <a:t>Nastavte orámovanie bloku textu modrou bodkovanou čiarou hrúbky 3 </a:t>
            </a:r>
            <a:r>
              <a:rPr lang="sk-SK" dirty="0" err="1" smtClean="0"/>
              <a:t>pt</a:t>
            </a:r>
            <a:r>
              <a:rPr lang="sk-SK" dirty="0" smtClean="0"/>
              <a:t>.</a:t>
            </a:r>
          </a:p>
          <a:p>
            <a:r>
              <a:rPr lang="sk-SK" dirty="0" smtClean="0"/>
              <a:t>Zariaďte, aby bol tento riadok celý veľkými písmenami.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11</a:t>
            </a: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Na nasledujúcu snímku pridajte ľubovoľnú fotografiu, ktorú si stiahnete z internetu.</a:t>
            </a:r>
          </a:p>
          <a:p>
            <a:r>
              <a:rPr lang="sk-SK" smtClean="0"/>
              <a:t>Fotografiu upravte efektom</a:t>
            </a:r>
            <a:br>
              <a:rPr lang="sk-SK" smtClean="0"/>
            </a:br>
            <a:r>
              <a:rPr lang="sk-SK" smtClean="0"/>
              <a:t>„Odtiene sivej – ceruzka“.</a:t>
            </a:r>
          </a:p>
          <a:p>
            <a:r>
              <a:rPr lang="sk-SK" smtClean="0"/>
              <a:t>Upravte štýl obrázka na „Kovový ovál“.</a:t>
            </a:r>
          </a:p>
          <a:p>
            <a:r>
              <a:rPr lang="sk-SK" smtClean="0"/>
              <a:t>Upravte farbu obrázka na oranžovú.</a:t>
            </a:r>
          </a:p>
          <a:p>
            <a:r>
              <a:rPr lang="sk-SK" smtClean="0"/>
              <a:t>Vráťte späť všetky zmeny vykonané na obrázku.</a:t>
            </a:r>
          </a:p>
          <a:p>
            <a:endParaRPr lang="sk-SK" smtClean="0"/>
          </a:p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26626" name="Zástupný symbol obsah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12</a:t>
            </a:r>
          </a:p>
        </p:txBody>
      </p:sp>
      <p:sp>
        <p:nvSpPr>
          <p:cNvPr id="27650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/>
              <a:t>Vložte nový obrázok, ktorý bude zobrazený presne v strede stránky za týmto </a:t>
            </a:r>
            <a:r>
              <a:rPr lang="sk-SK" dirty="0" smtClean="0"/>
              <a:t>textom.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13</a:t>
            </a:r>
          </a:p>
        </p:txBody>
      </p:sp>
      <p:sp>
        <p:nvSpPr>
          <p:cNvPr id="2867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Z obrázkov na nasledujúcej snímke vytvorte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412875"/>
            <a:ext cx="7721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29698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8075" y="3694113"/>
            <a:ext cx="3778250" cy="2833687"/>
          </a:xfrm>
        </p:spPr>
      </p:pic>
      <p:pic>
        <p:nvPicPr>
          <p:cNvPr id="29699" name="Obrázo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38195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ázo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35113"/>
            <a:ext cx="38195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13</a:t>
            </a:r>
          </a:p>
        </p:txBody>
      </p:sp>
      <p:sp>
        <p:nvSpPr>
          <p:cNvPr id="3072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Vytvorte fotogalériu, ktorá bude obsahovať </a:t>
            </a:r>
            <a:r>
              <a:rPr lang="sk-SK" dirty="0" smtClean="0"/>
              <a:t>4 fotografie.</a:t>
            </a:r>
          </a:p>
          <a:p>
            <a:r>
              <a:rPr lang="sk-SK" dirty="0" smtClean="0"/>
              <a:t>Fotografie budú zobrazené čiernobiele v ráme tvaru zaobleného obdĺžnika.</a:t>
            </a:r>
          </a:p>
          <a:p>
            <a:r>
              <a:rPr lang="sk-SK" dirty="0" smtClean="0"/>
              <a:t>Pod každú z nich uveďte názov fotografie.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14</a:t>
            </a:r>
          </a:p>
        </p:txBody>
      </p:sp>
      <p:sp>
        <p:nvSpPr>
          <p:cNvPr id="3277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Fotku na nasledujúcej snímke upravte nasledovne:</a:t>
            </a:r>
          </a:p>
          <a:p>
            <a:pPr lvl="1"/>
            <a:r>
              <a:rPr lang="sk-SK" dirty="0" smtClean="0"/>
              <a:t>Nastavte šírku obrázka presne na </a:t>
            </a:r>
            <a:r>
              <a:rPr lang="sk-SK" dirty="0" smtClean="0"/>
              <a:t>12,1 </a:t>
            </a:r>
            <a:r>
              <a:rPr lang="sk-SK" dirty="0" smtClean="0"/>
              <a:t>cm,</a:t>
            </a:r>
          </a:p>
          <a:p>
            <a:pPr lvl="1"/>
            <a:r>
              <a:rPr lang="sk-SK" dirty="0" smtClean="0"/>
              <a:t>Prevráťte obrázok </a:t>
            </a:r>
            <a:r>
              <a:rPr lang="sk-SK" dirty="0" smtClean="0"/>
              <a:t>vodorovne,</a:t>
            </a:r>
          </a:p>
          <a:p>
            <a:pPr lvl="1"/>
            <a:r>
              <a:rPr lang="sk-SK" dirty="0" smtClean="0"/>
              <a:t>Odstráňte z obrázka </a:t>
            </a:r>
            <a:r>
              <a:rPr lang="sk-SK" dirty="0" smtClean="0"/>
              <a:t>modrú oblohu,</a:t>
            </a:r>
            <a:endParaRPr lang="sk-SK" dirty="0" smtClean="0"/>
          </a:p>
          <a:p>
            <a:pPr lvl="1"/>
            <a:r>
              <a:rPr lang="sk-SK" dirty="0" smtClean="0"/>
              <a:t>Priraďte mu efekt „Žiara“ a „Priestorové otáčanie“</a:t>
            </a:r>
          </a:p>
          <a:p>
            <a:pPr lvl="1"/>
            <a:r>
              <a:rPr lang="sk-SK" dirty="0" smtClean="0"/>
              <a:t>Šedé orámovanie hrúbky 4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3379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809750"/>
            <a:ext cx="4321175" cy="323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Zmeňte rozloženie </a:t>
            </a:r>
            <a:r>
              <a:rPr lang="sk-SK" dirty="0" smtClean="0"/>
              <a:t>tejto snímky </a:t>
            </a:r>
            <a:r>
              <a:rPr lang="sk-SK" dirty="0" smtClean="0"/>
              <a:t>na „Dva obsahy“.</a:t>
            </a:r>
          </a:p>
          <a:p>
            <a:r>
              <a:rPr lang="sk-SK" dirty="0" smtClean="0"/>
              <a:t>Do ľavého stĺpca vložte ľubovoľný </a:t>
            </a:r>
            <a:r>
              <a:rPr lang="sk-SK" dirty="0" err="1" smtClean="0"/>
              <a:t>Clip</a:t>
            </a:r>
            <a:r>
              <a:rPr lang="sk-SK" dirty="0" smtClean="0"/>
              <a:t> Art.</a:t>
            </a:r>
          </a:p>
          <a:p>
            <a:r>
              <a:rPr lang="sk-SK" dirty="0" smtClean="0"/>
              <a:t>Do pravého stĺpca vložte tabuľku.</a:t>
            </a:r>
          </a:p>
          <a:p>
            <a:endParaRPr lang="sk-SK" dirty="0" smtClean="0"/>
          </a:p>
        </p:txBody>
      </p:sp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15</a:t>
            </a:r>
          </a:p>
        </p:txBody>
      </p:sp>
      <p:sp>
        <p:nvSpPr>
          <p:cNvPr id="3481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Upravte diagram na nasledujúcej snímke:</a:t>
            </a:r>
          </a:p>
          <a:p>
            <a:pPr lvl="1"/>
            <a:r>
              <a:rPr lang="sk-SK" dirty="0" smtClean="0"/>
              <a:t>Pridajte „Ekonomického riaditeľa“,</a:t>
            </a:r>
          </a:p>
          <a:p>
            <a:pPr lvl="1"/>
            <a:r>
              <a:rPr lang="sk-SK" dirty="0" smtClean="0"/>
              <a:t>Pod ekonomického riaditeľa pridajte dvoch zamestnancov,</a:t>
            </a:r>
          </a:p>
          <a:p>
            <a:pPr lvl="1"/>
            <a:r>
              <a:rPr lang="sk-SK" dirty="0" smtClean="0"/>
              <a:t>Vymeňte poradie </a:t>
            </a:r>
            <a:r>
              <a:rPr lang="sk-SK" dirty="0" smtClean="0"/>
              <a:t>Riaditeľa logistiky a Výrobného riaditeľa,</a:t>
            </a:r>
          </a:p>
          <a:p>
            <a:pPr lvl="1"/>
            <a:r>
              <a:rPr lang="sk-SK" dirty="0" smtClean="0"/>
              <a:t>Generálnemu riaditeľovi pridajte Sekretárku.</a:t>
            </a:r>
          </a:p>
          <a:p>
            <a:pPr lvl="1"/>
            <a:r>
              <a:rPr lang="sk-SK" dirty="0" smtClean="0"/>
              <a:t>Upravte organizačnú štruktúru tak, aby sa ku každému zamestnancovi dala pridať fotografia.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16</a:t>
            </a:r>
          </a:p>
        </p:txBody>
      </p:sp>
      <p:sp>
        <p:nvSpPr>
          <p:cNvPr id="3686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Upravte diagram na predchádzajúcej snímke:</a:t>
            </a:r>
          </a:p>
          <a:p>
            <a:pPr lvl="1"/>
            <a:r>
              <a:rPr lang="sk-SK" dirty="0" smtClean="0"/>
              <a:t>Zmeňte farbu „štvorca“ Generálneho riaditeľa na zelenú,</a:t>
            </a:r>
          </a:p>
          <a:p>
            <a:pPr lvl="1"/>
            <a:r>
              <a:rPr lang="sk-SK" dirty="0" smtClean="0"/>
              <a:t>Zmeňte tvar „štvorcov“ Zamestnancov na </a:t>
            </a:r>
            <a:r>
              <a:rPr lang="sk-SK" dirty="0" smtClean="0"/>
              <a:t>„ovál“,</a:t>
            </a:r>
            <a:endParaRPr lang="sk-SK" dirty="0" smtClean="0"/>
          </a:p>
          <a:p>
            <a:pPr lvl="1"/>
            <a:r>
              <a:rPr lang="sk-SK" dirty="0" smtClean="0"/>
              <a:t>Pod organizačnú štruktúru vložte obrázok (napr. logo firmy).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17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600" smtClean="0"/>
              <a:t>Upravte tabuľku na nasledujúcej snímke:</a:t>
            </a:r>
          </a:p>
          <a:p>
            <a:pPr lvl="1"/>
            <a:r>
              <a:rPr lang="sk-SK" sz="2600" smtClean="0"/>
              <a:t>Prvý riadok tabuľky podfarbite ľubovoľnou textúrou a orámujte zdola červenou čiarou hrúbky 2 body,</a:t>
            </a:r>
          </a:p>
          <a:p>
            <a:pPr lvl="1"/>
            <a:r>
              <a:rPr lang="sk-SK" sz="2600" smtClean="0"/>
              <a:t>Farebné odlíšte párne a nepárne riadky,</a:t>
            </a:r>
          </a:p>
          <a:p>
            <a:pPr lvl="1"/>
            <a:r>
              <a:rPr lang="sk-SK" sz="2600" smtClean="0"/>
              <a:t>Z názvov výrobkov odstráňte slovo „Harmony“,</a:t>
            </a:r>
          </a:p>
          <a:p>
            <a:pPr lvl="1"/>
            <a:r>
              <a:rPr lang="sk-SK" sz="2600" smtClean="0"/>
              <a:t>Zmeňte farbu písma záhlavia tabuľky na červenú,</a:t>
            </a:r>
          </a:p>
          <a:p>
            <a:pPr lvl="1"/>
            <a:r>
              <a:rPr lang="sk-SK" sz="2600" smtClean="0"/>
              <a:t>Upravte riadky tabuľky tak, aby mali rovnakú výšku.</a:t>
            </a:r>
          </a:p>
          <a:p>
            <a:pPr lvl="1"/>
            <a:r>
              <a:rPr lang="sk-SK" sz="2600" smtClean="0"/>
              <a:t>Zarovnajte tabuľku na spodný okraj snímky.</a:t>
            </a:r>
          </a:p>
          <a:p>
            <a:pPr lvl="1"/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229600" cy="483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04664">
                <a:tc>
                  <a:txBody>
                    <a:bodyPr/>
                    <a:lstStyle/>
                    <a:p>
                      <a:r>
                        <a:rPr lang="sk-SK" dirty="0" smtClean="0"/>
                        <a:t>Druh výrobku</a:t>
                      </a:r>
                      <a:endParaRPr lang="sk-SK" dirty="0"/>
                    </a:p>
                  </a:txBody>
                  <a:tcP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Názov výrobku</a:t>
                      </a:r>
                      <a:endParaRPr lang="sk-SK" dirty="0"/>
                    </a:p>
                  </a:txBody>
                  <a:tcP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Cena</a:t>
                      </a:r>
                      <a:r>
                        <a:rPr lang="sk-SK" baseline="0" dirty="0" smtClean="0"/>
                        <a:t> objednávky</a:t>
                      </a:r>
                      <a:endParaRPr lang="sk-SK" dirty="0"/>
                    </a:p>
                  </a:txBody>
                  <a:tcP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Toaletný papier</a:t>
                      </a:r>
                    </a:p>
                  </a:txBody>
                  <a:tcPr marL="0" marR="0" marT="0" marB="0" anchor="b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Ružová</a:t>
                      </a:r>
                    </a:p>
                  </a:txBody>
                  <a:tcPr marL="0" marR="0" marT="0" marB="0" anchor="b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2 388,39   </a:t>
                      </a:r>
                    </a:p>
                  </a:txBody>
                  <a:tcPr marL="0" marR="0" marT="0" marB="0" anchor="b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Papierové obrúsky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Classic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948,15   </a:t>
                      </a: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Vlhčené kuchynské utierky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Universal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678,13   </a:t>
                      </a:r>
                    </a:p>
                  </a:txBody>
                  <a:tcPr marL="0" marR="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Toaletný papier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Classic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3 339,63   </a:t>
                      </a:r>
                    </a:p>
                  </a:txBody>
                  <a:tcPr marL="0" marR="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Kuchynské utierky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1 657,41   </a:t>
                      </a:r>
                    </a:p>
                  </a:txBody>
                  <a:tcPr marL="0" marR="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Toaletný papier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Flora Aroma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1 518,80   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Kuchynské utierky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Comfort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785,00   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Toaletný papier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Sky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243,53   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Papierové vreckovky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Premium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9 583,28   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Kozmetické utierky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Cube Box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1 008,00   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Toaletný papier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Harmony Maxima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264,79  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18</a:t>
            </a:r>
          </a:p>
        </p:txBody>
      </p:sp>
      <p:sp>
        <p:nvSpPr>
          <p:cNvPr id="3993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smtClean="0"/>
              <a:t>nasledujúcu snímku </a:t>
            </a:r>
            <a:r>
              <a:rPr lang="sk-SK" dirty="0" smtClean="0"/>
              <a:t>vložte tabuľku z XLS súboru tak, by sa údaje v nej dali prepisovať a súčasne zostalo zachované formátovanie </a:t>
            </a:r>
            <a:r>
              <a:rPr lang="sk-SK" dirty="0" smtClean="0"/>
              <a:t>tabuľky </a:t>
            </a:r>
            <a:r>
              <a:rPr lang="sk-SK" dirty="0" smtClean="0"/>
              <a:t>z XLS.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09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19</a:t>
            </a:r>
          </a:p>
        </p:txBody>
      </p:sp>
      <p:sp>
        <p:nvSpPr>
          <p:cNvPr id="4198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smtClean="0"/>
              <a:t>nasledujúcu snímku </a:t>
            </a:r>
            <a:r>
              <a:rPr lang="sk-SK" dirty="0" smtClean="0"/>
              <a:t>vložte tabuľku z XLS súboru ako obrázok.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301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20</a:t>
            </a:r>
          </a:p>
        </p:txBody>
      </p:sp>
      <p:sp>
        <p:nvSpPr>
          <p:cNvPr id="4403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smtClean="0"/>
              <a:t>nasledujúcu snímku </a:t>
            </a:r>
            <a:r>
              <a:rPr lang="sk-SK" dirty="0" smtClean="0"/>
              <a:t>vložte novú tabuľku, do ktorej bude možné zadávať vzorce ako keď pracujete v MS Excel.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6327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  <a:p>
            <a:endParaRPr lang="sk-SK"/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 3</a:t>
            </a:r>
          </a:p>
        </p:txBody>
      </p:sp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Vytvorte vlastné rozloženie, ktoré bude obsahovať 3 stĺpce vedľa seba.</a:t>
            </a:r>
          </a:p>
          <a:p>
            <a:r>
              <a:rPr lang="sk-SK" sz="2800" dirty="0" smtClean="0"/>
              <a:t>Nastavte ľubovoľnú farbu pozadia pre všetky rozloženia snímok.</a:t>
            </a:r>
          </a:p>
          <a:p>
            <a:r>
              <a:rPr lang="sk-SK" sz="2800" dirty="0" smtClean="0"/>
              <a:t>Do päty dokumentu </a:t>
            </a:r>
            <a:r>
              <a:rPr lang="sk-SK" sz="2800" dirty="0" smtClean="0"/>
              <a:t>každej snímky vložte </a:t>
            </a:r>
            <a:r>
              <a:rPr lang="sk-SK" sz="2800" dirty="0" smtClean="0"/>
              <a:t>vaše meno  a </a:t>
            </a:r>
            <a:r>
              <a:rPr lang="sk-SK" sz="2800" dirty="0" smtClean="0"/>
              <a:t>priezvisko a aktuálny dátu</a:t>
            </a:r>
            <a:r>
              <a:rPr lang="sk-SK" sz="2800" dirty="0" smtClean="0"/>
              <a:t>m, ktorý sa bude aktualizovať automaticky.</a:t>
            </a:r>
            <a:endParaRPr lang="sk-SK" sz="2800" dirty="0" smtClean="0"/>
          </a:p>
          <a:p>
            <a:r>
              <a:rPr lang="sk-SK" sz="2800" dirty="0" smtClean="0"/>
              <a:t>Nastavte ľubovoľnú farbu nadpisov pre všetky rozloženia snímok.</a:t>
            </a:r>
          </a:p>
          <a:p>
            <a:endParaRPr lang="sk-SK" sz="2800" dirty="0" smtClean="0"/>
          </a:p>
          <a:p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505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21</a:t>
            </a:r>
          </a:p>
        </p:txBody>
      </p:sp>
      <p:sp>
        <p:nvSpPr>
          <p:cNvPr id="4608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smtClean="0"/>
              <a:t>nasledujúcu snímku </a:t>
            </a:r>
            <a:r>
              <a:rPr lang="sk-SK" dirty="0" smtClean="0"/>
              <a:t>vložte tabuľku z XLS súboru tak, by sa údaje v nej automaticky aktualizovali pri zmene údajov v zdrojovej XLS tabuľke.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710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22</a:t>
            </a:r>
          </a:p>
        </p:txBody>
      </p:sp>
      <p:sp>
        <p:nvSpPr>
          <p:cNvPr id="4813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Z nasledujúcej tabuľky vytvorte vhodný graf a vložte ho na ďalšiu snímku.</a:t>
            </a:r>
          </a:p>
          <a:p>
            <a:endParaRPr lang="sk-SK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900113" y="2708275"/>
          <a:ext cx="7344816" cy="3672410"/>
        </p:xfrm>
        <a:graphic>
          <a:graphicData uri="http://schemas.openxmlformats.org/drawingml/2006/table">
            <a:tbl>
              <a:tblPr/>
              <a:tblGrid>
                <a:gridCol w="1397904"/>
                <a:gridCol w="1677484"/>
                <a:gridCol w="1584290"/>
                <a:gridCol w="1304709"/>
                <a:gridCol w="1380429"/>
              </a:tblGrid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Pobočka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Trnava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Nitra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Zvolen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Poprad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Michalovce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915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23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400" dirty="0" smtClean="0"/>
              <a:t>Pripravený graf nakopírujte na nasledujúcu snímku tak, aby:</a:t>
            </a:r>
          </a:p>
          <a:p>
            <a:pPr lvl="1">
              <a:defRPr/>
            </a:pPr>
            <a:r>
              <a:rPr lang="sk-SK" sz="2400" dirty="0" smtClean="0"/>
              <a:t>Bolo možné meniť jeho rozloženie,</a:t>
            </a:r>
          </a:p>
          <a:p>
            <a:pPr lvl="1">
              <a:defRPr/>
            </a:pPr>
            <a:r>
              <a:rPr lang="sk-SK" sz="2400" dirty="0" smtClean="0"/>
              <a:t>Údaje nebudú prepojené so zdrojovou tabuľkou.</a:t>
            </a:r>
          </a:p>
          <a:p>
            <a:pPr>
              <a:defRPr/>
            </a:pPr>
            <a:r>
              <a:rPr lang="sk-SK" sz="2400" dirty="0" smtClean="0"/>
              <a:t>Vymeňte stĺpce a riadky na grafe.</a:t>
            </a:r>
          </a:p>
          <a:p>
            <a:pPr>
              <a:defRPr/>
            </a:pPr>
            <a:r>
              <a:rPr lang="sk-SK" sz="2400" dirty="0" smtClean="0"/>
              <a:t>Doplňte názov grafu a upravte ho pomocou </a:t>
            </a:r>
            <a:r>
              <a:rPr lang="sk-SK" sz="2400" dirty="0" err="1" smtClean="0"/>
              <a:t>WordArt</a:t>
            </a:r>
            <a:endParaRPr lang="sk-SK" sz="2400" dirty="0" smtClean="0"/>
          </a:p>
          <a:p>
            <a:pPr>
              <a:defRPr/>
            </a:pPr>
            <a:r>
              <a:rPr lang="sk-SK" sz="2400" dirty="0" smtClean="0"/>
              <a:t>Legendu grafu zobrazte na spodku.</a:t>
            </a:r>
          </a:p>
          <a:p>
            <a:pPr>
              <a:defRPr/>
            </a:pPr>
            <a:r>
              <a:rPr lang="sk-SK" sz="2400" dirty="0" smtClean="0"/>
              <a:t>Zobrazte hodnoty stĺpcov.</a:t>
            </a:r>
          </a:p>
          <a:p>
            <a:pPr>
              <a:defRPr/>
            </a:pPr>
            <a:r>
              <a:rPr lang="sk-SK" sz="2400" dirty="0" smtClean="0"/>
              <a:t>Zmeňte farbu pre 4.Q. na žltú.</a:t>
            </a:r>
          </a:p>
          <a:p>
            <a:pPr>
              <a:defRPr/>
            </a:pPr>
            <a:r>
              <a:rPr lang="sk-SK" sz="2400" dirty="0" smtClean="0"/>
              <a:t>Zmeňte veľkosť písma Legendy na 14.</a:t>
            </a:r>
          </a:p>
          <a:p>
            <a:pPr>
              <a:defRPr/>
            </a:pPr>
            <a:r>
              <a:rPr lang="sk-SK" sz="2400" dirty="0" smtClean="0"/>
              <a:t>Upravte zvislú os tak, aby začínala hodnotou 300 a bola </a:t>
            </a:r>
            <a:r>
              <a:rPr lang="sk-SK" sz="2400" dirty="0" smtClean="0"/>
              <a:t>rozdelená </a:t>
            </a:r>
            <a:r>
              <a:rPr lang="sk-SK" sz="2400" dirty="0" smtClean="0"/>
              <a:t>po 50.</a:t>
            </a:r>
          </a:p>
          <a:p>
            <a:pPr marL="0" indent="0">
              <a:buFontTx/>
              <a:buNone/>
              <a:defRPr/>
            </a:pPr>
            <a:endParaRPr lang="sk-SK" sz="2400" dirty="0" smtClean="0"/>
          </a:p>
          <a:p>
            <a:pPr>
              <a:defRPr/>
            </a:pP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51202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24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400" dirty="0"/>
              <a:t>Pripravený graf nakopírujte na nasledujúcu snímku tak, aby:</a:t>
            </a:r>
          </a:p>
          <a:p>
            <a:pPr lvl="1">
              <a:defRPr/>
            </a:pPr>
            <a:r>
              <a:rPr lang="sk-SK" sz="2400" dirty="0"/>
              <a:t>Bolo možné meniť jeho rozloženie,</a:t>
            </a:r>
          </a:p>
          <a:p>
            <a:pPr lvl="1">
              <a:defRPr/>
            </a:pPr>
            <a:r>
              <a:rPr lang="sk-SK" sz="2400" dirty="0"/>
              <a:t>Údaje </a:t>
            </a:r>
            <a:r>
              <a:rPr lang="sk-SK" sz="2400" dirty="0" smtClean="0"/>
              <a:t>boli prepojené </a:t>
            </a:r>
            <a:r>
              <a:rPr lang="sk-SK" sz="2400" dirty="0"/>
              <a:t>so zdrojovou tabuľkou.</a:t>
            </a:r>
          </a:p>
          <a:p>
            <a:pPr marL="0" indent="0">
              <a:buFontTx/>
              <a:buNone/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5325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25</a:t>
            </a:r>
          </a:p>
        </p:txBody>
      </p:sp>
      <p:sp>
        <p:nvSpPr>
          <p:cNvPr id="5427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smtClean="0"/>
              <a:t>Pripravený graf nakopírujte na nasledujúcu snímku tak, aby:</a:t>
            </a:r>
          </a:p>
          <a:p>
            <a:pPr lvl="1"/>
            <a:r>
              <a:rPr lang="sk-SK" sz="2400" smtClean="0"/>
              <a:t>Nebolo možné meniť jeho rozloženie,</a:t>
            </a:r>
          </a:p>
          <a:p>
            <a:pPr lvl="1"/>
            <a:r>
              <a:rPr lang="sk-SK" sz="2400" smtClean="0"/>
              <a:t>Údaje boli prepojené so zdrojovou tabuľkou.</a:t>
            </a:r>
          </a:p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6327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  <a:p>
            <a:endParaRPr lang="sk-SK"/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Úlohy </a:t>
            </a:r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800" dirty="0" smtClean="0"/>
          </a:p>
          <a:p>
            <a:r>
              <a:rPr lang="sk-SK" sz="2800" dirty="0" smtClean="0"/>
              <a:t>Na nasledujúcej snímky upravte nadpis podľa nadpisu na tejto snímke.</a:t>
            </a:r>
          </a:p>
          <a:p>
            <a:r>
              <a:rPr lang="sk-SK" sz="2800" dirty="0" smtClean="0"/>
              <a:t>Text tejto snímky skopírujte na nasledujúci snímku ako obrázok.</a:t>
            </a:r>
          </a:p>
          <a:p>
            <a:r>
              <a:rPr lang="sk-SK" sz="2800" dirty="0" smtClean="0"/>
              <a:t>Vytvorte odkaz na internetovú stránku.</a:t>
            </a:r>
          </a:p>
          <a:p>
            <a:r>
              <a:rPr lang="sk-SK" sz="2800" dirty="0" smtClean="0"/>
              <a:t>Vytvorte odkaz na prvú snímku v prezentácii.</a:t>
            </a: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5529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26</a:t>
            </a:r>
          </a:p>
        </p:txBody>
      </p:sp>
      <p:sp>
        <p:nvSpPr>
          <p:cNvPr id="5632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snímku vložte ľubovoľný zvuk </a:t>
            </a:r>
            <a:r>
              <a:rPr lang="sk-SK" dirty="0" err="1" smtClean="0"/>
              <a:t>ClipArt</a:t>
            </a:r>
            <a:r>
              <a:rPr lang="sk-SK" dirty="0" smtClean="0"/>
              <a:t>.</a:t>
            </a:r>
          </a:p>
          <a:p>
            <a:r>
              <a:rPr lang="sk-SK" dirty="0" smtClean="0"/>
              <a:t>Ikonu zvuku presuňte </a:t>
            </a:r>
            <a:r>
              <a:rPr lang="sk-SK" dirty="0" smtClean="0"/>
              <a:t>do </a:t>
            </a:r>
            <a:r>
              <a:rPr lang="sk-SK" dirty="0" smtClean="0"/>
              <a:t>pravého dolného rohu.</a:t>
            </a:r>
          </a:p>
          <a:p>
            <a:r>
              <a:rPr lang="sk-SK" dirty="0" smtClean="0"/>
              <a:t>Zmeňte obrázok, ktorým sa zvuk spúšťa (počas prezentácie) za iný.</a:t>
            </a:r>
          </a:p>
          <a:p>
            <a:r>
              <a:rPr lang="sk-SK" dirty="0" smtClean="0"/>
              <a:t>Zostrihajte zvuk tak, aby trval cca 1 sekundu.</a:t>
            </a:r>
          </a:p>
          <a:p>
            <a:r>
              <a:rPr lang="sk-SK" dirty="0" smtClean="0"/>
              <a:t>Nastavte zvuk tak, aby sa spustil automaticky.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2" name="MS900074269[1].m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000"/>
                </p14:media>
              </p:ext>
            </p:extLst>
          </p:nvPr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27</a:t>
            </a:r>
          </a:p>
        </p:txBody>
      </p:sp>
      <p:sp>
        <p:nvSpPr>
          <p:cNvPr id="57346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Obrázku nastavte zvuk, ktorý sa prehrá pri prechode myšou ponad obrázok (počas prezentácie)</a:t>
            </a:r>
          </a:p>
          <a:p>
            <a:endParaRPr lang="sk-SK" smtClean="0"/>
          </a:p>
        </p:txBody>
      </p:sp>
      <p:pic>
        <p:nvPicPr>
          <p:cNvPr id="57347" name="Zástupný symbol obsahu 3">
            <a:hlinkHover r:id="" action="ppaction://noaction">
              <a:snd r:embed="rId2" name="type.wav"/>
            </a:hlinkHover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42900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28</a:t>
            </a:r>
          </a:p>
        </p:txBody>
      </p:sp>
      <p:sp>
        <p:nvSpPr>
          <p:cNvPr id="58370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Obrázku nastavte zvuk, ktorý sa prehrá po kliknutí myšou na obrázok (počas prezentácie)</a:t>
            </a:r>
          </a:p>
          <a:p>
            <a:endParaRPr lang="sk-SK" smtClean="0"/>
          </a:p>
        </p:txBody>
      </p:sp>
      <p:pic>
        <p:nvPicPr>
          <p:cNvPr id="58371" name="Zástupný symbol obsahu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42900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29</a:t>
            </a:r>
          </a:p>
        </p:txBody>
      </p:sp>
      <p:sp>
        <p:nvSpPr>
          <p:cNvPr id="5939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 nasledovnej adresy http://www.shpgroup.eu/media/files/reklamne_kampane/SR/SR_2010/harmonyspot_30s_C_final.mpg</a:t>
            </a:r>
            <a:br>
              <a:rPr lang="sk-SK" dirty="0" smtClean="0"/>
            </a:br>
            <a:r>
              <a:rPr lang="sk-SK" dirty="0" smtClean="0"/>
              <a:t>si stiahnite video a vložte ho na nasledujúcu snímku.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60418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30</a:t>
            </a:r>
          </a:p>
        </p:txBody>
      </p:sp>
      <p:sp>
        <p:nvSpPr>
          <p:cNvPr id="6144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Upravte vložené video nasledovne:</a:t>
            </a:r>
          </a:p>
          <a:p>
            <a:pPr lvl="1"/>
            <a:r>
              <a:rPr lang="sk-SK" dirty="0" smtClean="0"/>
              <a:t>Zmeňte farbu na zelenú,</a:t>
            </a:r>
          </a:p>
          <a:p>
            <a:pPr lvl="1"/>
            <a:r>
              <a:rPr lang="sk-SK" dirty="0" smtClean="0"/>
              <a:t>Pridajte videu efekt skosený ovál,</a:t>
            </a:r>
          </a:p>
          <a:p>
            <a:pPr lvl="1"/>
            <a:r>
              <a:rPr lang="sk-SK" dirty="0" smtClean="0"/>
              <a:t>Zmeňte tvar videa na </a:t>
            </a:r>
            <a:r>
              <a:rPr lang="sk-SK" dirty="0" err="1" smtClean="0"/>
              <a:t>Desaťuholník</a:t>
            </a:r>
            <a:r>
              <a:rPr lang="sk-SK" dirty="0" smtClean="0"/>
              <a:t> s Oranžovým orámovaním,</a:t>
            </a:r>
          </a:p>
          <a:p>
            <a:pPr lvl="1"/>
            <a:r>
              <a:rPr lang="sk-SK" dirty="0" smtClean="0"/>
              <a:t>Videu priraďte efekt „Priestorové otočenie“,</a:t>
            </a:r>
          </a:p>
          <a:p>
            <a:pPr lvl="1"/>
            <a:r>
              <a:rPr lang="sk-SK" dirty="0" smtClean="0"/>
              <a:t>Nastavte video tak, aby sa spustilo automaticky po zobrazení snímky a bolo zobrazené na celú obrazovku.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31</a:t>
            </a:r>
          </a:p>
        </p:txBody>
      </p:sp>
      <p:sp>
        <p:nvSpPr>
          <p:cNvPr id="6246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nasledujúcu snímku vložte video z </a:t>
            </a:r>
            <a:r>
              <a:rPr lang="sk-SK" dirty="0" err="1" smtClean="0"/>
              <a:t>Youtube</a:t>
            </a:r>
            <a:r>
              <a:rPr lang="sk-SK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32</a:t>
            </a:r>
          </a:p>
        </p:txBody>
      </p:sp>
      <p:sp>
        <p:nvSpPr>
          <p:cNvPr id="6451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snímke nastavte nasledovný Prechod:</a:t>
            </a:r>
          </a:p>
          <a:p>
            <a:pPr lvl="1"/>
            <a:r>
              <a:rPr lang="sk-SK" dirty="0" smtClean="0"/>
              <a:t>Typ prechodu „Čerenie“ z dolného ľavého rohu,</a:t>
            </a:r>
          </a:p>
          <a:p>
            <a:pPr lvl="1"/>
            <a:r>
              <a:rPr lang="sk-SK" dirty="0" smtClean="0"/>
              <a:t>Trvanie prechodu 1 sekunda,</a:t>
            </a:r>
          </a:p>
          <a:p>
            <a:pPr lvl="1"/>
            <a:r>
              <a:rPr lang="sk-SK" dirty="0" smtClean="0"/>
              <a:t>Pri spustení prechodu zaznie ľubovoľný zvuk,</a:t>
            </a:r>
          </a:p>
          <a:p>
            <a:pPr lvl="1"/>
            <a:r>
              <a:rPr lang="sk-SK" dirty="0" smtClean="0"/>
              <a:t>Ďalšia snímka sa zobrazí automaticky</a:t>
            </a:r>
            <a:br>
              <a:rPr lang="sk-SK" dirty="0" smtClean="0"/>
            </a:br>
            <a:r>
              <a:rPr lang="sk-SK" dirty="0" smtClean="0"/>
              <a:t>po 10-tich sekundách.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Nadpis</a:t>
            </a:r>
          </a:p>
        </p:txBody>
      </p:sp>
      <p:sp>
        <p:nvSpPr>
          <p:cNvPr id="1843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33</a:t>
            </a:r>
          </a:p>
        </p:txBody>
      </p:sp>
      <p:sp>
        <p:nvSpPr>
          <p:cNvPr id="6553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Nadpis snímky animujte nasledovne:</a:t>
            </a:r>
          </a:p>
          <a:p>
            <a:pPr lvl="1"/>
            <a:r>
              <a:rPr lang="sk-SK" smtClean="0"/>
              <a:t>Zobrazí sa animáciou Rolovanie zľava,</a:t>
            </a:r>
          </a:p>
          <a:p>
            <a:pPr lvl="1"/>
            <a:r>
              <a:rPr lang="sk-SK" smtClean="0"/>
              <a:t>Animácia sa spustí po zobrazení snímky s oneskorením 1 sekunda a bude trvať 3 sekundy,</a:t>
            </a:r>
          </a:p>
          <a:p>
            <a:pPr lvl="1"/>
            <a:r>
              <a:rPr lang="sk-SK" smtClean="0"/>
              <a:t>Rovnakú animáciu nastavte aj na nadpis nasledujúcej snímky.</a:t>
            </a:r>
          </a:p>
          <a:p>
            <a:pPr lvl="1"/>
            <a:endParaRPr lang="sk-SK" smtClean="0"/>
          </a:p>
          <a:p>
            <a:pPr lvl="1"/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34</a:t>
            </a:r>
          </a:p>
        </p:txBody>
      </p:sp>
      <p:sp>
        <p:nvSpPr>
          <p:cNvPr id="665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Text snímky animujte nasledovne:</a:t>
            </a:r>
          </a:p>
          <a:p>
            <a:r>
              <a:rPr lang="sk-SK" smtClean="0"/>
              <a:t>Zdôraznenie textu animáciou Impulz podľa odsekov,</a:t>
            </a:r>
          </a:p>
          <a:p>
            <a:r>
              <a:rPr lang="sk-SK" smtClean="0"/>
              <a:t>Animácia sa spustí po kliknutí myšou na nadpis tejto snímky.</a:t>
            </a:r>
          </a:p>
          <a:p>
            <a:pPr lvl="1"/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35</a:t>
            </a:r>
          </a:p>
        </p:txBody>
      </p:sp>
      <p:sp>
        <p:nvSpPr>
          <p:cNvPr id="6758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Text snímky animujte ako celok nasledovne:</a:t>
            </a:r>
          </a:p>
          <a:p>
            <a:pPr lvl="1"/>
            <a:r>
              <a:rPr lang="sk-SK" smtClean="0"/>
              <a:t>Zobrazí sa animáciou Prílet po zobrazení snímky,</a:t>
            </a:r>
          </a:p>
          <a:p>
            <a:pPr lvl="1"/>
            <a:r>
              <a:rPr lang="sk-SK" smtClean="0"/>
              <a:t>Zdôrazní sa animáciou Otočenie po kliknutí myšou,</a:t>
            </a:r>
          </a:p>
          <a:p>
            <a:pPr lvl="1"/>
            <a:r>
              <a:rPr lang="sk-SK" smtClean="0"/>
              <a:t>Na koniec zmizne zo snímky animáciou Rolovanie po kliknutí myšou.</a:t>
            </a:r>
          </a:p>
          <a:p>
            <a:endParaRPr lang="sk-SK" smtClean="0"/>
          </a:p>
          <a:p>
            <a:pPr lvl="1"/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36</a:t>
            </a:r>
          </a:p>
        </p:txBody>
      </p:sp>
      <p:sp>
        <p:nvSpPr>
          <p:cNvPr id="6861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Text na nasledujúcej snímke animujte nasledovne:</a:t>
            </a:r>
          </a:p>
          <a:p>
            <a:pPr lvl="1"/>
            <a:r>
              <a:rPr lang="sk-SK" dirty="0" smtClean="0"/>
              <a:t>Zobrazí sa animáciou Vplávanie po jednotlivých odsekoch a písmenách,</a:t>
            </a:r>
          </a:p>
          <a:p>
            <a:pPr lvl="1"/>
            <a:r>
              <a:rPr lang="sk-SK" dirty="0" smtClean="0"/>
              <a:t>Každý odsek sa zobrazí samostatne po kliknutí myši,</a:t>
            </a:r>
          </a:p>
          <a:p>
            <a:pPr lvl="1"/>
            <a:r>
              <a:rPr lang="sk-SK" dirty="0" smtClean="0"/>
              <a:t>Pri každej </a:t>
            </a:r>
            <a:r>
              <a:rPr lang="sk-SK" dirty="0" smtClean="0"/>
              <a:t>animácii </a:t>
            </a:r>
            <a:r>
              <a:rPr lang="sk-SK" dirty="0" smtClean="0"/>
              <a:t>zaznie ľubovoľný zvuk,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6963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Odsek 1</a:t>
            </a:r>
          </a:p>
          <a:p>
            <a:r>
              <a:rPr lang="sk-SK" smtClean="0"/>
              <a:t>Odsek 2</a:t>
            </a:r>
          </a:p>
          <a:p>
            <a:r>
              <a:rPr lang="sk-SK" smtClean="0"/>
              <a:t>Odsek 3</a:t>
            </a:r>
          </a:p>
          <a:p>
            <a:r>
              <a:rPr lang="sk-SK" smtClean="0"/>
              <a:t>Odsek 4</a:t>
            </a:r>
          </a:p>
          <a:p>
            <a:r>
              <a:rPr lang="sk-SK" smtClean="0"/>
              <a:t>Odsek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k-SK" dirty="0"/>
              <a:t>Nastavte nasledovnú animáciu textov: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dirty="0"/>
              <a:t>Stĺpec textu sa zobrazí ako CELOK hneď po kliknutí myšou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dirty="0"/>
              <a:t>Stĺpec textu sa zobrazí  ako CELOK s oneskorením 5 sekúnd po 1. Stĺpci.</a:t>
            </a:r>
          </a:p>
        </p:txBody>
      </p:sp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37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95575"/>
            <a:ext cx="4038600" cy="3430588"/>
          </a:xfrm>
        </p:spPr>
        <p:txBody>
          <a:bodyPr/>
          <a:lstStyle/>
          <a:p>
            <a:r>
              <a:rPr lang="cs-CZ" sz="2400" smtClean="0"/>
              <a:t>Fakulta organizuje bakalárske a inžinierske štúdium v akreditovaných študijných odboroch cestovný ruch, ekonomika a riadenie podniku a verejná ekonomika a správa.</a:t>
            </a:r>
          </a:p>
          <a:p>
            <a:pPr>
              <a:buFontTx/>
              <a:buNone/>
            </a:pPr>
            <a:endParaRPr lang="cs-CZ" smtClean="0"/>
          </a:p>
        </p:txBody>
      </p:sp>
      <p:sp>
        <p:nvSpPr>
          <p:cNvPr id="7066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95575"/>
            <a:ext cx="4038600" cy="3430588"/>
          </a:xfrm>
        </p:spPr>
        <p:txBody>
          <a:bodyPr/>
          <a:lstStyle/>
          <a:p>
            <a:r>
              <a:rPr lang="cs-CZ" sz="2400" smtClean="0"/>
              <a:t>V študijnom odbore cestovný ruch organizuje fakulta bakalárske štúdium v rámci študijných špecializácií: cestovné kancelárie a hotelierstvo a pohostinstvo.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Úloha 38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Animujte diagram na nasledujúcej snímke takto:</a:t>
            </a:r>
          </a:p>
          <a:p>
            <a:pPr lvl="1"/>
            <a:r>
              <a:rPr lang="sk-SK" dirty="0" smtClean="0"/>
              <a:t>Pri zobrazení použite animáciu Rolovanie tak aby sa objekty zobrazili jednotlivo s odstupom 1 sekunda,</a:t>
            </a:r>
          </a:p>
          <a:p>
            <a:pPr lvl="1"/>
            <a:r>
              <a:rPr lang="sk-SK" dirty="0" smtClean="0"/>
              <a:t>Zobrazia sa najprv zamestnanci, následne riaditelia a na záver Generálny riaditeľ,</a:t>
            </a:r>
          </a:p>
          <a:p>
            <a:pPr lvl="1"/>
            <a:r>
              <a:rPr lang="sk-SK" dirty="0" smtClean="0"/>
              <a:t>Animácia sa spustí po kliknutí na nadpis stránky.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Organizačná štruktúra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0564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39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Nastavte animáciu grafu na nasledujúcej snímke:</a:t>
            </a:r>
          </a:p>
          <a:p>
            <a:pPr lvl="1"/>
            <a:r>
              <a:rPr lang="sk-SK" dirty="0" smtClean="0"/>
              <a:t>Graf sa zobrazí animáciou Prílet postupne podľa prvkov v kategóriách s odstupom 0,5 sekundy,</a:t>
            </a:r>
          </a:p>
          <a:p>
            <a:pPr lvl="1"/>
            <a:r>
              <a:rPr lang="sk-SK" dirty="0" smtClean="0"/>
              <a:t>Graf sa spustí 3 sekundy po zobrazení snímku,</a:t>
            </a:r>
          </a:p>
          <a:p>
            <a:pPr lvl="1"/>
            <a:r>
              <a:rPr lang="sk-SK" dirty="0" smtClean="0"/>
              <a:t>Pri spustení animácie zaznie </a:t>
            </a:r>
            <a:r>
              <a:rPr lang="sk-SK" dirty="0" smtClean="0"/>
              <a:t>ľubovoľný zvuk.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240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74655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54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5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Odrážky v tomto bloku textu zmeňte na červené hviezdičky.</a:t>
            </a:r>
          </a:p>
          <a:p>
            <a:r>
              <a:rPr lang="sk-SK" smtClean="0"/>
              <a:t>Text v celom tomto bloku rozdeľte do dvoch stĺpcov tak, aby každý stĺpec obsahoval text s jednou odrážkou.</a:t>
            </a:r>
          </a:p>
          <a:p>
            <a:endParaRPr lang="sk-SK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sk-SK" sz="2400" dirty="0" smtClean="0"/>
              <a:t>Animujte obrázky na nasledujúcej snímke:</a:t>
            </a:r>
          </a:p>
          <a:p>
            <a:pPr lvl="1"/>
            <a:r>
              <a:rPr lang="sk-SK" sz="2400" dirty="0" smtClean="0"/>
              <a:t>1. obrázok sa </a:t>
            </a:r>
            <a:r>
              <a:rPr lang="sk-SK" sz="2400" b="1" dirty="0" smtClean="0"/>
              <a:t>zobrazí</a:t>
            </a:r>
            <a:r>
              <a:rPr lang="sk-SK" sz="2400" dirty="0" smtClean="0"/>
              <a:t> animáciou Rolovanie po kliknutí myši,</a:t>
            </a:r>
          </a:p>
          <a:p>
            <a:pPr lvl="1"/>
            <a:r>
              <a:rPr lang="sk-SK" sz="2400" dirty="0" smtClean="0"/>
              <a:t>2. obrázok sa </a:t>
            </a:r>
            <a:r>
              <a:rPr lang="sk-SK" sz="2400" b="1" dirty="0" smtClean="0"/>
              <a:t>zobrazí</a:t>
            </a:r>
            <a:r>
              <a:rPr lang="sk-SK" sz="2400" dirty="0" smtClean="0"/>
              <a:t> 2 sekundy po prvom obrázku animáciou Pásiky,</a:t>
            </a:r>
          </a:p>
          <a:p>
            <a:pPr lvl="1"/>
            <a:r>
              <a:rPr lang="sk-SK" sz="2400" dirty="0" smtClean="0"/>
              <a:t>3. obrázok sa </a:t>
            </a:r>
            <a:r>
              <a:rPr lang="sk-SK" sz="2400" b="1" dirty="0" smtClean="0"/>
              <a:t>zobrazí</a:t>
            </a:r>
            <a:r>
              <a:rPr lang="sk-SK" sz="2400" dirty="0" smtClean="0"/>
              <a:t> po kliknutí na 2. obrázok animáciou Otočenie.</a:t>
            </a:r>
          </a:p>
          <a:p>
            <a:pPr lvl="1"/>
            <a:r>
              <a:rPr lang="sk-SK" sz="2400" dirty="0" smtClean="0"/>
              <a:t>1. obrázok sa </a:t>
            </a:r>
            <a:r>
              <a:rPr lang="sk-SK" sz="2400" b="1" dirty="0" smtClean="0"/>
              <a:t>stratí </a:t>
            </a:r>
            <a:r>
              <a:rPr lang="sk-SK" sz="2400" dirty="0" smtClean="0"/>
              <a:t>animáciou Zmiznutie po kliknutí myšou,</a:t>
            </a:r>
          </a:p>
          <a:p>
            <a:pPr lvl="1"/>
            <a:r>
              <a:rPr lang="sk-SK" sz="2400" dirty="0" smtClean="0"/>
              <a:t>2. obrázok sa </a:t>
            </a:r>
            <a:r>
              <a:rPr lang="sk-SK" sz="2400" b="1" dirty="0" smtClean="0"/>
              <a:t>stratí</a:t>
            </a:r>
            <a:r>
              <a:rPr lang="sk-SK" sz="2400" dirty="0" smtClean="0"/>
              <a:t> animáciou Lupa po kliknutí myšou,</a:t>
            </a:r>
          </a:p>
          <a:p>
            <a:pPr lvl="1"/>
            <a:r>
              <a:rPr lang="sk-SK" sz="2400" dirty="0" smtClean="0"/>
              <a:t>3. obrázok sa </a:t>
            </a:r>
            <a:r>
              <a:rPr lang="sk-SK" sz="2400" b="1" dirty="0" smtClean="0"/>
              <a:t>stratí</a:t>
            </a:r>
            <a:r>
              <a:rPr lang="sk-SK" sz="2400" dirty="0" smtClean="0"/>
              <a:t> animáciou Veterný mlyn 2 sekundy po 1. obrázku.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347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38195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35113"/>
            <a:ext cx="38195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Zástupný symbol obsahu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3501008"/>
            <a:ext cx="37782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2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</a:t>
            </a:r>
            <a:r>
              <a:rPr lang="sk-SK" dirty="0" smtClean="0"/>
              <a:t>nasledujúcu stránku vložte video na nastavte:</a:t>
            </a:r>
          </a:p>
          <a:p>
            <a:pPr lvl="1"/>
            <a:r>
              <a:rPr lang="sk-SK" dirty="0" smtClean="0"/>
              <a:t>Video sa na snímke zobrazí animáciou Vplávanie,</a:t>
            </a:r>
          </a:p>
          <a:p>
            <a:pPr lvl="1"/>
            <a:r>
              <a:rPr lang="sk-SK" dirty="0" smtClean="0"/>
              <a:t>Video sa spustí automaticky po zobrazení snímky,</a:t>
            </a:r>
          </a:p>
          <a:p>
            <a:pPr lvl="1"/>
            <a:r>
              <a:rPr lang="sk-SK" dirty="0" smtClean="0"/>
              <a:t>Po prehratí 10tich sekúnd sa video zastaví (</a:t>
            </a:r>
            <a:r>
              <a:rPr lang="sk-SK" dirty="0" err="1" smtClean="0"/>
              <a:t>Pause</a:t>
            </a:r>
            <a:r>
              <a:rPr lang="sk-SK" dirty="0" smtClean="0"/>
              <a:t>),</a:t>
            </a:r>
          </a:p>
          <a:p>
            <a:pPr lvl="1"/>
            <a:r>
              <a:rPr lang="sk-SK" dirty="0" smtClean="0"/>
              <a:t>Po kliknutí myši na video, sa video ukončí (Stop),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9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3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nasledujúcu stránku vložte video a vytvorte:</a:t>
            </a:r>
          </a:p>
          <a:p>
            <a:pPr lvl="1"/>
            <a:r>
              <a:rPr lang="sk-SK" dirty="0" smtClean="0"/>
              <a:t>Tlačidlo </a:t>
            </a:r>
            <a:r>
              <a:rPr lang="sk-SK" dirty="0" err="1" smtClean="0"/>
              <a:t>Play</a:t>
            </a:r>
            <a:r>
              <a:rPr lang="sk-SK" dirty="0" smtClean="0"/>
              <a:t>, ktoré spustí prehrávanie,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Tlačidlo </a:t>
            </a:r>
            <a:r>
              <a:rPr lang="sk-SK" dirty="0" err="1" smtClean="0"/>
              <a:t>Pause</a:t>
            </a:r>
            <a:r>
              <a:rPr lang="sk-SK" dirty="0" smtClean="0"/>
              <a:t>, ktoré zastaví prehrávanie,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Tlačidlo Stop, ktoré ukončí prehrávanie.</a:t>
            </a:r>
            <a:endParaRPr lang="sk-SK" dirty="0"/>
          </a:p>
        </p:txBody>
      </p:sp>
      <p:sp>
        <p:nvSpPr>
          <p:cNvPr id="4" name="Rovnoramenný trojuholník 3"/>
          <p:cNvSpPr/>
          <p:nvPr/>
        </p:nvSpPr>
        <p:spPr>
          <a:xfrm rot="5400000">
            <a:off x="7848811" y="2601202"/>
            <a:ext cx="792088" cy="68407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8244408" y="3573016"/>
            <a:ext cx="180020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956376" y="3573016"/>
            <a:ext cx="180020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7902369" y="4637112"/>
            <a:ext cx="684077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2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2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snímku vložte nasledovné objekty:</a:t>
            </a:r>
          </a:p>
          <a:p>
            <a:pPr lvl="1"/>
            <a:r>
              <a:rPr lang="sk-SK" dirty="0" smtClean="0"/>
              <a:t>Šípku, ktorá Vás prepne na </a:t>
            </a:r>
            <a:r>
              <a:rPr lang="sk-SK" dirty="0" smtClean="0"/>
              <a:t>prvú snímku </a:t>
            </a:r>
            <a:r>
              <a:rPr lang="sk-SK" dirty="0" smtClean="0"/>
              <a:t>prezentácie,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r>
              <a:rPr lang="sk-SK" dirty="0"/>
              <a:t>Šípku, ktorá Vás prepne na poslednú snímku </a:t>
            </a:r>
            <a:r>
              <a:rPr lang="sk-SK" dirty="0" smtClean="0"/>
              <a:t>prezentácie,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82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sk-SK" sz="1800" kern="1200" dirty="0">
                <a:solidFill>
                  <a:srgbClr val="000000"/>
                </a:solidFill>
              </a:rPr>
              <a:t>Automatické tvary animujte </a:t>
            </a:r>
            <a:r>
              <a:rPr lang="sk-SK" sz="1800" u="sng" kern="1200" dirty="0" smtClean="0">
                <a:solidFill>
                  <a:srgbClr val="000000"/>
                </a:solidFill>
              </a:rPr>
              <a:t>nasledovne</a:t>
            </a:r>
            <a:r>
              <a:rPr lang="sk-SK" sz="1800" u="sng" kern="1200" dirty="0">
                <a:solidFill>
                  <a:srgbClr val="000000"/>
                </a:solidFill>
              </a:rPr>
              <a:t>: </a:t>
            </a:r>
            <a:endParaRPr lang="sk-SK" sz="1800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sk-SK" sz="1800" u="sng" kern="1200" dirty="0">
                <a:solidFill>
                  <a:srgbClr val="000000"/>
                </a:solidFill>
              </a:rPr>
              <a:t>Tvar 1</a:t>
            </a:r>
            <a:r>
              <a:rPr lang="sk-SK" sz="1800" kern="1200" dirty="0">
                <a:solidFill>
                  <a:srgbClr val="000000"/>
                </a:solidFill>
              </a:rPr>
              <a:t> sa zobrazí po kliknutí myšou.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sk-SK" sz="1800" u="sng" kern="1200" dirty="0">
                <a:solidFill>
                  <a:srgbClr val="000000"/>
                </a:solidFill>
              </a:rPr>
              <a:t>Tvary 2,3,4</a:t>
            </a:r>
            <a:r>
              <a:rPr lang="sk-SK" sz="1800" kern="1200" dirty="0">
                <a:solidFill>
                  <a:srgbClr val="000000"/>
                </a:solidFill>
              </a:rPr>
              <a:t> sa zobrazia automaticky po zobrazení snímku.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sk-SK" sz="1800" u="sng" kern="1200" dirty="0">
                <a:solidFill>
                  <a:srgbClr val="000000"/>
                </a:solidFill>
              </a:rPr>
              <a:t>Tvar 5 </a:t>
            </a:r>
            <a:r>
              <a:rPr lang="sk-SK" sz="1800" kern="1200" dirty="0">
                <a:solidFill>
                  <a:srgbClr val="000000"/>
                </a:solidFill>
              </a:rPr>
              <a:t>sa zobrazí po kliknutí na </a:t>
            </a:r>
            <a:r>
              <a:rPr lang="sk-SK" sz="1800" u="sng" kern="1200" dirty="0">
                <a:solidFill>
                  <a:srgbClr val="000000"/>
                </a:solidFill>
              </a:rPr>
              <a:t>Tvar 3.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sk-SK" sz="1800" u="sng" kern="1200" dirty="0">
                <a:solidFill>
                  <a:srgbClr val="000000"/>
                </a:solidFill>
              </a:rPr>
              <a:t>Tvar 6 </a:t>
            </a:r>
            <a:r>
              <a:rPr lang="sk-SK" sz="1800" kern="1200" dirty="0">
                <a:solidFill>
                  <a:srgbClr val="000000"/>
                </a:solidFill>
              </a:rPr>
              <a:t>sa zobrazí po kliknutí na </a:t>
            </a:r>
            <a:r>
              <a:rPr lang="sk-SK" sz="1800" u="sng" kern="1200" dirty="0">
                <a:solidFill>
                  <a:srgbClr val="000000"/>
                </a:solidFill>
              </a:rPr>
              <a:t>Tvar 4. </a:t>
            </a:r>
            <a:endParaRPr lang="cs-CZ" sz="180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sk-SK" dirty="0"/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1116013" y="3284538"/>
            <a:ext cx="10080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1</a:t>
            </a:r>
            <a:endParaRPr lang="cs-CZ"/>
          </a:p>
        </p:txBody>
      </p:sp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2268538" y="3284538"/>
            <a:ext cx="10080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2</a:t>
            </a:r>
            <a:endParaRPr lang="cs-CZ"/>
          </a:p>
        </p:txBody>
      </p:sp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6372225" y="3284538"/>
            <a:ext cx="10080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4 /</a:t>
            </a:r>
            <a:r>
              <a:rPr lang="sk-SK" sz="1000"/>
              <a:t>6</a:t>
            </a:r>
            <a:r>
              <a:rPr lang="sk-SK"/>
              <a:t>/</a:t>
            </a:r>
            <a:endParaRPr lang="cs-CZ"/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5148263" y="3284538"/>
            <a:ext cx="10080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3 /</a:t>
            </a:r>
            <a:r>
              <a:rPr lang="sk-SK" sz="1000"/>
              <a:t>5</a:t>
            </a:r>
            <a:r>
              <a:rPr lang="sk-SK"/>
              <a:t>/</a:t>
            </a:r>
            <a:endParaRPr lang="cs-CZ"/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3348038" y="4508500"/>
            <a:ext cx="17287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5</a:t>
            </a:r>
            <a:endParaRPr lang="cs-CZ"/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3348038" y="5445125"/>
            <a:ext cx="17287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/>
              <a:t>6</a:t>
            </a:r>
            <a:endParaRPr lang="cs-CZ"/>
          </a:p>
        </p:txBody>
      </p:sp>
      <p:sp>
        <p:nvSpPr>
          <p:cNvPr id="7168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Nastavte prezentáciu tak, aby:</a:t>
            </a:r>
          </a:p>
          <a:p>
            <a:pPr lvl="1"/>
            <a:r>
              <a:rPr lang="sk-SK" dirty="0" smtClean="0"/>
              <a:t>sa spustila bez animácií (existujúce animácie nevymazávajte!!!),</a:t>
            </a:r>
          </a:p>
          <a:p>
            <a:pPr lvl="1"/>
            <a:r>
              <a:rPr lang="sk-SK" dirty="0" smtClean="0"/>
              <a:t>Zobrazili sa len snímky 50 až 65.</a:t>
            </a:r>
          </a:p>
        </p:txBody>
      </p:sp>
    </p:spTree>
    <p:extLst>
      <p:ext uri="{BB962C8B-B14F-4D97-AF65-F5344CB8AC3E}">
        <p14:creationId xmlns:p14="http://schemas.microsoft.com/office/powerpoint/2010/main" val="14969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46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Nastavte prezentáciu tak, aby</a:t>
            </a:r>
          </a:p>
          <a:p>
            <a:pPr lvl="1"/>
            <a:r>
              <a:rPr lang="sk-SK" dirty="0" smtClean="0"/>
              <a:t>Sa zobrazili len snímky 61, 63, 65, 67 a 69,</a:t>
            </a:r>
          </a:p>
          <a:p>
            <a:pPr lvl="1"/>
            <a:r>
              <a:rPr lang="sk-SK" dirty="0" smtClean="0"/>
              <a:t>Rozlíšenie prezentácie upravte na 800x600.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46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6</a:t>
            </a:r>
          </a:p>
        </p:txBody>
      </p:sp>
      <p:sp>
        <p:nvSpPr>
          <p:cNvPr id="2048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Nastavte odsadenie tohto riadku zľava  na 3 cm.</a:t>
            </a:r>
          </a:p>
          <a:p>
            <a:r>
              <a:rPr lang="sk-SK" dirty="0" smtClean="0"/>
              <a:t>Upravte riadkovanie tohto riadku na 1,6 násobok.</a:t>
            </a:r>
          </a:p>
          <a:p>
            <a:r>
              <a:rPr lang="sk-SK" dirty="0" smtClean="0"/>
              <a:t>Tento blok textu formátujte použitím </a:t>
            </a:r>
            <a:r>
              <a:rPr lang="sk-SK" smtClean="0"/>
              <a:t>ľubovoľného štýlu.</a:t>
            </a:r>
            <a:endParaRPr lang="sk-SK" dirty="0" smtClean="0"/>
          </a:p>
          <a:p>
            <a:r>
              <a:rPr lang="sk-SK" dirty="0" smtClean="0"/>
              <a:t>Upravte text na nasledujúcej snímke do podoby </a:t>
            </a:r>
            <a:r>
              <a:rPr lang="sk-SK" dirty="0" err="1" smtClean="0"/>
              <a:t>SmartArt</a:t>
            </a:r>
            <a:r>
              <a:rPr lang="sk-SK" dirty="0" smtClean="0"/>
              <a:t>, Zvislý blokový zoznam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47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Uložte prezentáciu (vytvorte kópiu) tak: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/>
              <a:t>A</a:t>
            </a:r>
            <a:r>
              <a:rPr lang="sk-SK" dirty="0" smtClean="0"/>
              <a:t>by sa automaticky spustila pri otvorení súboru,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Aby snímky neboli editovateľné,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Ako video (len prvé tri snímky),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Vo formáte JPG,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Vo formáte PDF s orámovanými snímkami,</a:t>
            </a:r>
          </a:p>
          <a:p>
            <a:pPr marL="971550" lvl="1" indent="-51435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57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48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Zabezpečte prezentáciu proti upravovaniu </a:t>
            </a:r>
            <a:r>
              <a:rPr lang="sk-SK" dirty="0" smtClean="0"/>
              <a:t>použitím hesla.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24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Zmeňte jazyk kontroly pravopisu na Anglický.</a:t>
            </a:r>
          </a:p>
          <a:p>
            <a:r>
              <a:rPr lang="sk-SK" dirty="0" smtClean="0"/>
              <a:t>Nadpisu tejto snímky </a:t>
            </a:r>
            <a:r>
              <a:rPr lang="sk-SK" dirty="0" smtClean="0"/>
              <a:t>pridajte komentár.</a:t>
            </a:r>
          </a:p>
          <a:p>
            <a:r>
              <a:rPr lang="sk-SK" dirty="0" smtClean="0"/>
              <a:t>Nastavte, aby sa prepojené súbory aktualizovali automaticky.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7268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Zobrazenie </a:t>
            </a:r>
            <a:r>
              <a:rPr lang="sk-SK" dirty="0"/>
              <a:t>pre prezentujúceho</a:t>
            </a:r>
          </a:p>
          <a:p>
            <a:r>
              <a:rPr lang="sk-SK" dirty="0" smtClean="0"/>
              <a:t>Porovnať </a:t>
            </a:r>
            <a:r>
              <a:rPr lang="sk-SK" dirty="0"/>
              <a:t>prezentácie</a:t>
            </a:r>
          </a:p>
          <a:p>
            <a:r>
              <a:rPr lang="sk-SK" dirty="0" smtClean="0"/>
              <a:t>Správa </a:t>
            </a:r>
            <a:r>
              <a:rPr lang="sk-SK" dirty="0"/>
              <a:t>verzií</a:t>
            </a:r>
          </a:p>
          <a:p>
            <a:r>
              <a:rPr lang="sk-SK" dirty="0" smtClean="0"/>
              <a:t>Sekcie</a:t>
            </a:r>
            <a:endParaRPr lang="sk-SK" dirty="0"/>
          </a:p>
          <a:p>
            <a:r>
              <a:rPr lang="sk-SK" dirty="0" smtClean="0"/>
              <a:t>Minimalizovanie </a:t>
            </a:r>
            <a:r>
              <a:rPr lang="sk-SK" dirty="0"/>
              <a:t>panela kariet</a:t>
            </a:r>
          </a:p>
          <a:p>
            <a:r>
              <a:rPr lang="sk-SK" dirty="0"/>
              <a:t>Ú</a:t>
            </a:r>
            <a:r>
              <a:rPr lang="sk-SK" dirty="0" smtClean="0"/>
              <a:t>prava </a:t>
            </a:r>
            <a:r>
              <a:rPr lang="sk-SK" dirty="0"/>
              <a:t>panela kariet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31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7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000" dirty="0" smtClean="0"/>
              <a:t>Toaletný papier</a:t>
            </a:r>
          </a:p>
          <a:p>
            <a:pPr lvl="1">
              <a:defRPr/>
            </a:pPr>
            <a:r>
              <a:rPr lang="sk-SK" sz="2000" dirty="0" err="1" smtClean="0"/>
              <a:t>Harmony</a:t>
            </a:r>
            <a:r>
              <a:rPr lang="sk-SK" sz="2000" dirty="0" smtClean="0"/>
              <a:t> COLOR 4</a:t>
            </a:r>
          </a:p>
          <a:p>
            <a:pPr lvl="2">
              <a:defRPr/>
            </a:pPr>
            <a:r>
              <a:rPr lang="sk-SK" sz="2000" dirty="0" smtClean="0"/>
              <a:t>4 ks</a:t>
            </a:r>
          </a:p>
          <a:p>
            <a:pPr lvl="2">
              <a:defRPr/>
            </a:pPr>
            <a:r>
              <a:rPr lang="sk-SK" sz="2000" dirty="0" smtClean="0"/>
              <a:t>10 ks</a:t>
            </a:r>
          </a:p>
          <a:p>
            <a:pPr lvl="1">
              <a:defRPr/>
            </a:pPr>
            <a:r>
              <a:rPr lang="sk-SK" sz="2000" dirty="0" err="1" smtClean="0"/>
              <a:t>Harmony</a:t>
            </a:r>
            <a:r>
              <a:rPr lang="sk-SK" sz="2000" dirty="0" smtClean="0"/>
              <a:t> CLASSIC</a:t>
            </a:r>
          </a:p>
          <a:p>
            <a:pPr lvl="2">
              <a:defRPr/>
            </a:pPr>
            <a:r>
              <a:rPr lang="sk-SK" sz="2000" dirty="0" smtClean="0"/>
              <a:t>4 ks</a:t>
            </a:r>
          </a:p>
          <a:p>
            <a:pPr lvl="2">
              <a:defRPr/>
            </a:pPr>
            <a:r>
              <a:rPr lang="sk-SK" sz="2000" dirty="0" smtClean="0"/>
              <a:t>10 ks</a:t>
            </a:r>
          </a:p>
          <a:p>
            <a:pPr>
              <a:defRPr/>
            </a:pPr>
            <a:r>
              <a:rPr lang="sk-SK" sz="2000" dirty="0" smtClean="0"/>
              <a:t>Kuchynské utierky</a:t>
            </a:r>
          </a:p>
          <a:p>
            <a:pPr lvl="1">
              <a:defRPr/>
            </a:pPr>
            <a:r>
              <a:rPr lang="sk-SK" sz="2000" dirty="0" err="1" smtClean="0"/>
              <a:t>Harmony</a:t>
            </a:r>
            <a:r>
              <a:rPr lang="sk-SK" sz="2000" dirty="0" smtClean="0"/>
              <a:t> PRIMA</a:t>
            </a:r>
          </a:p>
          <a:p>
            <a:pPr lvl="2">
              <a:defRPr/>
            </a:pPr>
            <a:r>
              <a:rPr lang="sk-SK" sz="2000" dirty="0" smtClean="0"/>
              <a:t>2 ks</a:t>
            </a:r>
          </a:p>
          <a:p>
            <a:pPr lvl="2">
              <a:defRPr/>
            </a:pPr>
            <a:r>
              <a:rPr lang="sk-SK" sz="2000" dirty="0" smtClean="0"/>
              <a:t>4 ks</a:t>
            </a:r>
          </a:p>
          <a:p>
            <a:pPr lvl="2">
              <a:defRPr/>
            </a:pPr>
            <a:r>
              <a:rPr lang="sk-SK" sz="2000" dirty="0" smtClean="0"/>
              <a:t>8ks</a:t>
            </a:r>
          </a:p>
          <a:p>
            <a:pPr marL="0" indent="0">
              <a:buFontTx/>
              <a:buNone/>
              <a:defRPr/>
            </a:pPr>
            <a:r>
              <a:rPr lang="sk-SK" dirty="0"/>
              <a:t>	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Úlohy 8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sk-SK" sz="2000" dirty="0" smtClean="0"/>
              <a:t>Z nasledujúceho textu vytvorte organizačnú štruktúru</a:t>
            </a:r>
          </a:p>
          <a:p>
            <a:pPr>
              <a:defRPr/>
            </a:pPr>
            <a:r>
              <a:rPr lang="sk-SK" sz="1800" dirty="0" smtClean="0"/>
              <a:t>Generálny riaditeľ</a:t>
            </a:r>
          </a:p>
          <a:p>
            <a:pPr lvl="1">
              <a:defRPr/>
            </a:pPr>
            <a:r>
              <a:rPr lang="sk-SK" sz="1800" dirty="0" smtClean="0"/>
              <a:t>Výrobný riaditeľ</a:t>
            </a:r>
          </a:p>
          <a:p>
            <a:pPr lvl="2">
              <a:defRPr/>
            </a:pPr>
            <a:r>
              <a:rPr lang="sk-SK" sz="1800" dirty="0" smtClean="0"/>
              <a:t>Zamestnanec 1</a:t>
            </a:r>
          </a:p>
          <a:p>
            <a:pPr lvl="2">
              <a:defRPr/>
            </a:pPr>
            <a:r>
              <a:rPr lang="sk-SK" sz="1800" dirty="0" smtClean="0"/>
              <a:t>Zamestnanec 2</a:t>
            </a:r>
          </a:p>
          <a:p>
            <a:pPr lvl="1">
              <a:defRPr/>
            </a:pPr>
            <a:r>
              <a:rPr lang="sk-SK" sz="1800" dirty="0" smtClean="0"/>
              <a:t>Riaditeľ logistiky</a:t>
            </a:r>
          </a:p>
          <a:p>
            <a:pPr lvl="2">
              <a:defRPr/>
            </a:pPr>
            <a:r>
              <a:rPr lang="sk-SK" sz="1800" dirty="0"/>
              <a:t>Zamestnanec 1</a:t>
            </a:r>
          </a:p>
          <a:p>
            <a:pPr lvl="2">
              <a:defRPr/>
            </a:pPr>
            <a:r>
              <a:rPr lang="sk-SK" sz="1800" dirty="0"/>
              <a:t>Zamestnanec </a:t>
            </a:r>
            <a:r>
              <a:rPr lang="sk-SK" sz="1800" dirty="0" smtClean="0"/>
              <a:t>2</a:t>
            </a:r>
          </a:p>
          <a:p>
            <a:pPr lvl="1">
              <a:defRPr/>
            </a:pPr>
            <a:r>
              <a:rPr lang="sk-SK" sz="1800" dirty="0" smtClean="0"/>
              <a:t>Marketingový riaditeľ</a:t>
            </a:r>
          </a:p>
          <a:p>
            <a:pPr lvl="2">
              <a:defRPr/>
            </a:pPr>
            <a:r>
              <a:rPr lang="sk-SK" sz="1800" dirty="0"/>
              <a:t>Zamestnanec 1</a:t>
            </a:r>
          </a:p>
          <a:p>
            <a:pPr lvl="2">
              <a:defRPr/>
            </a:pPr>
            <a:r>
              <a:rPr lang="sk-SK" sz="1800" dirty="0"/>
              <a:t>Zamestnanec </a:t>
            </a:r>
            <a:r>
              <a:rPr lang="sk-SK" sz="1800" dirty="0" smtClean="0"/>
              <a:t>2</a:t>
            </a:r>
          </a:p>
          <a:p>
            <a:pPr lvl="1">
              <a:defRPr/>
            </a:pPr>
            <a:r>
              <a:rPr lang="sk-SK" sz="1800" dirty="0" smtClean="0"/>
              <a:t>Ekonomický riaditeľ</a:t>
            </a:r>
          </a:p>
          <a:p>
            <a:pPr lvl="2">
              <a:defRPr/>
            </a:pPr>
            <a:r>
              <a:rPr lang="sk-SK" sz="1800" dirty="0"/>
              <a:t>Zamestnanec 1</a:t>
            </a:r>
          </a:p>
          <a:p>
            <a:pPr lvl="2">
              <a:defRPr/>
            </a:pPr>
            <a:r>
              <a:rPr lang="sk-SK" sz="1800" dirty="0"/>
              <a:t>Zamestnanec </a:t>
            </a:r>
            <a:r>
              <a:rPr lang="sk-SK" sz="1800" dirty="0" smtClean="0"/>
              <a:t>2</a:t>
            </a:r>
            <a:endParaRPr lang="sk-SK" sz="1600" dirty="0" smtClean="0"/>
          </a:p>
          <a:p>
            <a:pPr lvl="1">
              <a:defRPr/>
            </a:pPr>
            <a:endParaRPr lang="sk-SK" sz="1600" dirty="0" smtClean="0"/>
          </a:p>
          <a:p>
            <a:pPr marL="0" indent="0">
              <a:buFontTx/>
              <a:buNone/>
              <a:defRPr/>
            </a:pPr>
            <a:r>
              <a:rPr lang="sk-SK" dirty="0"/>
              <a:t>	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607</TotalTime>
  <Words>1842</Words>
  <Application>Microsoft Office PowerPoint</Application>
  <PresentationFormat>Prezentácia na obrazovke (4:3)</PresentationFormat>
  <Paragraphs>379</Paragraphs>
  <Slides>73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73</vt:i4>
      </vt:variant>
    </vt:vector>
  </HeadingPairs>
  <TitlesOfParts>
    <vt:vector size="74" baseType="lpstr">
      <vt:lpstr>Predvolený návrh</vt:lpstr>
      <vt:lpstr>Úlohy 1</vt:lpstr>
      <vt:lpstr>Úlohy 2 </vt:lpstr>
      <vt:lpstr>Úlohy 3</vt:lpstr>
      <vt:lpstr>Úlohy 4</vt:lpstr>
      <vt:lpstr>Nadpis</vt:lpstr>
      <vt:lpstr>Úlohy 5</vt:lpstr>
      <vt:lpstr>Úlohy 6</vt:lpstr>
      <vt:lpstr>Úlohy 7</vt:lpstr>
      <vt:lpstr>Úlohy 8</vt:lpstr>
      <vt:lpstr>Úlohy 9</vt:lpstr>
      <vt:lpstr>Úloha 10</vt:lpstr>
      <vt:lpstr>Úloha 11</vt:lpstr>
      <vt:lpstr>Prezentácia programu PowerPoint</vt:lpstr>
      <vt:lpstr>Úloha 12</vt:lpstr>
      <vt:lpstr>Úloha 13</vt:lpstr>
      <vt:lpstr>Prezentácia programu PowerPoint</vt:lpstr>
      <vt:lpstr>Úloha 13</vt:lpstr>
      <vt:lpstr>Úloha 14</vt:lpstr>
      <vt:lpstr>Prezentácia programu PowerPoint</vt:lpstr>
      <vt:lpstr>Úloha 15</vt:lpstr>
      <vt:lpstr>Prezentácia programu PowerPoint</vt:lpstr>
      <vt:lpstr>Úloha 16</vt:lpstr>
      <vt:lpstr>Úloha 17</vt:lpstr>
      <vt:lpstr>Prezentácia programu PowerPoint</vt:lpstr>
      <vt:lpstr>Úloha 18</vt:lpstr>
      <vt:lpstr>Prezentácia programu PowerPoint</vt:lpstr>
      <vt:lpstr>Úloha 19</vt:lpstr>
      <vt:lpstr>Prezentácia programu PowerPoint</vt:lpstr>
      <vt:lpstr>Úloha 20</vt:lpstr>
      <vt:lpstr>Prezentácia programu PowerPoint</vt:lpstr>
      <vt:lpstr>Úloha 21</vt:lpstr>
      <vt:lpstr>Prezentácia programu PowerPoint</vt:lpstr>
      <vt:lpstr>Úloha 22</vt:lpstr>
      <vt:lpstr>Prezentácia programu PowerPoint</vt:lpstr>
      <vt:lpstr>Úloha 23</vt:lpstr>
      <vt:lpstr>Prezentácia programu PowerPoint</vt:lpstr>
      <vt:lpstr>Úloha 24</vt:lpstr>
      <vt:lpstr>Prezentácia programu PowerPoint</vt:lpstr>
      <vt:lpstr>Úloha 25</vt:lpstr>
      <vt:lpstr>Prezentácia programu PowerPoint</vt:lpstr>
      <vt:lpstr>Úloha 26</vt:lpstr>
      <vt:lpstr>Úloha 27</vt:lpstr>
      <vt:lpstr>Úloha 28</vt:lpstr>
      <vt:lpstr>Úloha 29</vt:lpstr>
      <vt:lpstr>Prezentácia programu PowerPoint</vt:lpstr>
      <vt:lpstr>Úloha 30</vt:lpstr>
      <vt:lpstr>Úloha 31</vt:lpstr>
      <vt:lpstr>Prezentácia programu PowerPoint</vt:lpstr>
      <vt:lpstr>Úloha 32</vt:lpstr>
      <vt:lpstr>Úloha 33</vt:lpstr>
      <vt:lpstr>Úloha 34</vt:lpstr>
      <vt:lpstr>Úloha 35</vt:lpstr>
      <vt:lpstr>Úloha 36</vt:lpstr>
      <vt:lpstr>Prezentácia programu PowerPoint</vt:lpstr>
      <vt:lpstr>Úloha 37</vt:lpstr>
      <vt:lpstr>Úloha 38</vt:lpstr>
      <vt:lpstr>Organizačná štruktúra</vt:lpstr>
      <vt:lpstr>Úloha 39</vt:lpstr>
      <vt:lpstr>Graf</vt:lpstr>
      <vt:lpstr>Úloha 40</vt:lpstr>
      <vt:lpstr>Prezentácia programu PowerPoint</vt:lpstr>
      <vt:lpstr>Úloha 41</vt:lpstr>
      <vt:lpstr>Prezentácia programu PowerPoint</vt:lpstr>
      <vt:lpstr>Úloha 42</vt:lpstr>
      <vt:lpstr>Prezentácia programu PowerPoint</vt:lpstr>
      <vt:lpstr>Úloha 43</vt:lpstr>
      <vt:lpstr>Úloha 44</vt:lpstr>
      <vt:lpstr>Úloha 45</vt:lpstr>
      <vt:lpstr>Úloha 46</vt:lpstr>
      <vt:lpstr>Úloha 47</vt:lpstr>
      <vt:lpstr>Úloha 48</vt:lpstr>
      <vt:lpstr>Úloha 49</vt:lpstr>
      <vt:lpstr>Iné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REIC</dc:creator>
  <cp:lastModifiedBy>Kollar</cp:lastModifiedBy>
  <cp:revision>83</cp:revision>
  <dcterms:created xsi:type="dcterms:W3CDTF">2006-12-03T18:35:50Z</dcterms:created>
  <dcterms:modified xsi:type="dcterms:W3CDTF">2011-11-18T06:39:05Z</dcterms:modified>
</cp:coreProperties>
</file>