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Pohanstvo</a:t>
            </a:r>
          </a:p>
          <a:p>
            <a:endParaRPr lang="sk-SK" dirty="0" smtClean="0"/>
          </a:p>
          <a:p>
            <a:pPr algn="r"/>
            <a:r>
              <a:rPr lang="sk-SK" sz="1600" dirty="0">
                <a:solidFill>
                  <a:schemeClr val="tx1">
                    <a:lumMod val="85000"/>
                  </a:schemeClr>
                </a:solidFill>
              </a:rPr>
              <a:t>© Jaroslav Maďar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Grécke (aj rímske) náboženstvo  - svet bohov ako odraz sveta človeka – </a:t>
            </a:r>
            <a:r>
              <a:rPr lang="sk-SK" dirty="0" err="1" smtClean="0"/>
              <a:t>antropomorfizmus</a:t>
            </a:r>
            <a:r>
              <a:rPr lang="sk-SK" dirty="0" smtClean="0"/>
              <a:t> – najmä mladí a zbavení ľudských nedokonalostí, ale podriadení Osudu</a:t>
            </a:r>
          </a:p>
          <a:p>
            <a:r>
              <a:rPr lang="sk-SK" dirty="0" smtClean="0"/>
              <a:t>Orientálne – bohovia majú zvieraciu podobu, vládnu aj nad Osudom</a:t>
            </a:r>
          </a:p>
          <a:p>
            <a:r>
              <a:rPr lang="sk-SK" dirty="0" smtClean="0"/>
              <a:t>Grécki bohovia mali podelené funkcie:</a:t>
            </a:r>
          </a:p>
          <a:p>
            <a:pPr lvl="1"/>
            <a:r>
              <a:rPr lang="sk-SK" dirty="0" smtClean="0">
                <a:solidFill>
                  <a:srgbClr val="FFFF00"/>
                </a:solidFill>
              </a:rPr>
              <a:t>Zeus</a:t>
            </a:r>
            <a:r>
              <a:rPr lang="sk-SK" dirty="0" smtClean="0"/>
              <a:t> - boh bohov (znak blesk), pôvodca všetkého, chránil domácnosti, mestá a polia, bdel nad spravodlivosťou 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>
                <a:solidFill>
                  <a:srgbClr val="FFFF00"/>
                </a:solidFill>
              </a:rPr>
              <a:t>Afrodita </a:t>
            </a:r>
            <a:r>
              <a:rPr lang="sk-SK" dirty="0" smtClean="0"/>
              <a:t>– bohyňa lásky, uctievali ju najmä v Korinte, mala tu aj chrám; vraj sa narodila z morskej peny a bola krásna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Athéné</a:t>
            </a:r>
            <a:r>
              <a:rPr lang="sk-SK" dirty="0" smtClean="0"/>
              <a:t> – bohyňa hrdinstva a remesiel (zobrazená v zbroji)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Apollon</a:t>
            </a:r>
            <a:r>
              <a:rPr lang="sk-SK" dirty="0" smtClean="0"/>
              <a:t> – posielal i liečil choroby, dával veštby, chránil umenie a tvoril harmóniu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Poseidon</a:t>
            </a:r>
            <a:r>
              <a:rPr lang="sk-SK" dirty="0" smtClean="0"/>
              <a:t> – panoval nad morom a zosielal búrky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Dionýsos</a:t>
            </a:r>
            <a:r>
              <a:rPr lang="sk-SK" dirty="0" smtClean="0"/>
              <a:t> – dával víno a radosť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Artemis</a:t>
            </a:r>
            <a:r>
              <a:rPr lang="sk-SK" dirty="0" smtClean="0"/>
              <a:t> – sestra </a:t>
            </a:r>
            <a:r>
              <a:rPr lang="sk-SK" dirty="0" err="1" smtClean="0"/>
              <a:t>Apollona</a:t>
            </a:r>
            <a:r>
              <a:rPr lang="sk-SK" dirty="0" smtClean="0"/>
              <a:t>, bohyňa lovu, rozsievala šípmi rýchlu smrť, uctievaná v </a:t>
            </a:r>
            <a:r>
              <a:rPr lang="sk-SK" dirty="0" err="1" smtClean="0"/>
              <a:t>Efeze</a:t>
            </a:r>
            <a:r>
              <a:rPr lang="sk-SK" dirty="0" smtClean="0"/>
              <a:t>, kde mala chrám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Božstvám stavali chrámy s ich sochami, v ktorých boli bohovia prítomní a vstupovali do styku s ľuďmi</a:t>
            </a:r>
          </a:p>
          <a:p>
            <a:r>
              <a:rPr lang="sk-SK" dirty="0" smtClean="0"/>
              <a:t>Zvláštny kňazský stav Gréci nemali, kňazov ustanovila obec</a:t>
            </a:r>
          </a:p>
          <a:p>
            <a:r>
              <a:rPr lang="sk-SK" dirty="0" smtClean="0"/>
              <a:t>Nemali ani zvláštny deň odpočinku, ale sviatky boli tak podelené, že to zodpovedalo približne rozdeleniu týždňov  </a:t>
            </a:r>
          </a:p>
          <a:p>
            <a:r>
              <a:rPr lang="sk-SK" dirty="0" smtClean="0"/>
              <a:t>Veľké slávnosti boli na počesť bohov, často spojené s atletickými hrami s účasťou s celého Grécka:</a:t>
            </a:r>
          </a:p>
          <a:p>
            <a:pPr lvl="1"/>
            <a:r>
              <a:rPr lang="sk-SK" dirty="0" smtClean="0"/>
              <a:t>Olympijské hry (každé 4 roky)</a:t>
            </a:r>
          </a:p>
          <a:p>
            <a:pPr lvl="1"/>
            <a:r>
              <a:rPr lang="sk-SK" dirty="0" err="1" smtClean="0"/>
              <a:t>Isthmické</a:t>
            </a:r>
            <a:r>
              <a:rPr lang="sk-SK" dirty="0" smtClean="0"/>
              <a:t> hry (každé 2 roky) – pri Korinte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Vôľa bohov určuje, aby život v krajine prebiehal v poriadku a v súlade a aby sa táto harmónia zachovávala.</a:t>
            </a:r>
          </a:p>
          <a:p>
            <a:r>
              <a:rPr lang="sk-SK" dirty="0" smtClean="0"/>
              <a:t>Najväčší hriech proti bohom – pýcha a spurnosť</a:t>
            </a:r>
          </a:p>
          <a:p>
            <a:r>
              <a:rPr lang="sk-SK" dirty="0" smtClean="0"/>
              <a:t>Najväčšia cnosť – poslušnosť ich zákonom</a:t>
            </a:r>
          </a:p>
          <a:p>
            <a:r>
              <a:rPr lang="sk-SK" dirty="0" smtClean="0"/>
              <a:t>Svätyne sa stavali na vŕškoch nad mestom</a:t>
            </a:r>
          </a:p>
          <a:p>
            <a:r>
              <a:rPr lang="sk-SK" dirty="0" smtClean="0"/>
              <a:t>Tam sa prinášali obete ako dary</a:t>
            </a:r>
          </a:p>
          <a:p>
            <a:r>
              <a:rPr lang="sk-SK" dirty="0" smtClean="0"/>
              <a:t>Vnútornosti sa spaľovali na oltároch, mäso pripadlo kňazom alebo sa predávalo v obchodoch</a:t>
            </a:r>
          </a:p>
          <a:p>
            <a:r>
              <a:rPr lang="sk-SK" dirty="0" smtClean="0"/>
              <a:t>Nebolo možné dostať mäso, ktoré by nebolo prišlo do styku s kultom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 priestoroch chrámov sa usporadúvali aj </a:t>
            </a:r>
            <a:r>
              <a:rPr lang="sk-SK" dirty="0" err="1" smtClean="0"/>
              <a:t>kultické</a:t>
            </a:r>
            <a:r>
              <a:rPr lang="sk-SK" dirty="0" smtClean="0"/>
              <a:t> hostiny</a:t>
            </a:r>
          </a:p>
          <a:p>
            <a:r>
              <a:rPr lang="sk-SK" dirty="0" smtClean="0"/>
              <a:t>Veľká časť spoločenského života sa odohráva v chrámoch (Por. 1K 10,20n; 25-28)</a:t>
            </a:r>
          </a:p>
          <a:p>
            <a:r>
              <a:rPr lang="sk-SK" dirty="0" smtClean="0"/>
              <a:t>Obete sa prinášali ako prejav vďačnosti, ale aj ako prostriedok nátlaku na božstvo, aby prinieslo požehnanie, odvrátilo nešťastie.</a:t>
            </a:r>
          </a:p>
          <a:p>
            <a:r>
              <a:rPr lang="sk-SK" dirty="0" smtClean="0"/>
              <a:t>V starých časoch sa prinášali aj ľudské obete, neskôr sa od toho upustilo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Rimania stotožnili svojich bohov s gréckymi</a:t>
            </a:r>
          </a:p>
          <a:p>
            <a:r>
              <a:rPr lang="sk-SK" dirty="0" smtClean="0"/>
              <a:t>Jupiter = Zeus</a:t>
            </a:r>
          </a:p>
          <a:p>
            <a:r>
              <a:rPr lang="sk-SK" dirty="0" err="1" smtClean="0"/>
              <a:t>Venus</a:t>
            </a:r>
            <a:r>
              <a:rPr lang="sk-SK" dirty="0" smtClean="0"/>
              <a:t> = Afrodita</a:t>
            </a:r>
          </a:p>
          <a:p>
            <a:r>
              <a:rPr lang="sk-SK" dirty="0" err="1" smtClean="0"/>
              <a:t>Merkur</a:t>
            </a:r>
            <a:r>
              <a:rPr lang="sk-SK" dirty="0" smtClean="0"/>
              <a:t> = Hermes</a:t>
            </a:r>
          </a:p>
          <a:p>
            <a:r>
              <a:rPr lang="sk-SK" dirty="0" err="1" smtClean="0"/>
              <a:t>Neptun</a:t>
            </a:r>
            <a:r>
              <a:rPr lang="sk-SK" dirty="0" smtClean="0"/>
              <a:t> = </a:t>
            </a:r>
            <a:r>
              <a:rPr lang="sk-SK" dirty="0" err="1" smtClean="0"/>
              <a:t>Poseidon</a:t>
            </a:r>
            <a:endParaRPr lang="sk-SK" dirty="0" smtClean="0"/>
          </a:p>
          <a:p>
            <a:r>
              <a:rPr lang="sk-SK" dirty="0" smtClean="0"/>
              <a:t>Artemis = Diana</a:t>
            </a:r>
          </a:p>
          <a:p>
            <a:endParaRPr lang="sk-SK" dirty="0" smtClean="0"/>
          </a:p>
          <a:p>
            <a:r>
              <a:rPr lang="sk-SK" dirty="0" smtClean="0"/>
              <a:t>Stará rímske náboženstvo nemalo ani mýty o bohoch, prevzalo ich od Grékov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Rimania považovali kult bohov za vec štátu, preto povinnosťou štátu bolo tento kult podporovať</a:t>
            </a:r>
          </a:p>
          <a:p>
            <a:r>
              <a:rPr lang="sk-SK" dirty="0" smtClean="0"/>
              <a:t>Zanedbávalo sa to, ale </a:t>
            </a:r>
            <a:r>
              <a:rPr lang="sk-SK" dirty="0" err="1" smtClean="0"/>
              <a:t>Augustus</a:t>
            </a:r>
            <a:r>
              <a:rPr lang="sk-SK" dirty="0" smtClean="0"/>
              <a:t> to obnovil</a:t>
            </a:r>
          </a:p>
          <a:p>
            <a:r>
              <a:rPr lang="sk-SK" dirty="0" smtClean="0"/>
              <a:t>Tým sa čelilo úpadku mravov, ktorý išiel spolu s uvoľnením filozofického cítenia</a:t>
            </a:r>
          </a:p>
          <a:p>
            <a:r>
              <a:rPr lang="sk-SK" dirty="0" smtClean="0"/>
              <a:t>Aj keď sa vynárali pochybnosti a výsmech bohov,  predsa len sa im stavali chrámy, prikladala sa váha ich pokynom</a:t>
            </a:r>
          </a:p>
          <a:p>
            <a:r>
              <a:rPr lang="sk-SK" dirty="0" smtClean="0"/>
              <a:t>Veštenie – z letu vtákov, z vnútorností zvierat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Delfy – boh </a:t>
            </a:r>
            <a:r>
              <a:rPr lang="sk-SK" dirty="0" err="1" smtClean="0"/>
              <a:t>Apollon</a:t>
            </a:r>
            <a:r>
              <a:rPr lang="sk-SK" dirty="0" smtClean="0"/>
              <a:t> pomocou svojich kňazov  a veštkyne </a:t>
            </a:r>
            <a:r>
              <a:rPr lang="sk-SK" dirty="0" err="1" smtClean="0"/>
              <a:t>Pythie</a:t>
            </a:r>
            <a:endParaRPr lang="sk-SK" dirty="0" smtClean="0"/>
          </a:p>
          <a:p>
            <a:r>
              <a:rPr lang="sk-SK" dirty="0" smtClean="0"/>
              <a:t>Táto veštiareň slúžila jednotlivcom i v osobných núdzach, ale aj pre rozhodnutia obce, či štátu</a:t>
            </a:r>
          </a:p>
          <a:p>
            <a:endParaRPr lang="sk-SK" dirty="0" smtClean="0"/>
          </a:p>
          <a:p>
            <a:r>
              <a:rPr lang="sk-SK" dirty="0" smtClean="0"/>
              <a:t>Z oltára „neznámemu bohu“ (Sk 17,23) možno usúdiť možno súdiť, že  ľudia hľadali pravého boha a neboli spokojní s doterajším stavom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Grécke a rímske náboženstvo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Asklepios</a:t>
            </a:r>
            <a:r>
              <a:rPr lang="sk-SK" dirty="0" smtClean="0"/>
              <a:t> – v </a:t>
            </a:r>
            <a:r>
              <a:rPr lang="sk-SK" dirty="0" err="1" smtClean="0"/>
              <a:t>Tessalii</a:t>
            </a:r>
            <a:r>
              <a:rPr lang="sk-SK" dirty="0" smtClean="0"/>
              <a:t> – </a:t>
            </a:r>
            <a:r>
              <a:rPr lang="sk-SK" dirty="0" err="1" smtClean="0"/>
              <a:t>Epidauros</a:t>
            </a:r>
            <a:endParaRPr lang="sk-SK" dirty="0" smtClean="0"/>
          </a:p>
          <a:p>
            <a:r>
              <a:rPr lang="sk-SK" dirty="0" err="1" smtClean="0"/>
              <a:t>Theios</a:t>
            </a:r>
            <a:r>
              <a:rPr lang="sk-SK" dirty="0" smtClean="0"/>
              <a:t> </a:t>
            </a:r>
            <a:r>
              <a:rPr lang="sk-SK" dirty="0" err="1" smtClean="0"/>
              <a:t>anér</a:t>
            </a:r>
            <a:endParaRPr lang="sk-SK" dirty="0" smtClean="0"/>
          </a:p>
          <a:p>
            <a:r>
              <a:rPr lang="sk-SK" dirty="0" smtClean="0"/>
              <a:t>Astrálne telesá – z makrokozmu sa odvádzal údel </a:t>
            </a:r>
            <a:r>
              <a:rPr lang="sk-SK" dirty="0" err="1" smtClean="0"/>
              <a:t>mikrokozma</a:t>
            </a:r>
            <a:r>
              <a:rPr lang="sk-SK" dirty="0" smtClean="0"/>
              <a:t> – astrológia – horoskopy</a:t>
            </a:r>
          </a:p>
          <a:p>
            <a:r>
              <a:rPr lang="sk-SK" dirty="0" smtClean="0"/>
              <a:t>Mágia, čary, amulety</a:t>
            </a:r>
          </a:p>
          <a:p>
            <a:r>
              <a:rPr lang="sk-SK" dirty="0" smtClean="0"/>
              <a:t>Pocit, že život je krátky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Ľudová zbožnosť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Neistota, strach pred osudovými mocnosťami</a:t>
            </a:r>
          </a:p>
          <a:p>
            <a:r>
              <a:rPr lang="sk-SK" dirty="0" smtClean="0"/>
              <a:t>Otázka: Ako sa ochrániť?! </a:t>
            </a:r>
          </a:p>
          <a:p>
            <a:r>
              <a:rPr lang="sk-SK" dirty="0" smtClean="0"/>
              <a:t>Odpoveď </a:t>
            </a:r>
            <a:r>
              <a:rPr lang="sk-SK" dirty="0" err="1" smtClean="0"/>
              <a:t>mystérijné</a:t>
            </a:r>
            <a:r>
              <a:rPr lang="sk-SK" dirty="0" smtClean="0"/>
              <a:t> náboženstvá, sľubovali záchranu pred utrpením, ba samotnou smrťou</a:t>
            </a:r>
          </a:p>
          <a:p>
            <a:r>
              <a:rPr lang="sk-SK" dirty="0" smtClean="0"/>
              <a:t>Členovia museli zachovávať prísnu tajnosť o istých </a:t>
            </a:r>
            <a:r>
              <a:rPr lang="sk-SK" dirty="0" err="1" smtClean="0"/>
              <a:t>kultických</a:t>
            </a:r>
            <a:r>
              <a:rPr lang="sk-SK" dirty="0" smtClean="0"/>
              <a:t> úkonoch a formulkách, ktoré používali</a:t>
            </a:r>
          </a:p>
          <a:p>
            <a:r>
              <a:rPr lang="sk-SK" dirty="0" err="1" smtClean="0"/>
              <a:t>Mysterion</a:t>
            </a:r>
            <a:r>
              <a:rPr lang="sk-SK" dirty="0" smtClean="0"/>
              <a:t> = tajnosť</a:t>
            </a:r>
          </a:p>
          <a:p>
            <a:endParaRPr lang="sk-SK" dirty="0" smtClean="0"/>
          </a:p>
          <a:p>
            <a:r>
              <a:rPr lang="sk-SK" dirty="0" smtClean="0"/>
              <a:t>Kulty prichádzali z orientu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Synkretizmus</a:t>
            </a:r>
          </a:p>
          <a:p>
            <a:r>
              <a:rPr lang="sk-SK" dirty="0" smtClean="0"/>
              <a:t>Človek mohol byť členom viacerých kultov</a:t>
            </a:r>
          </a:p>
          <a:p>
            <a:r>
              <a:rPr lang="sk-SK" dirty="0" smtClean="0"/>
              <a:t>Prijímaní slobodní aj otroci, muži aj ženy, domáci aj cudzinci</a:t>
            </a:r>
          </a:p>
          <a:p>
            <a:r>
              <a:rPr lang="sk-SK" dirty="0" smtClean="0"/>
              <a:t>Medzi kultmi rozdiely, ale aj spoločné znaky:</a:t>
            </a:r>
          </a:p>
          <a:p>
            <a:pPr lvl="1"/>
            <a:r>
              <a:rPr lang="sk-SK" dirty="0" smtClean="0"/>
              <a:t>Predstavuje sa osud božstva</a:t>
            </a:r>
          </a:p>
          <a:p>
            <a:pPr lvl="1"/>
            <a:r>
              <a:rPr lang="sk-SK" dirty="0" smtClean="0"/>
              <a:t>Nie slovo, ale </a:t>
            </a:r>
            <a:r>
              <a:rPr lang="sk-SK" dirty="0" err="1" smtClean="0"/>
              <a:t>kultická</a:t>
            </a:r>
            <a:r>
              <a:rPr lang="sk-SK" dirty="0" smtClean="0"/>
              <a:t> dráma</a:t>
            </a:r>
          </a:p>
          <a:p>
            <a:pPr lvl="1"/>
            <a:r>
              <a:rPr lang="sk-SK" dirty="0" smtClean="0"/>
              <a:t>Prijímaný ten ten, čo sa podrobil zasväteniu</a:t>
            </a:r>
          </a:p>
          <a:p>
            <a:pPr lvl="1"/>
            <a:r>
              <a:rPr lang="sk-SK" dirty="0" smtClean="0"/>
              <a:t>Zasvätencovi oznámili sväté formulky alebo ukázali symbolické znamenia</a:t>
            </a:r>
          </a:p>
          <a:p>
            <a:pPr lvl="1"/>
            <a:r>
              <a:rPr lang="sk-SK" dirty="0" smtClean="0"/>
              <a:t>Predstava: V tomto zasvätení sa odohráva znovuzrodenie človeka k nesmrteľnosti</a:t>
            </a:r>
          </a:p>
          <a:p>
            <a:pPr lvl="1"/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Kým v starom gréckom náboženstve boli bohovia oslobodení od utrpenia, </a:t>
            </a:r>
            <a:r>
              <a:rPr lang="sk-SK" dirty="0" err="1" smtClean="0"/>
              <a:t>mystérijné</a:t>
            </a:r>
            <a:r>
              <a:rPr lang="sk-SK" dirty="0" smtClean="0"/>
              <a:t> božstvá prechádzajú utrpením a smrťou</a:t>
            </a:r>
          </a:p>
          <a:p>
            <a:r>
              <a:rPr lang="sk-SK" dirty="0" smtClean="0"/>
              <a:t>Ako vegetácia rastie a zaniká, tak aj božstvá podliehajú vzniku a zániku</a:t>
            </a:r>
          </a:p>
          <a:p>
            <a:r>
              <a:rPr lang="sk-SK" dirty="0" smtClean="0"/>
              <a:t>Zasvätenci sa stávajú v </a:t>
            </a:r>
            <a:r>
              <a:rPr lang="sk-SK" dirty="0" err="1" smtClean="0"/>
              <a:t>kultickej</a:t>
            </a:r>
            <a:r>
              <a:rPr lang="sk-SK" dirty="0" smtClean="0"/>
              <a:t> dráme účastnými na údele božstva</a:t>
            </a:r>
          </a:p>
          <a:p>
            <a:r>
              <a:rPr lang="sk-SK" dirty="0" smtClean="0"/>
              <a:t>Kultový mýtus znázorňuje dianie, ktoré sa odohráva v prírode, nevzťahuje sa na dejinnú udalosť, ale predstavuje vždy platnú pravdu.</a:t>
            </a:r>
          </a:p>
          <a:p>
            <a:r>
              <a:rPr lang="sk-SK" dirty="0" smtClean="0"/>
              <a:t>Grékom neboli mystériá cudzie - </a:t>
            </a:r>
            <a:r>
              <a:rPr lang="sk-SK" dirty="0" err="1" smtClean="0"/>
              <a:t>Dionýzos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err="1" smtClean="0"/>
              <a:t>Eleuzis</a:t>
            </a:r>
            <a:endParaRPr lang="sk-SK" dirty="0" smtClean="0"/>
          </a:p>
          <a:p>
            <a:r>
              <a:rPr lang="sk-SK" dirty="0" smtClean="0"/>
              <a:t>Mýtus: </a:t>
            </a:r>
          </a:p>
          <a:p>
            <a:pPr lvl="1"/>
            <a:r>
              <a:rPr lang="sk-SK" dirty="0" err="1" smtClean="0"/>
              <a:t>Kóré</a:t>
            </a:r>
            <a:r>
              <a:rPr lang="sk-SK" dirty="0" smtClean="0"/>
              <a:t>, dcéru </a:t>
            </a:r>
            <a:r>
              <a:rPr lang="sk-SK" dirty="0" err="1" smtClean="0"/>
              <a:t>Demetery</a:t>
            </a:r>
            <a:r>
              <a:rPr lang="sk-SK" dirty="0" smtClean="0"/>
              <a:t> ukradol Hádes. Ale Zeus sa nad ňou zľutoval a dovolil, aby 8 mesiacov bola pri matke a 4 v podsvetí. Demeter prišla do </a:t>
            </a:r>
            <a:r>
              <a:rPr lang="sk-SK" dirty="0" err="1" smtClean="0"/>
              <a:t>Eleuzis</a:t>
            </a:r>
            <a:r>
              <a:rPr lang="sk-SK" dirty="0" smtClean="0"/>
              <a:t>  a naučila kráľa umeniu pestovať rastliny a zasvätila ho do tajomstiev</a:t>
            </a:r>
          </a:p>
          <a:p>
            <a:r>
              <a:rPr lang="sk-SK" dirty="0" err="1" smtClean="0"/>
              <a:t>Mystrérium</a:t>
            </a:r>
            <a:r>
              <a:rPr lang="sk-SK" dirty="0" smtClean="0"/>
              <a:t> znázorňuje rast </a:t>
            </a:r>
            <a:r>
              <a:rPr lang="sk-SK" smtClean="0"/>
              <a:t>a vädnutie </a:t>
            </a:r>
            <a:r>
              <a:rPr lang="sk-SK" dirty="0" smtClean="0"/>
              <a:t>v prírode </a:t>
            </a:r>
            <a:r>
              <a:rPr lang="sk-SK" smtClean="0"/>
              <a:t>a sľubuje </a:t>
            </a:r>
            <a:r>
              <a:rPr lang="sk-SK" dirty="0" err="1" smtClean="0"/>
              <a:t>mystom</a:t>
            </a:r>
            <a:r>
              <a:rPr lang="sk-SK" dirty="0" smtClean="0"/>
              <a:t> lepší údel po smrti</a:t>
            </a:r>
          </a:p>
          <a:p>
            <a:endParaRPr lang="sk-SK" dirty="0" smtClean="0"/>
          </a:p>
          <a:p>
            <a:pPr lvl="1"/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err="1" smtClean="0"/>
              <a:t>Isis</a:t>
            </a:r>
            <a:r>
              <a:rPr lang="sk-SK" dirty="0" smtClean="0"/>
              <a:t> – </a:t>
            </a:r>
            <a:r>
              <a:rPr lang="sk-SK" dirty="0" err="1" smtClean="0"/>
              <a:t>Osiris</a:t>
            </a:r>
            <a:r>
              <a:rPr lang="sk-SK" dirty="0" smtClean="0"/>
              <a:t> (</a:t>
            </a:r>
            <a:r>
              <a:rPr lang="sk-SK" dirty="0" err="1" smtClean="0"/>
              <a:t>Serapis</a:t>
            </a:r>
            <a:r>
              <a:rPr lang="sk-SK" dirty="0" smtClean="0"/>
              <a:t>)</a:t>
            </a:r>
          </a:p>
          <a:p>
            <a:r>
              <a:rPr lang="sk-SK" dirty="0" smtClean="0"/>
              <a:t>Pôvod – Egypt</a:t>
            </a:r>
          </a:p>
          <a:p>
            <a:r>
              <a:rPr lang="sk-SK" dirty="0" smtClean="0"/>
              <a:t>Mýtus</a:t>
            </a:r>
          </a:p>
          <a:p>
            <a:pPr lvl="1"/>
            <a:r>
              <a:rPr lang="sk-SK" dirty="0" err="1" smtClean="0"/>
              <a:t>Osiris</a:t>
            </a:r>
            <a:r>
              <a:rPr lang="sk-SK" dirty="0" smtClean="0"/>
              <a:t> panoval ako božský kráľ pri Níle. Brat </a:t>
            </a:r>
            <a:r>
              <a:rPr lang="sk-SK" dirty="0" err="1" smtClean="0"/>
              <a:t>Typhon</a:t>
            </a:r>
            <a:r>
              <a:rPr lang="sk-SK" dirty="0" smtClean="0"/>
              <a:t>  ho uzavrel v truhle a utopil v Níle. Sestra </a:t>
            </a:r>
            <a:r>
              <a:rPr lang="sk-SK" dirty="0" err="1" smtClean="0"/>
              <a:t>Isis</a:t>
            </a:r>
            <a:r>
              <a:rPr lang="sk-SK" dirty="0" smtClean="0"/>
              <a:t> ho hľadala a našla v </a:t>
            </a:r>
            <a:r>
              <a:rPr lang="sk-SK" dirty="0" err="1" smtClean="0"/>
              <a:t>Byblose</a:t>
            </a:r>
            <a:r>
              <a:rPr lang="sk-SK" dirty="0" smtClean="0"/>
              <a:t>. </a:t>
            </a:r>
            <a:r>
              <a:rPr lang="sk-SK" dirty="0" err="1" smtClean="0"/>
              <a:t>Typhon</a:t>
            </a:r>
            <a:r>
              <a:rPr lang="sk-SK" dirty="0" smtClean="0"/>
              <a:t> však </a:t>
            </a:r>
            <a:r>
              <a:rPr lang="sk-SK" dirty="0" err="1" smtClean="0"/>
              <a:t>Osirisa</a:t>
            </a:r>
            <a:r>
              <a:rPr lang="sk-SK" dirty="0" smtClean="0"/>
              <a:t> rozsekal a kusy tela rozhádzal. </a:t>
            </a:r>
            <a:r>
              <a:rPr lang="sk-SK" dirty="0" err="1" smtClean="0"/>
              <a:t>Isis</a:t>
            </a:r>
            <a:r>
              <a:rPr lang="sk-SK" dirty="0" smtClean="0"/>
              <a:t> ich našla, dala dohromady, takže sa mohol odobrať do podsvetia a tam nastúpiť panstvo ako boh . Jeho syn </a:t>
            </a:r>
            <a:r>
              <a:rPr lang="sk-SK" dirty="0" err="1" smtClean="0"/>
              <a:t>Horus</a:t>
            </a:r>
            <a:r>
              <a:rPr lang="sk-SK" dirty="0" smtClean="0"/>
              <a:t> porazil vraha </a:t>
            </a:r>
            <a:r>
              <a:rPr lang="sk-SK" dirty="0" err="1" smtClean="0"/>
              <a:t>Typhona</a:t>
            </a:r>
            <a:r>
              <a:rPr lang="sk-SK" dirty="0" smtClean="0"/>
              <a:t>. </a:t>
            </a:r>
            <a:r>
              <a:rPr lang="sk-SK" dirty="0" err="1" smtClean="0"/>
              <a:t>Isis</a:t>
            </a:r>
            <a:r>
              <a:rPr lang="sk-SK" dirty="0" smtClean="0"/>
              <a:t> porodila od </a:t>
            </a:r>
            <a:r>
              <a:rPr lang="sk-SK" dirty="0" err="1" smtClean="0"/>
              <a:t>Osirisa</a:t>
            </a:r>
            <a:r>
              <a:rPr lang="sk-SK" dirty="0" smtClean="0"/>
              <a:t> syna </a:t>
            </a:r>
            <a:r>
              <a:rPr lang="sk-SK" dirty="0" err="1" smtClean="0"/>
              <a:t>Harpokrata</a:t>
            </a:r>
            <a:r>
              <a:rPr lang="sk-SK" dirty="0" smtClean="0"/>
              <a:t>. Preto predstavovaná ako matka s dieťaťom.</a:t>
            </a:r>
          </a:p>
          <a:p>
            <a:r>
              <a:rPr lang="sk-SK" dirty="0" err="1" smtClean="0"/>
              <a:t>Kultická</a:t>
            </a:r>
            <a:r>
              <a:rPr lang="sk-SK" dirty="0" smtClean="0"/>
              <a:t> slávnosť:</a:t>
            </a:r>
          </a:p>
          <a:p>
            <a:pPr lvl="1"/>
            <a:r>
              <a:rPr lang="sk-SK" dirty="0" err="1" smtClean="0"/>
              <a:t>Mystovia</a:t>
            </a:r>
            <a:r>
              <a:rPr lang="sk-SK" dirty="0" smtClean="0"/>
              <a:t> putujú a hľadajú mŕtveho </a:t>
            </a:r>
            <a:r>
              <a:rPr lang="sk-SK" dirty="0" err="1" smtClean="0"/>
              <a:t>Osirisa</a:t>
            </a:r>
            <a:r>
              <a:rPr lang="sk-SK" dirty="0" smtClean="0"/>
              <a:t>, keď ho nájdu, zvolajú: Našli sme ho! Tým sa smútok premení na radosť, lebo smrť sa zmenila na život</a:t>
            </a:r>
          </a:p>
          <a:p>
            <a:r>
              <a:rPr lang="sk-SK" dirty="0" err="1" smtClean="0"/>
              <a:t>Osiris</a:t>
            </a:r>
            <a:r>
              <a:rPr lang="sk-SK" dirty="0" smtClean="0"/>
              <a:t> vládne v podsvetí ako sudca mŕtvych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err="1" smtClean="0"/>
              <a:t>Attis</a:t>
            </a:r>
            <a:r>
              <a:rPr lang="sk-SK" dirty="0" smtClean="0"/>
              <a:t> a </a:t>
            </a:r>
            <a:r>
              <a:rPr lang="sk-SK" dirty="0" err="1" smtClean="0"/>
              <a:t>Kybele</a:t>
            </a:r>
            <a:endParaRPr lang="sk-SK" dirty="0" smtClean="0"/>
          </a:p>
          <a:p>
            <a:r>
              <a:rPr lang="sk-SK" dirty="0" smtClean="0"/>
              <a:t>Pôvod – </a:t>
            </a:r>
            <a:r>
              <a:rPr lang="sk-SK" dirty="0" err="1" smtClean="0"/>
              <a:t>Frýgia</a:t>
            </a:r>
            <a:endParaRPr lang="sk-SK" dirty="0" smtClean="0"/>
          </a:p>
          <a:p>
            <a:r>
              <a:rPr lang="sk-SK" dirty="0" smtClean="0"/>
              <a:t>Mýtus:</a:t>
            </a:r>
          </a:p>
          <a:p>
            <a:pPr lvl="1"/>
            <a:r>
              <a:rPr lang="sk-SK" dirty="0" err="1" smtClean="0"/>
              <a:t>Kybele</a:t>
            </a:r>
            <a:r>
              <a:rPr lang="sk-SK" dirty="0" smtClean="0"/>
              <a:t> sa stretla s pastierom </a:t>
            </a:r>
            <a:r>
              <a:rPr lang="sk-SK" dirty="0" err="1" smtClean="0"/>
              <a:t>Attisom</a:t>
            </a:r>
            <a:r>
              <a:rPr lang="sk-SK" dirty="0" smtClean="0"/>
              <a:t>, zaľúbila sa doňho a chcela si ho udržať. Ale zvábila ho krásna nymfa </a:t>
            </a:r>
            <a:r>
              <a:rPr lang="sk-SK" dirty="0" err="1" smtClean="0"/>
              <a:t>Sagaritis</a:t>
            </a:r>
            <a:r>
              <a:rPr lang="sk-SK" dirty="0" smtClean="0"/>
              <a:t>, ktorú </a:t>
            </a:r>
            <a:r>
              <a:rPr lang="sk-SK" dirty="0" err="1" smtClean="0"/>
              <a:t>Kybele</a:t>
            </a:r>
            <a:r>
              <a:rPr lang="sk-SK" dirty="0" smtClean="0"/>
              <a:t> v hneve usmrtila. V žiali sa </a:t>
            </a:r>
            <a:r>
              <a:rPr lang="sk-SK" dirty="0" err="1" smtClean="0"/>
              <a:t>Attis</a:t>
            </a:r>
            <a:r>
              <a:rPr lang="sk-SK" dirty="0" smtClean="0"/>
              <a:t> vykastroval a premenil na píniu. Ale nakoniec neostal v smrti, bol privedený k novému životu a spolu s </a:t>
            </a:r>
            <a:r>
              <a:rPr lang="sk-SK" dirty="0" err="1" smtClean="0"/>
              <a:t>Kybele</a:t>
            </a:r>
            <a:r>
              <a:rPr lang="sk-SK" dirty="0" smtClean="0"/>
              <a:t> oslavujú triumfálnu jazdu na voze ťahanom 4 levmi.</a:t>
            </a:r>
          </a:p>
          <a:p>
            <a:r>
              <a:rPr lang="sk-SK" dirty="0" smtClean="0"/>
              <a:t>Kult sa slávil v extáze, v ktorej </a:t>
            </a:r>
            <a:r>
              <a:rPr lang="sk-SK" dirty="0" err="1" smtClean="0"/>
              <a:t>mystovia</a:t>
            </a:r>
            <a:r>
              <a:rPr lang="sk-SK" dirty="0" smtClean="0"/>
              <a:t> volali: </a:t>
            </a:r>
          </a:p>
          <a:p>
            <a:pPr lvl="1"/>
            <a:r>
              <a:rPr lang="sk-SK" dirty="0" smtClean="0"/>
              <a:t>Z bubna som jedol, z cimbala som pil, tajomstvá zbožnosti som sa naučil a stal som sa </a:t>
            </a:r>
            <a:r>
              <a:rPr lang="sk-SK" dirty="0" err="1" smtClean="0"/>
              <a:t>mystom</a:t>
            </a:r>
            <a:r>
              <a:rPr lang="sk-SK" dirty="0" smtClean="0"/>
              <a:t>  </a:t>
            </a:r>
            <a:r>
              <a:rPr lang="sk-SK" dirty="0" err="1" smtClean="0"/>
              <a:t>Attisa</a:t>
            </a:r>
            <a:endParaRPr lang="sk-SK" dirty="0" smtClean="0"/>
          </a:p>
          <a:p>
            <a:r>
              <a:rPr lang="sk-SK" dirty="0" err="1" smtClean="0"/>
              <a:t>Taurobolium</a:t>
            </a:r>
            <a:endParaRPr lang="sk-SK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err="1" smtClean="0"/>
              <a:t>Mithras</a:t>
            </a:r>
            <a:endParaRPr lang="sk-SK" dirty="0" smtClean="0"/>
          </a:p>
          <a:p>
            <a:r>
              <a:rPr lang="sk-SK" dirty="0" smtClean="0"/>
              <a:t>Pôvod – Perzia</a:t>
            </a:r>
          </a:p>
          <a:p>
            <a:r>
              <a:rPr lang="sk-SK" dirty="0" err="1" smtClean="0"/>
              <a:t>Mithras</a:t>
            </a:r>
            <a:r>
              <a:rPr lang="sk-SK" dirty="0" smtClean="0"/>
              <a:t> bol uctievaný ako boh svetla a znázorňovaný ako bojovník, ktorý zabíja býka a ako víťaz zaháňa tmu svetlom. </a:t>
            </a:r>
          </a:p>
          <a:p>
            <a:r>
              <a:rPr lang="sk-SK" dirty="0" smtClean="0"/>
              <a:t>Oslovil najmä vojakov</a:t>
            </a:r>
          </a:p>
          <a:p>
            <a:r>
              <a:rPr lang="sk-SK" dirty="0" smtClean="0"/>
              <a:t>Len muži, nie ženy</a:t>
            </a:r>
          </a:p>
          <a:p>
            <a:r>
              <a:rPr lang="sk-SK" dirty="0" smtClean="0"/>
              <a:t>Zasvätenci označení na čelách vypáleným znamením</a:t>
            </a:r>
          </a:p>
          <a:p>
            <a:r>
              <a:rPr lang="sk-SK" dirty="0" smtClean="0"/>
              <a:t>Do kultu sa prijímalo krstom a smeli mať  účasť  na sviatostnom jedle</a:t>
            </a:r>
          </a:p>
          <a:p>
            <a:r>
              <a:rPr lang="sk-SK" dirty="0" smtClean="0"/>
              <a:t>Zaviazali sa plniť mravné predpisy, lebo po smrti sa museli zodpovedať pred božským Sudcom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 čase kresťanstva boli v rímskej ríši rozšírené</a:t>
            </a:r>
          </a:p>
          <a:p>
            <a:r>
              <a:rPr lang="sk-SK" dirty="0" smtClean="0"/>
              <a:t>Boli príťažlivé, lebo odpovedali na otázku, ako môže človek dostať ochranu pred osudom</a:t>
            </a:r>
          </a:p>
          <a:p>
            <a:r>
              <a:rPr lang="sk-SK" dirty="0" smtClean="0"/>
              <a:t>Dávali nie učenie, ale </a:t>
            </a:r>
            <a:r>
              <a:rPr lang="sk-SK" dirty="0" err="1" smtClean="0"/>
              <a:t>kultické</a:t>
            </a:r>
            <a:r>
              <a:rPr lang="sk-SK" dirty="0" smtClean="0"/>
              <a:t> dianie, na ktorom sa </a:t>
            </a:r>
            <a:r>
              <a:rPr lang="sk-SK" dirty="0" err="1" smtClean="0"/>
              <a:t>mystovia</a:t>
            </a:r>
            <a:r>
              <a:rPr lang="sk-SK" dirty="0" smtClean="0"/>
              <a:t> stávali účastnými údelu božstva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Rozdiely medzi kultmi a </a:t>
            </a:r>
            <a:r>
              <a:rPr lang="sk-SK" dirty="0" err="1" smtClean="0"/>
              <a:t>kresťantvom</a:t>
            </a:r>
            <a:r>
              <a:rPr lang="sk-SK" dirty="0" smtClean="0"/>
              <a:t>:</a:t>
            </a:r>
          </a:p>
          <a:p>
            <a:r>
              <a:rPr lang="sk-SK" dirty="0" smtClean="0"/>
              <a:t>Mýtus – historická udalosť</a:t>
            </a:r>
          </a:p>
          <a:p>
            <a:r>
              <a:rPr lang="sk-SK" dirty="0" smtClean="0"/>
              <a:t>Mágia – slovo počuteľné</a:t>
            </a:r>
          </a:p>
          <a:p>
            <a:r>
              <a:rPr lang="sk-SK" dirty="0" smtClean="0"/>
              <a:t>Osamelý </a:t>
            </a:r>
            <a:r>
              <a:rPr lang="sk-SK" dirty="0" err="1" smtClean="0"/>
              <a:t>myst</a:t>
            </a:r>
            <a:r>
              <a:rPr lang="sk-SK" dirty="0" smtClean="0"/>
              <a:t> – spoločenstvo bratov </a:t>
            </a:r>
            <a:r>
              <a:rPr lang="sk-SK" smtClean="0"/>
              <a:t>a sestier</a:t>
            </a:r>
          </a:p>
          <a:p>
            <a:endParaRPr lang="sk-SK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Mystérijné</a:t>
            </a:r>
            <a:r>
              <a:rPr lang="sk-SK" dirty="0" smtClean="0"/>
              <a:t> náboženstvá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944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Orient – uctievanie vládcov ako bohov, neobmedzená moc</a:t>
            </a:r>
          </a:p>
          <a:p>
            <a:r>
              <a:rPr lang="sk-SK" dirty="0" smtClean="0"/>
              <a:t>Gréci – demokracia, vládca nie je boh, ale bohom sa mohli stať význační muži (posmrtne)</a:t>
            </a:r>
          </a:p>
          <a:p>
            <a:r>
              <a:rPr lang="sk-SK" dirty="0" smtClean="0"/>
              <a:t>- bohovia sa mohli zjaviť v ľudskej podobe (Sk 14,11)</a:t>
            </a:r>
          </a:p>
          <a:p>
            <a:r>
              <a:rPr lang="sk-SK" dirty="0" smtClean="0"/>
              <a:t>Alexander Veľký – oáza Siva – syn </a:t>
            </a:r>
            <a:r>
              <a:rPr lang="sk-SK" dirty="0" err="1" smtClean="0"/>
              <a:t>Ammonov</a:t>
            </a:r>
            <a:endParaRPr lang="sk-SK" dirty="0" smtClean="0"/>
          </a:p>
          <a:p>
            <a:r>
              <a:rPr lang="sk-SK" dirty="0" smtClean="0"/>
              <a:t>Považoval sa za syna najvyššieho boha</a:t>
            </a:r>
          </a:p>
          <a:p>
            <a:r>
              <a:rPr lang="sk-SK" dirty="0" smtClean="0"/>
              <a:t>Po smrti uctievaný ako boh v Alexandrii – vlastné kňazstvo</a:t>
            </a:r>
          </a:p>
          <a:p>
            <a:r>
              <a:rPr lang="sk-SK" dirty="0" err="1" smtClean="0"/>
              <a:t>Diadichovia</a:t>
            </a:r>
            <a:r>
              <a:rPr lang="sk-SK" dirty="0" smtClean="0"/>
              <a:t> si tiež nárokovali takéto pocty</a:t>
            </a:r>
            <a:endParaRPr lang="sk-SK" dirty="0"/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Kult panovníkov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9852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err="1" smtClean="0"/>
              <a:t>Ptolemais</a:t>
            </a:r>
            <a:r>
              <a:rPr lang="sk-SK" dirty="0" smtClean="0"/>
              <a:t> V. – „živý obraz Dia“</a:t>
            </a:r>
          </a:p>
          <a:p>
            <a:r>
              <a:rPr lang="sk-SK" dirty="0" err="1" smtClean="0"/>
              <a:t>Seleukovci</a:t>
            </a:r>
            <a:r>
              <a:rPr lang="sk-SK" dirty="0" smtClean="0"/>
              <a:t> – podobne</a:t>
            </a:r>
          </a:p>
          <a:p>
            <a:endParaRPr lang="sk-SK" dirty="0"/>
          </a:p>
          <a:p>
            <a:r>
              <a:rPr lang="sk-SK" dirty="0" smtClean="0"/>
              <a:t>Aj v Ríme – najmä počas občianskych vojen, po zavraždení Caesara</a:t>
            </a:r>
          </a:p>
          <a:p>
            <a:r>
              <a:rPr lang="sk-SK" dirty="0" smtClean="0"/>
              <a:t>Keď nastúpil na trón </a:t>
            </a:r>
            <a:r>
              <a:rPr lang="sk-SK" dirty="0" err="1" smtClean="0">
                <a:solidFill>
                  <a:srgbClr val="FFFF00"/>
                </a:solidFill>
              </a:rPr>
              <a:t>Augustus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 smtClean="0"/>
              <a:t>– na východe to označili za „div božieho zjavenia“ – „Záchranca a Spasiteľ“.</a:t>
            </a:r>
          </a:p>
          <a:p>
            <a:r>
              <a:rPr lang="sk-SK" dirty="0" err="1" smtClean="0"/>
              <a:t>Augustus</a:t>
            </a:r>
            <a:r>
              <a:rPr lang="sk-SK" dirty="0" smtClean="0"/>
              <a:t> sa tomu bránil</a:t>
            </a:r>
          </a:p>
          <a:p>
            <a:r>
              <a:rPr lang="sk-SK" dirty="0" smtClean="0"/>
              <a:t>V Malej Ázii  - chrám </a:t>
            </a:r>
            <a:r>
              <a:rPr lang="sk-SK" dirty="0" err="1" smtClean="0"/>
              <a:t>Augustovi</a:t>
            </a:r>
            <a:r>
              <a:rPr lang="sk-SK" dirty="0" smtClean="0"/>
              <a:t>, ale aj </a:t>
            </a:r>
            <a:r>
              <a:rPr lang="sk-SK" dirty="0" err="1" smtClean="0"/>
              <a:t>Dea</a:t>
            </a:r>
            <a:r>
              <a:rPr lang="sk-SK" dirty="0" smtClean="0"/>
              <a:t> </a:t>
            </a:r>
            <a:r>
              <a:rPr lang="sk-SK" dirty="0" err="1" smtClean="0"/>
              <a:t>Roma</a:t>
            </a:r>
            <a:endParaRPr lang="sk-SK" dirty="0" smtClean="0"/>
          </a:p>
          <a:p>
            <a:r>
              <a:rPr lang="sk-SK" dirty="0" smtClean="0"/>
              <a:t>Po smrti zaradený medzi bohov.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Kult panovníkov</a:t>
            </a:r>
          </a:p>
        </p:txBody>
      </p:sp>
    </p:spTree>
    <p:extLst>
      <p:ext uri="{BB962C8B-B14F-4D97-AF65-F5344CB8AC3E}">
        <p14:creationId xmlns:p14="http://schemas.microsoft.com/office/powerpoint/2010/main" val="424090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Tiberius</a:t>
            </a:r>
            <a:r>
              <a:rPr lang="sk-SK" dirty="0" smtClean="0"/>
              <a:t> a </a:t>
            </a:r>
            <a:r>
              <a:rPr lang="sk-SK" dirty="0" err="1" smtClean="0"/>
              <a:t>Claudius</a:t>
            </a:r>
            <a:r>
              <a:rPr lang="sk-SK" dirty="0" smtClean="0"/>
              <a:t> odmietali božskú úctu</a:t>
            </a:r>
          </a:p>
          <a:p>
            <a:r>
              <a:rPr lang="sk-SK" smtClean="0"/>
              <a:t>Caligula </a:t>
            </a:r>
            <a:r>
              <a:rPr lang="sk-SK" dirty="0" smtClean="0"/>
              <a:t>sa nechal zobrazovať na minciach ako boh slnka Hélia</a:t>
            </a:r>
          </a:p>
          <a:p>
            <a:r>
              <a:rPr lang="sk-SK" dirty="0" smtClean="0"/>
              <a:t>Nero – ako Apollo</a:t>
            </a:r>
          </a:p>
          <a:p>
            <a:r>
              <a:rPr lang="sk-SK" dirty="0" err="1" smtClean="0"/>
              <a:t>Vespasian</a:t>
            </a:r>
            <a:r>
              <a:rPr lang="sk-SK" dirty="0" smtClean="0"/>
              <a:t> to odmietal: „Beda mi, iste sa už stanem bohom“.</a:t>
            </a:r>
          </a:p>
          <a:p>
            <a:r>
              <a:rPr lang="sk-SK" dirty="0" err="1" smtClean="0"/>
              <a:t>Domitian</a:t>
            </a:r>
            <a:r>
              <a:rPr lang="sk-SK" dirty="0" smtClean="0"/>
              <a:t> si nárokoval božské pocty:</a:t>
            </a:r>
          </a:p>
          <a:p>
            <a:pPr lvl="1"/>
            <a:r>
              <a:rPr lang="sk-SK" dirty="0" smtClean="0"/>
              <a:t>Vydával </a:t>
            </a:r>
            <a:r>
              <a:rPr lang="sk-SK" dirty="0" err="1" smtClean="0"/>
              <a:t>ediky</a:t>
            </a:r>
            <a:r>
              <a:rPr lang="sk-SK" dirty="0" smtClean="0"/>
              <a:t>: Náš pán a boh rozkazuje...“</a:t>
            </a:r>
          </a:p>
          <a:p>
            <a:pPr lvl="1"/>
            <a:r>
              <a:rPr lang="sk-SK" dirty="0" smtClean="0"/>
              <a:t>V </a:t>
            </a:r>
            <a:r>
              <a:rPr lang="sk-SK" dirty="0" err="1" smtClean="0"/>
              <a:t>Efeze</a:t>
            </a:r>
            <a:r>
              <a:rPr lang="sk-SK" dirty="0" smtClean="0"/>
              <a:t> si nechal postaviť chrám</a:t>
            </a:r>
          </a:p>
          <a:p>
            <a:pPr lvl="1"/>
            <a:r>
              <a:rPr lang="sk-SK" dirty="0" smtClean="0"/>
              <a:t>Sochy po celej ríši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Kult panovníkov</a:t>
            </a:r>
          </a:p>
        </p:txBody>
      </p:sp>
    </p:spTree>
    <p:extLst>
      <p:ext uri="{BB962C8B-B14F-4D97-AF65-F5344CB8AC3E}">
        <p14:creationId xmlns:p14="http://schemas.microsoft.com/office/powerpoint/2010/main" val="254996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736</TotalTime>
  <Words>1404</Words>
  <Application>Microsoft Office PowerPoint</Application>
  <PresentationFormat>Prezentácia na obrazovke (4:3)</PresentationFormat>
  <Paragraphs>153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6" baseType="lpstr">
      <vt:lpstr>Constantia</vt:lpstr>
      <vt:lpstr>Wingdings 2</vt:lpstr>
      <vt:lpstr>Papír</vt:lpstr>
      <vt:lpstr>Náboženstvo</vt:lpstr>
      <vt:lpstr>Grécke a rímske náboženstvo</vt:lpstr>
      <vt:lpstr>Grécke a rímske náboženstvo</vt:lpstr>
      <vt:lpstr>Grécke a rímske náboženstvo</vt:lpstr>
      <vt:lpstr>Grécke a rímske náboženstvo</vt:lpstr>
      <vt:lpstr>Grécke a rímske náboženstvo</vt:lpstr>
      <vt:lpstr>Grécke a rímske náboženstvo</vt:lpstr>
      <vt:lpstr>Grécke a rímske náboženstvo</vt:lpstr>
      <vt:lpstr>Grécke a rímske náboženstvo</vt:lpstr>
      <vt:lpstr>Ľudová zbožnosť</vt:lpstr>
      <vt:lpstr>Mystérijné náboženstvá</vt:lpstr>
      <vt:lpstr>Mystérijné náboženstvá</vt:lpstr>
      <vt:lpstr>Mystérijné náboženstvá</vt:lpstr>
      <vt:lpstr>Mystérijné náboženstvá</vt:lpstr>
      <vt:lpstr>Mystérijné náboženstvá</vt:lpstr>
      <vt:lpstr>Mystérijné náboženstvá</vt:lpstr>
      <vt:lpstr>Mystérijné náboženstvá</vt:lpstr>
      <vt:lpstr>Mystérijné náboženstvá</vt:lpstr>
      <vt:lpstr>Mystérijné náboženstvá</vt:lpstr>
      <vt:lpstr>Prezentácia programu PowerPoint</vt:lpstr>
      <vt:lpstr>Kult panovníkov</vt:lpstr>
      <vt:lpstr>Kult panovníkov</vt:lpstr>
      <vt:lpstr>Kult panovníkov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Náboženstvo</dc:title>
  <dc:creator>uzivatel</dc:creator>
  <cp:lastModifiedBy>Administrator</cp:lastModifiedBy>
  <cp:revision>46</cp:revision>
  <dcterms:created xsi:type="dcterms:W3CDTF">2017-05-17T19:56:54Z</dcterms:created>
  <dcterms:modified xsi:type="dcterms:W3CDTF">2022-09-18T21:48:31Z</dcterms:modified>
</cp:coreProperties>
</file>