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715"/>
  </p:normalViewPr>
  <p:slideViewPr>
    <p:cSldViewPr snapToGrid="0" snapToObjects="1">
      <p:cViewPr varScale="1">
        <p:scale>
          <a:sx n="88" d="100"/>
          <a:sy n="88" d="100"/>
        </p:scale>
        <p:origin x="200" y="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CB607-BFF9-C34E-AECE-15EDA6993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87BC2B-0657-E24C-AEE8-0FC61869F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4471DF-E8A9-7949-A992-46BA53BB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35D4DB-0484-704C-A8F8-030C4625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BFA41A2-42E6-AB41-AC67-B2517C4B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50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3F9AB-A158-8349-9B34-3FA14456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32EE276-BF09-6C4D-B114-4728AB888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C7AB8A-3C8C-D04F-AC2B-4D0991C8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6A7B3A-F833-0B46-868D-6D024DC1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A14859-A5F2-8842-8F99-C4555B47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76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0155331-7CE8-864E-9DDD-E06543F6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0D1D2BF-2689-C945-958E-64D826D42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51D49FD-2DF0-7240-9B88-75955AC7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7A9C3E-1368-A94A-96DC-B4A62037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6CEEF74-314C-9047-93D0-EA67F40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8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CD40F-3DE1-344E-84C5-27EF7957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DC288-1073-4E45-8509-B3F2B80C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4A77D4-403D-9F48-B550-E1ADA410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39783B-2F85-6644-8115-A0AD30FD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DBC979-630E-204D-91FE-855FA612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92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B4201-F066-A146-B9DE-70E8CF30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216D38-FF9A-0D4F-B307-59405A21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B15590-50C3-5947-87DF-EBB0A771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434A49-E7DD-5A45-ABD6-6D19F01A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D80C8AB-B30D-1841-875F-D10D226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79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1FC85-4AB9-5D41-8757-A283CA2B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99B4D5-D328-2F41-9882-6E99520A2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C0FF72-136F-4C48-84A0-DF71C0DB9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0175EB3-42B6-1745-A5E2-AE972E54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0B7DF3-2020-244D-85C9-2DDFB9C7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DB3CB27-D990-2A40-BE45-16B1D5D3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81DE4-34EE-4042-943A-D3012033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81A0E6-7DE6-B440-B069-FA55B1774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292ABD-3F24-8B4A-BBD3-CB281D18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02C98B-DEF7-A64D-97D4-DE294616D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899F088-6B5A-3345-8306-9BEABC970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546A5B4-5170-BD47-A30C-EA482CDC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D6DB789-F0D9-9642-9D34-4E6383D5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BEF4F23-13FF-2E43-9A2A-A43C57BE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3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3F175-389D-BF43-A595-341ECC0D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2CA7F9-CB66-9845-AB0C-46DB1282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C0327F-6BF2-8A4A-BFBD-58CCB136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1162118-BFCE-9347-982B-4B3BEA13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19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DEE8744-584C-D948-97C8-1F460C1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1835D5C-764D-784E-AF74-FB9A5A8E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4E9AFF-A004-1948-8653-7C799F18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06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D60F6-D23A-A54D-B23B-496CC324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C9B94F-8BBD-F943-91BC-ABFBBDD1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0D2B1C-9072-0941-B3AB-05165CCDF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D29E51D-F53B-5D41-A051-F9483300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E2A826-EB5E-7142-B963-A1341916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CE83EAB-2CC4-4142-8DC6-1602A857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40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82108-6A66-6549-813C-807A3D5C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E1ACA88-A03F-C247-A53E-6D14450B4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B2D1AE-75E9-D240-B71D-F4D35CFE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613CF20-8A44-3043-B096-7C15BEFE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62A848-523E-5B48-96F8-5DC1297D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DA67D7B-EB84-4D49-AC5C-64C9D19E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49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73F32B1-EA43-8B47-8F16-4D68C311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54CB28-BCD2-6444-A5B6-2B24B2591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A59CA1-981D-1D4B-95CE-4B1E54527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88A2-9EBE-E44B-98A4-263460511213}" type="datetimeFigureOut">
              <a:rPr lang="sk-SK" smtClean="0"/>
              <a:t>13.10.20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99C693-D081-F141-98B7-8B5C58921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9DE1E6-E2A6-1043-833D-73B67403A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AADF-5FF5-6047-AE9E-5312EDB7DC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08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makeblock.com/halocode/en/block-reference/block-reference.html" TargetMode="External"/><Relationship Id="rId2" Type="http://schemas.openxmlformats.org/officeDocument/2006/relationships/hyperlink" Target="http://docs.makeblock.com/halocode/en/examples/exampl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makeblock.com/halocode/en/python-api/python-ap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e.mblock.cc/" TargetMode="External"/><Relationship Id="rId2" Type="http://schemas.openxmlformats.org/officeDocument/2006/relationships/hyperlink" Target="http://www.mblock.cc/mblock-softwar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841C4-C661-7543-B511-AC4F9C240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Makeblock</a:t>
            </a:r>
            <a:r>
              <a:rPr lang="sk-SK" dirty="0"/>
              <a:t> </a:t>
            </a:r>
            <a:r>
              <a:rPr lang="sk-SK" dirty="0" err="1"/>
              <a:t>Halocode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517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8B7565-F33B-DD44-B677-13DD005F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Speech recognition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CA52EFD-0524-3347-8082-E89BA318B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3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D14C-C130-FF46-BECF-11C7F500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Programovanie </a:t>
            </a:r>
            <a:r>
              <a:rPr lang="sk-SK" dirty="0" err="1"/>
              <a:t>Halocode</a:t>
            </a:r>
            <a:r>
              <a:rPr lang="sk-SK" dirty="0"/>
              <a:t> vzdialene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9F1B49-37DD-BF4F-8AAD-71245BDD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/>
              <a:t>Prihlásený do </a:t>
            </a:r>
            <a:r>
              <a:rPr lang="sk-SK" dirty="0" err="1"/>
              <a:t>Halocode</a:t>
            </a:r>
            <a:r>
              <a:rPr lang="sk-SK" dirty="0"/>
              <a:t> (</a:t>
            </a:r>
            <a:r>
              <a:rPr lang="sk-SK" dirty="0" err="1"/>
              <a:t>login</a:t>
            </a:r>
            <a:r>
              <a:rPr lang="sk-SK" dirty="0"/>
              <a:t>)</a:t>
            </a:r>
          </a:p>
          <a:p>
            <a:pPr marL="514350" indent="-514350">
              <a:buAutoNum type="arabicPeriod"/>
            </a:pPr>
            <a:r>
              <a:rPr lang="sk-SK" dirty="0"/>
              <a:t>Nastavený “</a:t>
            </a:r>
            <a:r>
              <a:rPr lang="sk-SK" dirty="0" err="1"/>
              <a:t>Upload</a:t>
            </a:r>
            <a:r>
              <a:rPr lang="sk-SK" dirty="0"/>
              <a:t>“ mód</a:t>
            </a:r>
          </a:p>
          <a:p>
            <a:pPr marL="514350" indent="-514350">
              <a:buAutoNum type="arabicPeriod"/>
            </a:pPr>
            <a:r>
              <a:rPr lang="sk-SK" dirty="0"/>
              <a:t>Pod „</a:t>
            </a:r>
            <a:r>
              <a:rPr lang="sk-SK" dirty="0" err="1"/>
              <a:t>Sprites</a:t>
            </a:r>
            <a:r>
              <a:rPr lang="sk-SK" dirty="0"/>
              <a:t>“ vybrať „+“ v blokoch a pridať „User </a:t>
            </a:r>
            <a:r>
              <a:rPr lang="sk-SK" dirty="0" err="1"/>
              <a:t>Cloud</a:t>
            </a:r>
            <a:r>
              <a:rPr lang="sk-SK" dirty="0"/>
              <a:t> </a:t>
            </a:r>
            <a:r>
              <a:rPr lang="sk-SK" dirty="0" err="1"/>
              <a:t>Message</a:t>
            </a:r>
            <a:r>
              <a:rPr lang="sk-SK" dirty="0"/>
              <a:t>...“ </a:t>
            </a:r>
          </a:p>
        </p:txBody>
      </p:sp>
    </p:spTree>
    <p:extLst>
      <p:ext uri="{BB962C8B-B14F-4D97-AF65-F5344CB8AC3E}">
        <p14:creationId xmlns:p14="http://schemas.microsoft.com/office/powerpoint/2010/main" val="376257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D14C-C130-FF46-BECF-11C7F500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sk-SK" sz="3400"/>
              <a:t>Programovanie </a:t>
            </a:r>
            <a:r>
              <a:rPr lang="sk-SK" sz="3400" err="1"/>
              <a:t>Halocode</a:t>
            </a:r>
            <a:r>
              <a:rPr lang="sk-SK" sz="3400"/>
              <a:t> vzdialene – 1.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9F1B49-37DD-BF4F-8AAD-71245BDD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sk-SK" sz="1800"/>
              <a:t>Vymažeme „Sprites“ - Panda</a:t>
            </a:r>
          </a:p>
          <a:p>
            <a:pPr marL="514350" indent="-514350">
              <a:buAutoNum type="arabicPeriod"/>
            </a:pPr>
            <a:r>
              <a:rPr lang="sk-SK" sz="1800"/>
              <a:t>Pridíme „Sprite“ – „Empty Button1“</a:t>
            </a:r>
          </a:p>
          <a:p>
            <a:pPr marL="514350" indent="-514350">
              <a:buAutoNum type="arabicPeriod"/>
            </a:pPr>
            <a:r>
              <a:rPr lang="sk-SK" sz="1800"/>
              <a:t>Pod „Sprites“ vybrať „+“ v blokoch a pridať „User Cloud Message...“ 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34DD499-0E38-B547-A5AB-37EB522BE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07"/>
          <a:stretch/>
        </p:blipFill>
        <p:spPr>
          <a:xfrm>
            <a:off x="6618428" y="903141"/>
            <a:ext cx="5573572" cy="50517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D1132FB-C444-F947-B5ED-39C22ECC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06" y="4466952"/>
            <a:ext cx="1942705" cy="19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2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D14C-C130-FF46-BECF-11C7F500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sk-SK" sz="3400" dirty="0"/>
              <a:t>Programovanie </a:t>
            </a:r>
            <a:r>
              <a:rPr lang="sk-SK" sz="3400" dirty="0" err="1"/>
              <a:t>Halocode</a:t>
            </a:r>
            <a:r>
              <a:rPr lang="sk-SK" sz="3400" dirty="0"/>
              <a:t> vzdialene – 2.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9F1B49-37DD-BF4F-8AAD-71245BDD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sk-SK" sz="1800" dirty="0"/>
              <a:t>V druhom projekte pridáme </a:t>
            </a:r>
            <a:r>
              <a:rPr lang="sk-SK" sz="1800" dirty="0" err="1"/>
              <a:t>Halocode</a:t>
            </a:r>
            <a:endParaRPr lang="sk-SK" sz="1800" dirty="0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9B6F8E7-76D7-1540-B7ED-B15CD9795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" t="5283" r="267" b="-5283"/>
          <a:stretch/>
        </p:blipFill>
        <p:spPr>
          <a:xfrm>
            <a:off x="6475867" y="987463"/>
            <a:ext cx="5716134" cy="50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4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BDB5C6-6279-4A4A-8436-A1D15D13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Python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CC07C1-0AE1-BB44-961C-F6BEAABD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229" y="630040"/>
            <a:ext cx="5390093" cy="21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ok 5">
            <a:extLst>
              <a:ext uri="{FF2B5EF4-FFF2-40B4-BE49-F238E27FC236}">
                <a16:creationId xmlns:a16="http://schemas.microsoft.com/office/drawing/2014/main" id="{BDA0BB7E-45E3-2A49-8674-8DB33096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24" y="3750733"/>
            <a:ext cx="4677502" cy="279480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E19C10E-C1A5-8F4B-9B6B-0A74E91DD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126"/>
          <a:stretch/>
        </p:blipFill>
        <p:spPr bwMode="auto">
          <a:xfrm>
            <a:off x="6585526" y="734034"/>
            <a:ext cx="2088343" cy="19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2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CF3B13C-44BD-B24E-A6A9-27A819CF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47178"/>
            <a:ext cx="9951041" cy="35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2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35859-EA93-C242-AA42-6F910224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Príkazy - LED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1C7F84-29EB-724D-86A3-1336CCE0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sk-SK" b="1" dirty="0" err="1"/>
              <a:t>led.show_all</a:t>
            </a:r>
            <a:r>
              <a:rPr lang="sk-SK" b="1" dirty="0"/>
              <a:t>(r, g, b) </a:t>
            </a:r>
          </a:p>
          <a:p>
            <a:r>
              <a:rPr lang="sk-SK" b="1" dirty="0" err="1"/>
              <a:t>led.off_all</a:t>
            </a:r>
            <a:r>
              <a:rPr lang="sk-SK" b="1" dirty="0"/>
              <a:t>()</a:t>
            </a:r>
          </a:p>
          <a:p>
            <a:r>
              <a:rPr lang="sk-SK" b="1" dirty="0" err="1"/>
              <a:t>led.show_ring</a:t>
            </a:r>
            <a:r>
              <a:rPr lang="sk-SK" b="1" dirty="0"/>
              <a:t>(</a:t>
            </a:r>
            <a:r>
              <a:rPr lang="sk-SK" b="1" dirty="0" err="1"/>
              <a:t>color</a:t>
            </a:r>
            <a:r>
              <a:rPr lang="sk-SK" b="1" dirty="0"/>
              <a:t>)</a:t>
            </a:r>
          </a:p>
          <a:p>
            <a:endParaRPr lang="sk-SK" b="1" dirty="0"/>
          </a:p>
          <a:p>
            <a:r>
              <a:rPr lang="sk-SK" b="1" dirty="0" err="1"/>
              <a:t>led.show_single</a:t>
            </a:r>
            <a:r>
              <a:rPr lang="sk-SK" b="1" dirty="0"/>
              <a:t>(</a:t>
            </a:r>
            <a:r>
              <a:rPr lang="sk-SK" b="1" dirty="0" err="1"/>
              <a:t>led_id</a:t>
            </a:r>
            <a:r>
              <a:rPr lang="sk-SK" b="1" dirty="0"/>
              <a:t>, r, g, b)</a:t>
            </a:r>
          </a:p>
          <a:p>
            <a:r>
              <a:rPr lang="sk-SK" b="1" dirty="0" err="1"/>
              <a:t>led.off_single</a:t>
            </a:r>
            <a:r>
              <a:rPr lang="sk-SK" b="1" dirty="0"/>
              <a:t>(</a:t>
            </a:r>
            <a:r>
              <a:rPr lang="sk-SK" b="1" dirty="0" err="1"/>
              <a:t>led_id</a:t>
            </a:r>
            <a:r>
              <a:rPr lang="sk-SK" b="1" dirty="0"/>
              <a:t>)</a:t>
            </a:r>
          </a:p>
          <a:p>
            <a:r>
              <a:rPr lang="sk-SK" b="1" dirty="0" err="1"/>
              <a:t>led.show_animation</a:t>
            </a:r>
            <a:r>
              <a:rPr lang="sk-SK" b="1" dirty="0"/>
              <a:t>(</a:t>
            </a:r>
            <a:r>
              <a:rPr lang="sk-SK" b="1" dirty="0" err="1"/>
              <a:t>name</a:t>
            </a:r>
            <a:r>
              <a:rPr lang="sk-SK" b="1" dirty="0"/>
              <a:t>)</a:t>
            </a:r>
          </a:p>
          <a:p>
            <a:endParaRPr lang="sk-SK" b="1" dirty="0"/>
          </a:p>
          <a:p>
            <a:r>
              <a:rPr lang="sk-SK" b="1" dirty="0" err="1"/>
              <a:t>led.ring_graph</a:t>
            </a:r>
            <a:r>
              <a:rPr lang="sk-SK" b="1" dirty="0"/>
              <a:t>(</a:t>
            </a:r>
            <a:r>
              <a:rPr lang="sk-SK" b="1" dirty="0" err="1"/>
              <a:t>percentage</a:t>
            </a:r>
            <a:r>
              <a:rPr lang="sk-SK" b="1" dirty="0"/>
              <a:t>)</a:t>
            </a:r>
          </a:p>
          <a:p>
            <a:endParaRPr lang="sk-SK" b="1" dirty="0"/>
          </a:p>
          <a:p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3D1046B6-C9D9-4644-9380-9D9429E5C5CC}"/>
              </a:ext>
            </a:extLst>
          </p:cNvPr>
          <p:cNvSpPr txBox="1">
            <a:spLocks/>
          </p:cNvSpPr>
          <p:nvPr/>
        </p:nvSpPr>
        <p:spPr>
          <a:xfrm>
            <a:off x="5791200" y="1825625"/>
            <a:ext cx="640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dirty="0"/>
              <a:t># nastaví </a:t>
            </a:r>
            <a:r>
              <a:rPr lang="sk-SK" sz="2200" dirty="0" err="1"/>
              <a:t>LEDky</a:t>
            </a:r>
            <a:r>
              <a:rPr lang="sk-SK" sz="2200" dirty="0"/>
              <a:t> červenú, napr. (255,0,0) </a:t>
            </a:r>
          </a:p>
          <a:p>
            <a:pPr marL="0" indent="0">
              <a:buNone/>
            </a:pPr>
            <a:r>
              <a:rPr lang="sk-SK" sz="2200" dirty="0"/>
              <a:t># vypne LED</a:t>
            </a:r>
          </a:p>
          <a:p>
            <a:pPr marL="0" indent="0">
              <a:buNone/>
            </a:pPr>
            <a:r>
              <a:rPr lang="sk-SK" sz="2200" dirty="0"/>
              <a:t># ('</a:t>
            </a:r>
            <a:r>
              <a:rPr lang="sk-SK" sz="2200" dirty="0" err="1"/>
              <a:t>red</a:t>
            </a:r>
            <a:r>
              <a:rPr lang="sk-SK" sz="2200" dirty="0"/>
              <a:t> </a:t>
            </a:r>
            <a:r>
              <a:rPr lang="sk-SK" sz="2200" dirty="0" err="1"/>
              <a:t>orange</a:t>
            </a:r>
            <a:r>
              <a:rPr lang="sk-SK" sz="2200" dirty="0"/>
              <a:t> </a:t>
            </a:r>
            <a:r>
              <a:rPr lang="sk-SK" sz="2200" dirty="0" err="1"/>
              <a:t>yellow</a:t>
            </a:r>
            <a:r>
              <a:rPr lang="sk-SK" sz="2200" dirty="0"/>
              <a:t> </a:t>
            </a:r>
            <a:r>
              <a:rPr lang="sk-SK" sz="2200" dirty="0" err="1"/>
              <a:t>green</a:t>
            </a:r>
            <a:r>
              <a:rPr lang="sk-SK" sz="2200" dirty="0"/>
              <a:t> </a:t>
            </a:r>
            <a:r>
              <a:rPr lang="sk-SK" sz="2200" dirty="0" err="1"/>
              <a:t>cyan</a:t>
            </a:r>
            <a:r>
              <a:rPr lang="sk-SK" sz="2200" dirty="0"/>
              <a:t> </a:t>
            </a:r>
            <a:r>
              <a:rPr lang="sk-SK" sz="2200" dirty="0" err="1"/>
              <a:t>blue</a:t>
            </a:r>
            <a:r>
              <a:rPr lang="sk-SK" sz="2200" dirty="0"/>
              <a:t> </a:t>
            </a:r>
            <a:r>
              <a:rPr lang="sk-SK" sz="2200" dirty="0" err="1"/>
              <a:t>purple</a:t>
            </a:r>
            <a:r>
              <a:rPr lang="sk-SK" sz="2200" dirty="0"/>
              <a:t> </a:t>
            </a:r>
            <a:r>
              <a:rPr lang="sk-SK" sz="2200" dirty="0" err="1"/>
              <a:t>white</a:t>
            </a:r>
            <a:r>
              <a:rPr lang="sk-SK" sz="2200" dirty="0"/>
              <a:t> </a:t>
            </a:r>
            <a:r>
              <a:rPr lang="sk-SK" sz="2200" dirty="0" err="1"/>
              <a:t>white</a:t>
            </a:r>
            <a:r>
              <a:rPr lang="sk-SK" sz="2200" dirty="0"/>
              <a:t> </a:t>
            </a:r>
            <a:r>
              <a:rPr lang="sk-SK" sz="2200" dirty="0" err="1"/>
              <a:t>white</a:t>
            </a:r>
            <a:r>
              <a:rPr lang="sk-SK" sz="2200" dirty="0"/>
              <a:t> </a:t>
            </a:r>
            <a:r>
              <a:rPr lang="sk-SK" sz="2200" dirty="0" err="1"/>
              <a:t>white</a:t>
            </a:r>
            <a:r>
              <a:rPr lang="sk-SK" sz="2200" dirty="0"/>
              <a:t> </a:t>
            </a:r>
            <a:r>
              <a:rPr lang="sk-SK" sz="2200" dirty="0" err="1"/>
              <a:t>white</a:t>
            </a:r>
            <a:r>
              <a:rPr lang="sk-SK" sz="2200" dirty="0"/>
              <a:t>‘) </a:t>
            </a:r>
          </a:p>
          <a:p>
            <a:pPr marL="0" indent="0">
              <a:buNone/>
            </a:pPr>
            <a:endParaRPr lang="sk-SK" sz="2200" dirty="0"/>
          </a:p>
          <a:p>
            <a:pPr marL="0" indent="0">
              <a:buNone/>
            </a:pPr>
            <a:r>
              <a:rPr lang="sk-SK" sz="2200" dirty="0"/>
              <a:t># nastaví LED na čísle, napr.  (1, 255,0,0)</a:t>
            </a:r>
          </a:p>
          <a:p>
            <a:pPr marL="0" indent="0">
              <a:buNone/>
            </a:pPr>
            <a:r>
              <a:rPr lang="sk-SK" sz="2200" dirty="0"/>
              <a:t># vypne konkrétnu LED, napr. (1, 255,0,0)</a:t>
            </a:r>
          </a:p>
          <a:p>
            <a:pPr marL="0" indent="0">
              <a:buNone/>
            </a:pPr>
            <a:r>
              <a:rPr lang="sk-SK" sz="2200" dirty="0"/>
              <a:t># zapne predvolenú animáciu, </a:t>
            </a:r>
            <a:r>
              <a:rPr lang="sk-SK" sz="2200" i="1" dirty="0" err="1"/>
              <a:t>spoondrift</a:t>
            </a:r>
            <a:r>
              <a:rPr lang="sk-SK" sz="2200" i="1" dirty="0"/>
              <a:t>, meteor, </a:t>
            </a:r>
            <a:r>
              <a:rPr lang="sk-SK" sz="2200" i="1" dirty="0" err="1"/>
              <a:t>rainbow</a:t>
            </a:r>
            <a:r>
              <a:rPr lang="sk-SK" sz="2200" i="1" dirty="0"/>
              <a:t>, </a:t>
            </a:r>
            <a:r>
              <a:rPr lang="sk-SK" sz="2200" i="1" dirty="0" err="1"/>
              <a:t>firefly</a:t>
            </a:r>
            <a:r>
              <a:rPr lang="sk-SK" sz="2200" i="1" dirty="0"/>
              <a:t>.</a:t>
            </a:r>
          </a:p>
          <a:p>
            <a:pPr marL="0" indent="0">
              <a:buNone/>
            </a:pPr>
            <a:endParaRPr lang="sk-SK" sz="2200" dirty="0"/>
          </a:p>
          <a:p>
            <a:pPr marL="0" indent="0">
              <a:buNone/>
            </a:pPr>
            <a:r>
              <a:rPr lang="sk-SK" sz="2200" dirty="0"/>
              <a:t># nastaví LED svetielka na percentá, napr.  (60)</a:t>
            </a:r>
          </a:p>
        </p:txBody>
      </p:sp>
    </p:spTree>
    <p:extLst>
      <p:ext uri="{BB962C8B-B14F-4D97-AF65-F5344CB8AC3E}">
        <p14:creationId xmlns:p14="http://schemas.microsoft.com/office/powerpoint/2010/main" val="184596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53BAB-6772-634D-829B-A470108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Senzory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BDDF8D-98AA-A74D-81A0-2BDC58B6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halo.button.is_pressed</a:t>
            </a:r>
            <a:r>
              <a:rPr lang="sk-SK" sz="2200" dirty="0"/>
              <a:t>())  		# vráti TRUE/FALSE</a:t>
            </a:r>
          </a:p>
          <a:p>
            <a:pPr marL="0" indent="0">
              <a:buNone/>
            </a:pPr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halo.microphone.get_loudness</a:t>
            </a:r>
            <a:r>
              <a:rPr lang="sk-SK" sz="2200" dirty="0"/>
              <a:t>()) 	# Výstup zvuku 0-100</a:t>
            </a:r>
          </a:p>
          <a:p>
            <a:pPr marL="0" indent="0">
              <a:buNone/>
            </a:pPr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halo.motion_sensor.is_shaked</a:t>
            </a:r>
            <a:r>
              <a:rPr lang="sk-SK" sz="2200" dirty="0"/>
              <a:t>())	# ak sme zatriasli vráti TRUE</a:t>
            </a:r>
          </a:p>
          <a:p>
            <a:pPr marL="0" indent="0">
              <a:buNone/>
            </a:pPr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halo.motion_sensor.is_tilted_left</a:t>
            </a:r>
            <a:r>
              <a:rPr lang="sk-SK" sz="2200" dirty="0"/>
              <a:t>()) # Naklonené doľava = TRUE</a:t>
            </a:r>
          </a:p>
          <a:p>
            <a:pPr marL="0" indent="0">
              <a:buNone/>
            </a:pPr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halo.motion_sensor.is_arrow_up</a:t>
            </a:r>
            <a:r>
              <a:rPr lang="sk-SK" sz="2200" dirty="0"/>
              <a:t>()) # Nasmerované smerom hore = TRUE</a:t>
            </a:r>
          </a:p>
        </p:txBody>
      </p:sp>
    </p:spTree>
    <p:extLst>
      <p:ext uri="{BB962C8B-B14F-4D97-AF65-F5344CB8AC3E}">
        <p14:creationId xmlns:p14="http://schemas.microsoft.com/office/powerpoint/2010/main" val="42951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53BAB-6772-634D-829B-A470108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Gyroskop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BDDF8D-98AA-A74D-81A0-2BDC58B6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200" dirty="0" err="1"/>
              <a:t>motion_sensor.get_roll</a:t>
            </a:r>
            <a:r>
              <a:rPr lang="sk-SK" sz="2200" dirty="0"/>
              <a:t>()</a:t>
            </a:r>
          </a:p>
          <a:p>
            <a:r>
              <a:rPr lang="sk-SK" sz="2200" dirty="0" err="1"/>
              <a:t>motion_sensor.get_pitch</a:t>
            </a:r>
            <a:r>
              <a:rPr lang="sk-SK" sz="2200" dirty="0"/>
              <a:t>()</a:t>
            </a:r>
          </a:p>
          <a:p>
            <a:r>
              <a:rPr lang="sk-SK" sz="2200" dirty="0" err="1"/>
              <a:t>motion_sensor.get_yaw</a:t>
            </a:r>
            <a:r>
              <a:rPr lang="sk-SK" sz="2200" dirty="0"/>
              <a:t>()</a:t>
            </a:r>
          </a:p>
          <a:p>
            <a:r>
              <a:rPr lang="sk-SK" sz="2200" dirty="0" err="1"/>
              <a:t>motion_sensor.get_rotation</a:t>
            </a:r>
            <a:r>
              <a:rPr lang="sk-SK" sz="2200" dirty="0"/>
              <a:t>(</a:t>
            </a:r>
            <a:r>
              <a:rPr lang="sk-SK" sz="2200" dirty="0" err="1"/>
              <a:t>axis</a:t>
            </a:r>
            <a:r>
              <a:rPr lang="sk-SK" sz="2200" dirty="0"/>
              <a:t>): x, y, alebo z </a:t>
            </a:r>
            <a:r>
              <a:rPr lang="sk-SK" sz="2200" dirty="0" err="1"/>
              <a:t>axis</a:t>
            </a:r>
            <a:r>
              <a:rPr lang="sk-SK" sz="2200" dirty="0"/>
              <a:t> #v stupňoch</a:t>
            </a:r>
          </a:p>
          <a:p>
            <a:r>
              <a:rPr lang="sk-SK" sz="2200" dirty="0" err="1"/>
              <a:t>motion_sensor.reset_rotation</a:t>
            </a:r>
            <a:r>
              <a:rPr lang="sk-SK" sz="2200" dirty="0"/>
              <a:t>(</a:t>
            </a:r>
            <a:r>
              <a:rPr lang="sk-SK" sz="2200" dirty="0" err="1"/>
              <a:t>axis</a:t>
            </a:r>
            <a:r>
              <a:rPr lang="sk-SK" sz="2200" dirty="0"/>
              <a:t>="</a:t>
            </a:r>
            <a:r>
              <a:rPr lang="sk-SK" sz="2200" dirty="0" err="1"/>
              <a:t>all</a:t>
            </a:r>
            <a:r>
              <a:rPr lang="sk-SK" sz="2200" dirty="0"/>
              <a:t>"): # reset </a:t>
            </a:r>
            <a:r>
              <a:rPr lang="sk-SK" sz="2200" dirty="0" err="1"/>
              <a:t>rotation</a:t>
            </a:r>
            <a:endParaRPr lang="sk-SK" sz="2200" dirty="0"/>
          </a:p>
          <a:p>
            <a:r>
              <a:rPr lang="sk-SK" sz="2200" dirty="0" err="1"/>
              <a:t>motion_sensor.get_shake_strength</a:t>
            </a:r>
            <a:r>
              <a:rPr lang="sk-SK" sz="2200" dirty="0"/>
              <a:t>() 	# intenzita trasenia</a:t>
            </a:r>
          </a:p>
          <a:p>
            <a:r>
              <a:rPr lang="sk-SK" sz="2200" dirty="0" err="1"/>
              <a:t>print</a:t>
            </a:r>
            <a:r>
              <a:rPr lang="sk-SK" sz="2200" dirty="0"/>
              <a:t>(</a:t>
            </a:r>
            <a:r>
              <a:rPr lang="sk-SK" sz="2200" dirty="0" err="1"/>
              <a:t>halo.get_timer</a:t>
            </a:r>
            <a:r>
              <a:rPr lang="sk-SK" sz="2200" dirty="0"/>
              <a:t>()) 		# </a:t>
            </a:r>
            <a:r>
              <a:rPr lang="sk-SK" sz="2200" dirty="0" err="1"/>
              <a:t>print</a:t>
            </a:r>
            <a:r>
              <a:rPr lang="sk-SK" sz="2200" dirty="0"/>
              <a:t>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timer</a:t>
            </a:r>
            <a:r>
              <a:rPr lang="sk-SK" sz="2200" dirty="0"/>
              <a:t> </a:t>
            </a:r>
            <a:r>
              <a:rPr lang="sk-SK" sz="2200" dirty="0" err="1"/>
              <a:t>value</a:t>
            </a:r>
            <a:r>
              <a:rPr lang="sk-SK" sz="2200" dirty="0"/>
              <a:t> </a:t>
            </a:r>
            <a:r>
              <a:rPr lang="sk-SK" sz="2200" dirty="0" err="1"/>
              <a:t>since</a:t>
            </a:r>
            <a:r>
              <a:rPr lang="sk-SK" sz="2200" dirty="0"/>
              <a:t> </a:t>
            </a:r>
            <a:r>
              <a:rPr lang="sk-SK" sz="2200" dirty="0" err="1"/>
              <a:t>startup</a:t>
            </a:r>
            <a:r>
              <a:rPr lang="sk-SK" sz="2200" dirty="0"/>
              <a:t> or </a:t>
            </a:r>
            <a:r>
              <a:rPr lang="sk-SK" sz="2200" dirty="0" err="1"/>
              <a:t>last</a:t>
            </a:r>
            <a:r>
              <a:rPr lang="sk-SK" sz="2200" dirty="0"/>
              <a:t> reset</a:t>
            </a:r>
          </a:p>
          <a:p>
            <a:r>
              <a:rPr lang="sk-SK" sz="2200" dirty="0" err="1"/>
              <a:t>halo.reset_timer</a:t>
            </a:r>
            <a:r>
              <a:rPr lang="sk-SK" sz="2200" dirty="0"/>
              <a:t>()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464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53BAB-6772-634D-829B-A470108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Udalosti (</a:t>
            </a:r>
            <a:r>
              <a:rPr lang="sk-SK" dirty="0" err="1"/>
              <a:t>events</a:t>
            </a:r>
            <a:r>
              <a:rPr lang="sk-SK" dirty="0"/>
              <a:t>, </a:t>
            </a:r>
            <a:r>
              <a:rPr lang="sk-SK" dirty="0" err="1"/>
              <a:t>multithreading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BDDF8D-98AA-A74D-81A0-2BDC58B60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on_button_pressed</a:t>
            </a:r>
            <a:r>
              <a:rPr lang="sk-SK" b="1" dirty="0"/>
              <a:t>()</a:t>
            </a:r>
          </a:p>
          <a:p>
            <a:r>
              <a:rPr lang="sk-SK" b="1" dirty="0" err="1"/>
              <a:t>on_shaked</a:t>
            </a:r>
            <a:r>
              <a:rPr lang="sk-SK" b="1" dirty="0"/>
              <a:t>()</a:t>
            </a:r>
          </a:p>
          <a:p>
            <a:r>
              <a:rPr lang="sk-SK" b="1" dirty="0" err="1"/>
              <a:t>on_tilted_left</a:t>
            </a:r>
            <a:r>
              <a:rPr lang="sk-SK" b="1" dirty="0"/>
              <a:t>()</a:t>
            </a:r>
          </a:p>
          <a:p>
            <a:r>
              <a:rPr lang="sk-SK" b="1" dirty="0" err="1"/>
              <a:t>on_greater_than</a:t>
            </a:r>
            <a:r>
              <a:rPr lang="sk-SK" b="1" dirty="0"/>
              <a:t>(</a:t>
            </a:r>
            <a:r>
              <a:rPr lang="sk-SK" b="1" dirty="0" err="1"/>
              <a:t>volume</a:t>
            </a:r>
            <a:r>
              <a:rPr lang="sk-SK" b="1" dirty="0"/>
              <a:t>, '</a:t>
            </a:r>
            <a:r>
              <a:rPr lang="sk-SK" b="1" dirty="0" err="1"/>
              <a:t>microphone</a:t>
            </a:r>
            <a:r>
              <a:rPr lang="sk-SK" b="1" dirty="0"/>
              <a:t>')</a:t>
            </a:r>
          </a:p>
          <a:p>
            <a:r>
              <a:rPr lang="sk-SK" b="1" dirty="0" err="1"/>
              <a:t>on_received</a:t>
            </a:r>
            <a:r>
              <a:rPr lang="sk-SK" b="1" dirty="0"/>
              <a:t>(</a:t>
            </a:r>
            <a:r>
              <a:rPr lang="sk-SK" b="1" dirty="0" err="1"/>
              <a:t>message_name</a:t>
            </a:r>
            <a:r>
              <a:rPr lang="sk-SK" b="1" dirty="0"/>
              <a:t>)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E904475-CF2F-234F-B5A2-D045CC92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87" y="4683512"/>
            <a:ext cx="8474426" cy="1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4EF2-EB0A-2E45-8A48-B080D1FA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Halocode</a:t>
            </a:r>
            <a:r>
              <a:rPr lang="sk-SK" dirty="0"/>
              <a:t>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6924DF-0625-014D-AE1E-0E302A737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Jednodoskový PC</a:t>
            </a:r>
          </a:p>
          <a:p>
            <a:pPr lvl="1"/>
            <a:r>
              <a:rPr lang="sk-SK" dirty="0"/>
              <a:t>Procesor: </a:t>
            </a:r>
            <a:r>
              <a:rPr lang="sk-SK" dirty="0" err="1"/>
              <a:t>Xtensa</a:t>
            </a:r>
            <a:r>
              <a:rPr lang="sk-SK" dirty="0"/>
              <a:t> </a:t>
            </a:r>
            <a:r>
              <a:rPr lang="sk-SK" dirty="0" err="1"/>
              <a:t>dual-core</a:t>
            </a:r>
            <a:r>
              <a:rPr lang="sk-SK" dirty="0"/>
              <a:t> 32-bit LX6 </a:t>
            </a:r>
            <a:r>
              <a:rPr lang="sk-SK" dirty="0" err="1"/>
              <a:t>microprocessor</a:t>
            </a:r>
            <a:r>
              <a:rPr lang="sk-SK" dirty="0"/>
              <a:t>, CPU </a:t>
            </a:r>
            <a:r>
              <a:rPr lang="sk-SK" dirty="0" err="1"/>
              <a:t>Clock</a:t>
            </a:r>
            <a:r>
              <a:rPr lang="sk-SK" dirty="0"/>
              <a:t> Speed：240Mhz</a:t>
            </a:r>
          </a:p>
          <a:p>
            <a:pPr lvl="1"/>
            <a:r>
              <a:rPr lang="sk-SK" dirty="0"/>
              <a:t>Pamäť: Flash ROM 440K, RAM 520K</a:t>
            </a:r>
          </a:p>
          <a:p>
            <a:pPr lvl="1"/>
            <a:r>
              <a:rPr lang="sk-SK" dirty="0" err="1"/>
              <a:t>Voltage</a:t>
            </a:r>
            <a:r>
              <a:rPr lang="sk-SK" dirty="0"/>
              <a:t>: 3.3V</a:t>
            </a:r>
          </a:p>
          <a:p>
            <a:r>
              <a:rPr lang="sk-SK" dirty="0"/>
              <a:t>Podporuje umelú inteligenciu, </a:t>
            </a:r>
            <a:r>
              <a:rPr lang="sk-SK" dirty="0" err="1"/>
              <a:t>IoT</a:t>
            </a:r>
            <a:r>
              <a:rPr lang="sk-SK" dirty="0"/>
              <a:t> aplikácie</a:t>
            </a:r>
          </a:p>
          <a:p>
            <a:r>
              <a:rPr lang="sk-SK" dirty="0"/>
              <a:t>komunikácia: WIFI, Bluetooth, </a:t>
            </a:r>
            <a:r>
              <a:rPr lang="sk-SK" dirty="0" err="1"/>
              <a:t>Micro</a:t>
            </a:r>
            <a:r>
              <a:rPr lang="sk-SK" dirty="0"/>
              <a:t> USB Port</a:t>
            </a:r>
          </a:p>
          <a:p>
            <a:r>
              <a:rPr lang="sk-SK" dirty="0"/>
              <a:t>Komponenty: 12 RGB </a:t>
            </a:r>
            <a:r>
              <a:rPr lang="sk-SK" dirty="0" err="1"/>
              <a:t>Led</a:t>
            </a:r>
            <a:r>
              <a:rPr lang="sk-SK" dirty="0"/>
              <a:t>, pohybový senzor, mikrofón, tlačidlo, 4 dotykové senzory (I/O </a:t>
            </a:r>
            <a:r>
              <a:rPr lang="sk-SK" dirty="0" err="1"/>
              <a:t>piny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304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410CB-29DA-F646-9FA6-60B285A7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571B14-5A2D-2747-84DA-E6AE2BC4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http://docs.makeblock.com/halocode/en/examples/examples.html</a:t>
            </a:r>
            <a:endParaRPr lang="sk-SK" dirty="0"/>
          </a:p>
          <a:p>
            <a:endParaRPr lang="sk-SK" dirty="0"/>
          </a:p>
          <a:p>
            <a:r>
              <a:rPr lang="sk-SK" dirty="0"/>
              <a:t>Referencia blokov: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http://docs.makeblock.com/halocode/en/block-reference/block-reference.html</a:t>
            </a:r>
            <a:endParaRPr lang="sk-SK" dirty="0"/>
          </a:p>
          <a:p>
            <a:endParaRPr lang="sk-SK" dirty="0"/>
          </a:p>
          <a:p>
            <a:r>
              <a:rPr lang="sk-SK" dirty="0"/>
              <a:t>Referencia </a:t>
            </a:r>
            <a:r>
              <a:rPr lang="sk-SK" dirty="0" err="1"/>
              <a:t>Python</a:t>
            </a:r>
            <a:r>
              <a:rPr lang="sk-SK" dirty="0"/>
              <a:t> API:</a:t>
            </a:r>
          </a:p>
          <a:p>
            <a:pPr marL="0" indent="0">
              <a:buNone/>
            </a:pPr>
            <a:r>
              <a:rPr lang="sk-SK" dirty="0">
                <a:hlinkClick r:id="rId4"/>
              </a:rPr>
              <a:t>http://docs.makeblock.com/halocode/en/python-api/python-api.html</a:t>
            </a:r>
            <a:endParaRPr lang="sk-SK" dirty="0"/>
          </a:p>
          <a:p>
            <a:endParaRPr lang="sk-SK" dirty="0"/>
          </a:p>
          <a:p>
            <a:r>
              <a:rPr lang="sk-SK" dirty="0"/>
              <a:t>MU editor:</a:t>
            </a:r>
          </a:p>
          <a:p>
            <a:pPr marL="0" indent="0">
              <a:buNone/>
            </a:pPr>
            <a:r>
              <a:rPr lang="sk-SK" dirty="0"/>
              <a:t>http://</a:t>
            </a:r>
            <a:r>
              <a:rPr lang="sk-SK" dirty="0" err="1"/>
              <a:t>docs.makeblock.com</a:t>
            </a:r>
            <a:r>
              <a:rPr lang="sk-SK" dirty="0"/>
              <a:t>/</a:t>
            </a:r>
            <a:r>
              <a:rPr lang="sk-SK" dirty="0" err="1"/>
              <a:t>halocode</a:t>
            </a:r>
            <a:r>
              <a:rPr lang="sk-SK" dirty="0"/>
              <a:t>/</a:t>
            </a:r>
            <a:r>
              <a:rPr lang="sk-SK" dirty="0" err="1"/>
              <a:t>en</a:t>
            </a:r>
            <a:r>
              <a:rPr lang="sk-SK" dirty="0"/>
              <a:t>/</a:t>
            </a:r>
            <a:r>
              <a:rPr lang="sk-SK" dirty="0" err="1"/>
              <a:t>tutorials</a:t>
            </a:r>
            <a:r>
              <a:rPr lang="sk-SK" dirty="0"/>
              <a:t>/</a:t>
            </a:r>
            <a:r>
              <a:rPr lang="sk-SK" dirty="0" err="1"/>
              <a:t>use-python-mu.html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0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551BFD-0F38-604E-8C6E-F9D8DDD6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05321"/>
            <a:ext cx="5294716" cy="26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214EA1-94D0-B742-8EA6-C8AA2BA4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2105322"/>
            <a:ext cx="5294715" cy="26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8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02334B-1107-144D-9B20-FF343240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2600">
                <a:solidFill>
                  <a:srgbClr val="FFFFFF"/>
                </a:solidFill>
              </a:rPr>
              <a:t>Balenia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3792B2-4364-4A41-AA92-E7ED759E5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918"/>
          <a:stretch/>
        </p:blipFill>
        <p:spPr bwMode="auto">
          <a:xfrm>
            <a:off x="3611893" y="1092401"/>
            <a:ext cx="3884934" cy="32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2E558A-AF22-3D4F-9B70-85543B49A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872"/>
          <a:stretch/>
        </p:blipFill>
        <p:spPr bwMode="auto">
          <a:xfrm>
            <a:off x="7770366" y="2240715"/>
            <a:ext cx="3882917" cy="32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3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919B4-2F23-2140-9ADA-80365864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0BDD2D-0C85-0845-9E7D-BC6158F9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Jazyky: Blokové programovanie, </a:t>
            </a:r>
            <a:r>
              <a:rPr lang="sk-SK" dirty="0" err="1"/>
              <a:t>Python</a:t>
            </a:r>
            <a:endParaRPr lang="sk-SK" dirty="0"/>
          </a:p>
          <a:p>
            <a:r>
              <a:rPr lang="sk-SK" dirty="0"/>
              <a:t>Nástroje: </a:t>
            </a:r>
            <a:r>
              <a:rPr lang="sk-SK" dirty="0" err="1"/>
              <a:t>mBlock</a:t>
            </a:r>
            <a:r>
              <a:rPr lang="sk-SK" dirty="0"/>
              <a:t> 5</a:t>
            </a:r>
          </a:p>
          <a:p>
            <a:pPr lvl="1"/>
            <a:r>
              <a:rPr lang="sk-SK" b="1" dirty="0" err="1"/>
              <a:t>mBlock</a:t>
            </a:r>
            <a:r>
              <a:rPr lang="sk-SK" b="1" dirty="0"/>
              <a:t> 5 PC</a:t>
            </a:r>
            <a:r>
              <a:rPr lang="sk-SK" dirty="0"/>
              <a:t>:  </a:t>
            </a:r>
            <a:r>
              <a:rPr lang="sk-SK" dirty="0">
                <a:hlinkClick r:id="rId2"/>
              </a:rPr>
              <a:t>http://www.mblock.cc/mblock-software/</a:t>
            </a:r>
            <a:r>
              <a:rPr lang="sk-SK" dirty="0"/>
              <a:t> </a:t>
            </a:r>
          </a:p>
          <a:p>
            <a:pPr lvl="1"/>
            <a:r>
              <a:rPr lang="sk-SK" b="1" dirty="0" err="1"/>
              <a:t>mBlock</a:t>
            </a:r>
            <a:r>
              <a:rPr lang="sk-SK" b="1" dirty="0"/>
              <a:t> 5 Web</a:t>
            </a:r>
            <a:r>
              <a:rPr lang="sk-SK" dirty="0"/>
              <a:t>: </a:t>
            </a:r>
            <a:r>
              <a:rPr lang="sk-SK" dirty="0">
                <a:hlinkClick r:id="rId3"/>
              </a:rPr>
              <a:t>https://ide.mblock.cc/</a:t>
            </a:r>
            <a:endParaRPr lang="sk-SK" dirty="0"/>
          </a:p>
          <a:p>
            <a:pPr lvl="1"/>
            <a:r>
              <a:rPr lang="sk-SK" b="1" dirty="0" err="1"/>
              <a:t>mBlock</a:t>
            </a:r>
            <a:r>
              <a:rPr lang="sk-SK" b="1" dirty="0"/>
              <a:t> </a:t>
            </a:r>
            <a:r>
              <a:rPr lang="sk-SK" b="1" dirty="0" err="1"/>
              <a:t>App</a:t>
            </a:r>
            <a:r>
              <a:rPr lang="sk-SK" dirty="0"/>
              <a:t>: vyhľadať "</a:t>
            </a:r>
            <a:r>
              <a:rPr lang="sk-SK" dirty="0" err="1"/>
              <a:t>mBlock</a:t>
            </a:r>
            <a:r>
              <a:rPr lang="sk-SK" dirty="0"/>
              <a:t>" v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store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776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528CB-40B4-AB42-BD74-CC35D4B9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mBlock</a:t>
            </a:r>
            <a:r>
              <a:rPr lang="sk-SK" dirty="0"/>
              <a:t> 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3E4D6-0B0D-5C49-8D5A-AA78841C6C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9" y="1418748"/>
            <a:ext cx="2673446" cy="24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8C3E4B-0FF7-D242-B7C0-AAA7316F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91" y="1418748"/>
            <a:ext cx="8166760" cy="50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63DA6AE-ED1A-4543-97A7-CC7C80FF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9" y="3963550"/>
            <a:ext cx="2673446" cy="25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ípka doľava 4">
            <a:extLst>
              <a:ext uri="{FF2B5EF4-FFF2-40B4-BE49-F238E27FC236}">
                <a16:creationId xmlns:a16="http://schemas.microsoft.com/office/drawing/2014/main" id="{07935F97-1F6A-D348-9908-2AD688DEB73A}"/>
              </a:ext>
            </a:extLst>
          </p:cNvPr>
          <p:cNvSpPr/>
          <p:nvPr/>
        </p:nvSpPr>
        <p:spPr>
          <a:xfrm>
            <a:off x="2695762" y="4609912"/>
            <a:ext cx="1105786" cy="829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Šípka doprava 5">
            <a:extLst>
              <a:ext uri="{FF2B5EF4-FFF2-40B4-BE49-F238E27FC236}">
                <a16:creationId xmlns:a16="http://schemas.microsoft.com/office/drawing/2014/main" id="{0E5F4ECB-BE1E-C144-8C63-F10CD088E074}"/>
              </a:ext>
            </a:extLst>
          </p:cNvPr>
          <p:cNvSpPr/>
          <p:nvPr/>
        </p:nvSpPr>
        <p:spPr>
          <a:xfrm>
            <a:off x="2791165" y="2469485"/>
            <a:ext cx="1148316" cy="804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519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6E693-9044-874B-AAF0-E8EA408C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5747C3-2E5B-1140-9884-E6D13395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Nahrávanie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B378931-D567-DB41-A1D2-E5FE0B7D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729" y="883463"/>
            <a:ext cx="2770364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6E371A-420C-4A4E-96B0-E6FD4DAF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8062" y="883463"/>
            <a:ext cx="2802339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2DF15B3-BC45-BE4E-9365-1A6D467F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137" y="3564974"/>
            <a:ext cx="3233547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7A6DEAF-18B9-5B49-A76C-C16C64A7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780" y="3564973"/>
            <a:ext cx="3329755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2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83AADF7-CCA3-4C4C-BC8A-68B303E7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r>
              <a:rPr lang="sk-SK" sz="4000"/>
              <a:t>Rozpoznávanie reči (</a:t>
            </a:r>
            <a:r>
              <a:rPr lang="sk-SK" sz="4000" b="1"/>
              <a:t>Speech Recognition)</a:t>
            </a:r>
            <a:endParaRPr lang="sk-SK" sz="40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617746B-72EA-D345-A234-A7130512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91" y="671951"/>
            <a:ext cx="8243212" cy="335910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CD3321-2258-1C40-A499-55661EC2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 anchor="ctr">
            <a:normAutofit/>
          </a:bodyPr>
          <a:lstStyle/>
          <a:p>
            <a:r>
              <a:rPr lang="sk-SK" sz="1500"/>
              <a:t>S pomocou mikrofónu a Wi-Fi môžeme vytvoriť aplikáciu na rozpoznávanie reči (vďaka Microsofts speech recongition service)</a:t>
            </a:r>
          </a:p>
          <a:p>
            <a:r>
              <a:rPr lang="sk-SK" sz="1500"/>
              <a:t>Postup:</a:t>
            </a:r>
          </a:p>
          <a:p>
            <a:pPr lvl="1"/>
            <a:r>
              <a:rPr lang="sk-SK" sz="1500"/>
              <a:t>Prihlásiť sa do mBlock aplikácie (login+password)</a:t>
            </a:r>
          </a:p>
          <a:p>
            <a:pPr lvl="1"/>
            <a:r>
              <a:rPr lang="sk-SK" sz="1500"/>
              <a:t>Nastaviť „Upload“ mód</a:t>
            </a:r>
          </a:p>
          <a:p>
            <a:pPr lvl="1"/>
            <a:r>
              <a:rPr lang="sk-SK" sz="1500"/>
              <a:t>Pripojiť na internet halocode</a:t>
            </a:r>
          </a:p>
        </p:txBody>
      </p:sp>
    </p:spTree>
    <p:extLst>
      <p:ext uri="{BB962C8B-B14F-4D97-AF65-F5344CB8AC3E}">
        <p14:creationId xmlns:p14="http://schemas.microsoft.com/office/powerpoint/2010/main" val="376956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701</Words>
  <Application>Microsoft Macintosh PowerPoint</Application>
  <PresentationFormat>Širokouhlá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Office</vt:lpstr>
      <vt:lpstr>Makeblock Halocode</vt:lpstr>
      <vt:lpstr>Halocode </vt:lpstr>
      <vt:lpstr>Prezentácia programu PowerPoint</vt:lpstr>
      <vt:lpstr>Balenia</vt:lpstr>
      <vt:lpstr>Programovanie</vt:lpstr>
      <vt:lpstr>mBlock 5</vt:lpstr>
      <vt:lpstr>Prezentácia programu PowerPoint</vt:lpstr>
      <vt:lpstr>Nahrávanie</vt:lpstr>
      <vt:lpstr>Rozpoznávanie reči (Speech Recognition)</vt:lpstr>
      <vt:lpstr>Speech recognition</vt:lpstr>
      <vt:lpstr>Programovanie Halocode vzdialene</vt:lpstr>
      <vt:lpstr>Programovanie Halocode vzdialene – 1.</vt:lpstr>
      <vt:lpstr>Programovanie Halocode vzdialene – 2.</vt:lpstr>
      <vt:lpstr>Python</vt:lpstr>
      <vt:lpstr>Prezentácia programu PowerPoint</vt:lpstr>
      <vt:lpstr>Príkazy - LED</vt:lpstr>
      <vt:lpstr>Senzory</vt:lpstr>
      <vt:lpstr>Gyroskop</vt:lpstr>
      <vt:lpstr>Udalosti (events, multithreading)</vt:lpstr>
      <vt:lpstr>Príklady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Makeblock Halocode</dc:title>
  <dc:creator>Vostinar Patrik, PaedDr., PhD.</dc:creator>
  <cp:lastModifiedBy>Vostinar Patrik, PaedDr., PhD.</cp:lastModifiedBy>
  <cp:revision>3</cp:revision>
  <dcterms:created xsi:type="dcterms:W3CDTF">2020-10-13T12:52:37Z</dcterms:created>
  <dcterms:modified xsi:type="dcterms:W3CDTF">2020-10-13T13:18:26Z</dcterms:modified>
</cp:coreProperties>
</file>