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9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21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752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833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904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0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76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83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04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8949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235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210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49CCF-CB1D-4284-8972-1F38689D7233}" type="datetimeFigureOut">
              <a:rPr lang="sk-SK" smtClean="0"/>
              <a:t>19. 4. 2022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5AF0E59-8CD7-4882-A506-6FF98F47DFEC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8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41C721-E254-4B8F-A6AD-8DCD59D0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Pro-</a:t>
            </a:r>
            <a:r>
              <a:rPr lang="sk-SK" dirty="0" err="1"/>
              <a:t>Bot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6DD0C6A-3B2C-4B89-8B69-E4824DCFB9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Martin Takáč</a:t>
            </a:r>
          </a:p>
        </p:txBody>
      </p:sp>
    </p:spTree>
    <p:extLst>
      <p:ext uri="{BB962C8B-B14F-4D97-AF65-F5344CB8AC3E}">
        <p14:creationId xmlns:p14="http://schemas.microsoft.com/office/powerpoint/2010/main" val="57652653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20CF3B-EE5C-429D-AEEC-7FA5009B8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 za pozornosť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280DFA1-3388-4147-925D-9E31FDDE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5042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AA4764-1148-4951-B5EF-BCDD5E9DC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sk-SK" sz="5400" dirty="0"/>
              <a:t>Pro-</a:t>
            </a:r>
            <a:r>
              <a:rPr lang="sk-SK" sz="5400" dirty="0" err="1"/>
              <a:t>Bot</a:t>
            </a:r>
            <a:endParaRPr lang="sk-SK" sz="54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A35B2A6-12E3-4E9F-A1F8-F91FE7AE7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 fontScale="92500" lnSpcReduction="20000"/>
          </a:bodyPr>
          <a:lstStyle/>
          <a:p>
            <a:r>
              <a:rPr lang="sk-SK" sz="2000" b="0" i="0">
                <a:effectLst/>
                <a:latin typeface="-apple-system"/>
              </a:rPr>
              <a:t>ProBot je programovateľný podlahový robot pre pokročilejšie riadiace techniky. Možno ho použiť jednoducho naprogramovaním šipok alebo zadaním zložitejších príkazov a procedúr.</a:t>
            </a:r>
          </a:p>
          <a:p>
            <a:r>
              <a:rPr lang="sk-SK" sz="2000" b="0" i="0">
                <a:effectLst/>
                <a:latin typeface="-apple-system"/>
              </a:rPr>
              <a:t> Má zabudované svetelné, dotykové a zvukové senzory, taktiež má možnosť pridať do zariadenia pero, aby si Probot mohol nakresliť vlastnú trasu.</a:t>
            </a:r>
          </a:p>
          <a:p>
            <a:endParaRPr lang="sk-SK" sz="2000"/>
          </a:p>
        </p:txBody>
      </p:sp>
      <p:pic>
        <p:nvPicPr>
          <p:cNvPr id="5" name="Obrázok 4" descr="Obrázok, na ktorom je vnútri, žltý, hračka, auto&#10;&#10;Automaticky generovaný popis">
            <a:extLst>
              <a:ext uri="{FF2B5EF4-FFF2-40B4-BE49-F238E27FC236}">
                <a16:creationId xmlns:a16="http://schemas.microsoft.com/office/drawing/2014/main" id="{00AA67FB-23B8-4F8B-B133-11CC60137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4" r="-1" b="1896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638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D7D7A-ACF8-489B-8C0C-6289C381A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Technická špecifikácia </a:t>
            </a:r>
            <a:r>
              <a:rPr lang="sk-SK" dirty="0" err="1"/>
              <a:t>ProBot</a:t>
            </a:r>
            <a:r>
              <a:rPr lang="sk-SK" dirty="0"/>
              <a:t> autíčka: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6603BD2-3AD2-4EA5-B6F7-ADE690D02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Model: TTS Pro-</a:t>
            </a:r>
            <a:r>
              <a:rPr lang="sk-SK" dirty="0" err="1"/>
              <a:t>Bot</a:t>
            </a:r>
            <a:r>
              <a:rPr lang="sk-SK" dirty="0"/>
              <a:t> autíčko - TT-PRO-BOT</a:t>
            </a:r>
          </a:p>
          <a:p>
            <a:r>
              <a:rPr lang="sk-SK" dirty="0"/>
              <a:t>Farba: čierna / žltá</a:t>
            </a:r>
          </a:p>
          <a:p>
            <a:r>
              <a:rPr lang="sk-SK" dirty="0"/>
              <a:t>Materiál: plast</a:t>
            </a:r>
          </a:p>
          <a:p>
            <a:r>
              <a:rPr lang="sk-SK" dirty="0"/>
              <a:t>Možnosť programovania: áno</a:t>
            </a:r>
          </a:p>
          <a:p>
            <a:r>
              <a:rPr lang="sk-SK" dirty="0"/>
              <a:t>Napájanie robota: cez USB kábel</a:t>
            </a:r>
          </a:p>
          <a:p>
            <a:r>
              <a:rPr lang="sk-SK" dirty="0"/>
              <a:t>Možnosť ovládania: cez PC (Windows 7 a vyšší) / manuálne (tlačidlá na autíčku)</a:t>
            </a:r>
          </a:p>
          <a:p>
            <a:r>
              <a:rPr lang="sk-SK" dirty="0"/>
              <a:t>Odporúčaný vek: od 6 rokov</a:t>
            </a:r>
          </a:p>
        </p:txBody>
      </p:sp>
    </p:spTree>
    <p:extLst>
      <p:ext uri="{BB962C8B-B14F-4D97-AF65-F5344CB8AC3E}">
        <p14:creationId xmlns:p14="http://schemas.microsoft.com/office/powerpoint/2010/main" val="24963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1DE2F1-EC58-4DD9-8A80-B459C3DB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sk-SK" sz="4000"/>
              <a:t>Softvér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45F600B-3DF1-49ED-9E1E-5842E2F57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52774" cy="4303464"/>
          </a:xfrm>
        </p:spPr>
        <p:txBody>
          <a:bodyPr>
            <a:normAutofit fontScale="92500" lnSpcReduction="20000"/>
          </a:bodyPr>
          <a:lstStyle/>
          <a:p>
            <a:r>
              <a:rPr lang="sk-SK" sz="2000" b="0" i="0">
                <a:effectLst/>
                <a:latin typeface="-apple-system"/>
              </a:rPr>
              <a:t>Probotix je softvér, ktorý možno použiť s Pro-Bot (nie je súčasťou dodávky a predáva sa samostatne). Umožňuje deťom prevziať úplnú kontrolu nad programovaním pomocou tohto programovacieho softvéru na obrazovke.</a:t>
            </a:r>
          </a:p>
          <a:p>
            <a:r>
              <a:rPr lang="sk-SK" sz="2000" b="0" i="0">
                <a:effectLst/>
                <a:latin typeface="-apple-system"/>
              </a:rPr>
              <a:t> Ľahko použiteľné programovanie pomocou smerových tlačidiel alebo jazyka loga. Kompatibilné s Windows 7 a Mac. Toto je jediná licencia, čo znamená, že ju možno použiť iba na jednom počítači.</a:t>
            </a:r>
            <a:endParaRPr lang="sk-SK" sz="2000"/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66CF946E-2649-4ACB-881F-928F0C39D3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58" b="-1"/>
          <a:stretch/>
        </p:blipFill>
        <p:spPr>
          <a:xfrm>
            <a:off x="5183500" y="1904282"/>
            <a:ext cx="6170299" cy="42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0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4C793C-06CD-4EC8-B86A-6F1DAAAA3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Senzory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F74F3C-F022-48E6-AECB-738589E8C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i="0" dirty="0" err="1">
                <a:solidFill>
                  <a:srgbClr val="212529"/>
                </a:solidFill>
                <a:effectLst/>
                <a:latin typeface="-apple-system"/>
              </a:rPr>
              <a:t>Probot</a:t>
            </a:r>
            <a:r>
              <a:rPr lang="sk-SK" b="0" i="0" dirty="0">
                <a:solidFill>
                  <a:srgbClr val="212529"/>
                </a:solidFill>
                <a:effectLst/>
                <a:latin typeface="-apple-system"/>
              </a:rPr>
              <a:t> je vybavený dvomi dotykovými senzormi, umiestnenými vpredu a vzadu.</a:t>
            </a:r>
          </a:p>
          <a:p>
            <a:pPr algn="l" rtl="0"/>
            <a:r>
              <a:rPr lang="sk-SK" b="0" i="0" dirty="0">
                <a:solidFill>
                  <a:srgbClr val="212529"/>
                </a:solidFill>
                <a:effectLst/>
                <a:latin typeface="-apple-system"/>
              </a:rPr>
              <a:t>Predný senzor je umiestnený po celej šírke nárazníka. Po dotyku je možné senzor stlačiť, čim sa aktivuje procedúra ktorú zadáme.</a:t>
            </a:r>
          </a:p>
          <a:p>
            <a:pPr algn="l" rtl="0"/>
            <a:r>
              <a:rPr lang="sk-SK" b="0" i="0" dirty="0">
                <a:solidFill>
                  <a:srgbClr val="212529"/>
                </a:solidFill>
                <a:effectLst/>
                <a:latin typeface="-apple-system"/>
              </a:rPr>
              <a:t>V prednej časti </a:t>
            </a:r>
            <a:r>
              <a:rPr lang="sk-SK" b="0" i="0" dirty="0" err="1">
                <a:solidFill>
                  <a:srgbClr val="212529"/>
                </a:solidFill>
                <a:effectLst/>
                <a:latin typeface="-apple-system"/>
              </a:rPr>
              <a:t>Probota</a:t>
            </a:r>
            <a:r>
              <a:rPr lang="sk-SK" b="0" i="0" dirty="0">
                <a:solidFill>
                  <a:srgbClr val="212529"/>
                </a:solidFill>
                <a:effectLst/>
                <a:latin typeface="-apple-system"/>
              </a:rPr>
              <a:t> sa nachádzajú aj svetelné senzory v podobe svetiel autíčka.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6876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39E41-1A1E-4054-8C57-F2E561D9A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Senzory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50E6731-85C7-471E-ABD1-A4CD39002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sk-SK" b="0" i="0" dirty="0">
                <a:solidFill>
                  <a:srgbClr val="212529"/>
                </a:solidFill>
                <a:effectLst/>
                <a:latin typeface="-apple-system"/>
              </a:rPr>
              <a:t>Zadný senzor je umiestnený v strede autíčka, čo môže byť menšia nevýhoda keď objekt senzor netrafí, každopádne funguje na rovnakom princípe ako predný senzor. </a:t>
            </a:r>
          </a:p>
          <a:p>
            <a:pPr algn="l" rtl="0"/>
            <a:r>
              <a:rPr lang="sk-SK" b="0" i="0" dirty="0">
                <a:solidFill>
                  <a:srgbClr val="212529"/>
                </a:solidFill>
                <a:effectLst/>
                <a:latin typeface="-apple-system"/>
              </a:rPr>
              <a:t>Autíčko obsahuje aj zvukové senzory ktoré ma vbudované v dolnej časti.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5484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BBBAD-19A3-4DFE-995B-FD5B6020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4000" dirty="0"/>
              <a:t>Ovládací panel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2FF7A9E-1744-4000-8E60-F943599AA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 b="0" i="0">
                <a:effectLst/>
                <a:latin typeface="-apple-system"/>
              </a:rPr>
              <a:t>V ľavej hornej časti ovládacieho panelu sa nachádzajú tlačidlá na príkaz pohybu dopredu/dozadu vľavo/vpravo a stredné tlačidlo GO, ktoré spustí zadané príkazy. Všetky príkazy sa zobrazujú v podobe skratiek na displeji, ktorý je v pravom dolnom rohu ovládacieho panelu. </a:t>
            </a:r>
            <a:endParaRPr lang="sk-SK" sz="200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D7E90F63-38BF-4C59-AEEE-8996A0347C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" r="2" b="696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6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0E1C30-6CD6-47C3-8CED-55A13382B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sk-SK" sz="4000" dirty="0"/>
              <a:t>Ovládací panel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EF32916-0C40-4B01-B296-34418FF97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sk-SK" sz="2000" b="0" i="0">
                <a:effectLst/>
                <a:latin typeface="-apple-system"/>
              </a:rPr>
              <a:t>V pravom hornom rohu máme tri tlačidlá ktorými ovládame dianie na displeji. Menu a šípky hore a dole. pomocou nich vieme preskakovať riadky, orientovať sa v Menu, aktivovať senzory, zvuky procedúry a pod. </a:t>
            </a:r>
          </a:p>
          <a:p>
            <a:endParaRPr lang="sk-SK" sz="2000" b="0" i="0">
              <a:effectLst/>
              <a:latin typeface="-apple-system"/>
            </a:endParaRPr>
          </a:p>
          <a:p>
            <a:endParaRPr lang="sk-SK" sz="2000"/>
          </a:p>
        </p:txBody>
      </p:sp>
      <p:pic>
        <p:nvPicPr>
          <p:cNvPr id="4" name="Zástupný objekt pre obsah 4" descr="Obrázok, na ktorom je elektronika, kalkulačka, zavrieť&#10;&#10;Automaticky generovaný popis">
            <a:extLst>
              <a:ext uri="{FF2B5EF4-FFF2-40B4-BE49-F238E27FC236}">
                <a16:creationId xmlns:a16="http://schemas.microsoft.com/office/drawing/2014/main" id="{F68B48DF-8C8B-46D7-8DF8-725EBFD3B1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60" r="2" b="696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1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FD1FE-7359-42D0-8AED-F75DAE1B6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425" y="1238081"/>
            <a:ext cx="4709345" cy="962953"/>
          </a:xfrm>
        </p:spPr>
        <p:txBody>
          <a:bodyPr anchor="b">
            <a:normAutofit/>
          </a:bodyPr>
          <a:lstStyle/>
          <a:p>
            <a:r>
              <a:rPr lang="sk-SK" sz="3800" dirty="0"/>
              <a:t>Ovládací panel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5980FC7-609A-40DA-860F-BC3ABDEA4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736" y="2508105"/>
            <a:ext cx="4709345" cy="3632493"/>
          </a:xfrm>
        </p:spPr>
        <p:txBody>
          <a:bodyPr anchor="ctr">
            <a:normAutofit/>
          </a:bodyPr>
          <a:lstStyle/>
          <a:p>
            <a:r>
              <a:rPr lang="sk-SK" sz="2000" b="0" i="0">
                <a:effectLst/>
                <a:latin typeface="-apple-system"/>
              </a:rPr>
              <a:t>V strede na vrchu autička je otočný mechanizmus pre možnosť založenia pera alebo ceruzky s hrotom smerom na dol, čo nám umožni pomocou pohybu Probota vykresľovať tvary, ktoré si zmyslíme. </a:t>
            </a:r>
            <a:endParaRPr lang="sk-SK" sz="200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46734D80-D0C1-41AF-866C-DE2ED38518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62" r="-2" b="7162"/>
          <a:stretch/>
        </p:blipFill>
        <p:spPr>
          <a:xfrm>
            <a:off x="6538366" y="1383738"/>
            <a:ext cx="4929098" cy="475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47552"/>
      </p:ext>
    </p:extLst>
  </p:cSld>
  <p:clrMapOvr>
    <a:masterClrMapping/>
  </p:clrMapOvr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34</TotalTime>
  <Words>394</Words>
  <Application>Microsoft Office PowerPoint</Application>
  <PresentationFormat>Širokouhlá</PresentationFormat>
  <Paragraphs>30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-apple-system</vt:lpstr>
      <vt:lpstr>Arial</vt:lpstr>
      <vt:lpstr>Gill Sans MT</vt:lpstr>
      <vt:lpstr>Galéria</vt:lpstr>
      <vt:lpstr>Pro-Bot</vt:lpstr>
      <vt:lpstr>Pro-Bot</vt:lpstr>
      <vt:lpstr>Technická špecifikácia ProBot autíčka:</vt:lpstr>
      <vt:lpstr>Softvér</vt:lpstr>
      <vt:lpstr>Senzory</vt:lpstr>
      <vt:lpstr>Senzory</vt:lpstr>
      <vt:lpstr>Ovládací panel</vt:lpstr>
      <vt:lpstr>Ovládací panel</vt:lpstr>
      <vt:lpstr>Ovládací panel</vt:lpstr>
      <vt:lpstr>Ďakujem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Pro-Bot</dc:title>
  <dc:creator>Takac Martin, xTvIn</dc:creator>
  <cp:lastModifiedBy>Takac Martin, xTvIn</cp:lastModifiedBy>
  <cp:revision>1</cp:revision>
  <dcterms:created xsi:type="dcterms:W3CDTF">2022-04-19T20:51:52Z</dcterms:created>
  <dcterms:modified xsi:type="dcterms:W3CDTF">2022-04-19T21:26:51Z</dcterms:modified>
</cp:coreProperties>
</file>