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5" r:id="rId3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2B17"/>
    <a:srgbClr val="4B3523"/>
    <a:srgbClr val="613523"/>
    <a:srgbClr val="A59580"/>
    <a:srgbClr val="D5B886"/>
    <a:srgbClr val="FEFCEF"/>
    <a:srgbClr val="FDFDF9"/>
    <a:srgbClr val="EEF3E1"/>
    <a:srgbClr val="262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53" autoAdjust="0"/>
    <p:restoredTop sz="96457" autoAdjust="0"/>
  </p:normalViewPr>
  <p:slideViewPr>
    <p:cSldViewPr snapToGrid="0">
      <p:cViewPr varScale="1">
        <p:scale>
          <a:sx n="78" d="100"/>
          <a:sy n="78" d="100"/>
        </p:scale>
        <p:origin x="211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7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6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67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5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248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009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77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510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18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0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8D8C9-6F08-44FD-A138-5589C8F75312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A4E1B-E5CF-4D46-A6A6-C0CA927430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89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E63F0919-1B29-4876-80B2-755A7C2BD8FF}"/>
              </a:ext>
            </a:extLst>
          </p:cNvPr>
          <p:cNvSpPr>
            <a:spLocks noChangeAspect="1"/>
          </p:cNvSpPr>
          <p:nvPr/>
        </p:nvSpPr>
        <p:spPr>
          <a:xfrm rot="5400000">
            <a:off x="1567292" y="5480892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5F6C91-502B-41BD-A82B-8878CC854371}"/>
              </a:ext>
            </a:extLst>
          </p:cNvPr>
          <p:cNvSpPr txBox="1"/>
          <p:nvPr/>
        </p:nvSpPr>
        <p:spPr>
          <a:xfrm>
            <a:off x="4609872" y="749334"/>
            <a:ext cx="221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Záznamový hárok </a:t>
            </a:r>
            <a:r>
              <a:rPr lang="en-US" b="1" dirty="0">
                <a:solidFill>
                  <a:schemeClr val="accent1"/>
                </a:solidFill>
              </a:rPr>
              <a:t>3</a:t>
            </a:r>
            <a:r>
              <a:rPr lang="sk-SK" b="1" dirty="0">
                <a:solidFill>
                  <a:schemeClr val="accent1"/>
                </a:solidFill>
              </a:rPr>
              <a:t>.</a:t>
            </a:r>
            <a:r>
              <a:rPr lang="en-US" b="1" dirty="0">
                <a:solidFill>
                  <a:schemeClr val="accent1"/>
                </a:solidFill>
              </a:rPr>
              <a:t>I</a:t>
            </a:r>
            <a:endParaRPr lang="sk-SK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71E1D4-43F7-483B-A5A6-EAACB134554F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         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Ideme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k v</a:t>
            </a:r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ám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36AF465-ED25-419D-8AB5-6B58B2F39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5D52435-058F-4F84-833B-172389C382A0}"/>
              </a:ext>
            </a:extLst>
          </p:cNvPr>
          <p:cNvSpPr txBox="1"/>
          <p:nvPr/>
        </p:nvSpPr>
        <p:spPr>
          <a:xfrm>
            <a:off x="1417531" y="1139689"/>
            <a:ext cx="1743112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v našom tíme pracujú:</a:t>
            </a:r>
            <a:endParaRPr lang="sk-SK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3D8A99B-B04B-4196-832B-C1C85744F1FA}"/>
              </a:ext>
            </a:extLst>
          </p:cNvPr>
          <p:cNvCxnSpPr>
            <a:cxnSpLocks/>
          </p:cNvCxnSpPr>
          <p:nvPr/>
        </p:nvCxnSpPr>
        <p:spPr>
          <a:xfrm>
            <a:off x="2896256" y="1386977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C761820-5D4D-4126-9386-E2F363E32D7D}"/>
              </a:ext>
            </a:extLst>
          </p:cNvPr>
          <p:cNvSpPr txBox="1"/>
          <p:nvPr/>
        </p:nvSpPr>
        <p:spPr>
          <a:xfrm>
            <a:off x="1219200" y="1512461"/>
            <a:ext cx="194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dirty="0"/>
              <a:t>spolupracujeme s tímom:</a:t>
            </a:r>
            <a:endParaRPr lang="sk-SK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849A625-97D2-4EC6-9E33-A7D624A8E125}"/>
              </a:ext>
            </a:extLst>
          </p:cNvPr>
          <p:cNvCxnSpPr>
            <a:cxnSpLocks/>
          </p:cNvCxnSpPr>
          <p:nvPr/>
        </p:nvCxnSpPr>
        <p:spPr>
          <a:xfrm>
            <a:off x="2896256" y="1799077"/>
            <a:ext cx="37687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3E15C0E-5AE9-47B0-9DB9-52A0FE54D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6" y="2351283"/>
            <a:ext cx="2519618" cy="33451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965440-61E8-44DC-B529-4BF6B39E8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138" y="2351283"/>
            <a:ext cx="2519618" cy="334517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126EEF2-5ADC-43EF-9E7C-94AB578AF43E}"/>
              </a:ext>
            </a:extLst>
          </p:cNvPr>
          <p:cNvSpPr txBox="1"/>
          <p:nvPr/>
        </p:nvSpPr>
        <p:spPr>
          <a:xfrm>
            <a:off x="137005" y="1862093"/>
            <a:ext cx="6448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Pl</a:t>
            </a:r>
            <a:r>
              <a:rPr lang="sk-SK" sz="1600" b="1" dirty="0" err="1"/>
              <a:t>ánujeme</a:t>
            </a:r>
            <a:r>
              <a:rPr lang="sk-SK" sz="1600" b="1" dirty="0"/>
              <a:t> naše cesty: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6B3469-B819-4A59-A760-8DE37227814D}"/>
              </a:ext>
            </a:extLst>
          </p:cNvPr>
          <p:cNvSpPr txBox="1"/>
          <p:nvPr/>
        </p:nvSpPr>
        <p:spPr>
          <a:xfrm>
            <a:off x="274055" y="5864928"/>
            <a:ext cx="63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Kreslite si cesty do plánu, zostavujte ich z kartičiek alebo si sem robte poznámky:</a:t>
            </a:r>
          </a:p>
        </p:txBody>
      </p:sp>
    </p:spTree>
    <p:extLst>
      <p:ext uri="{BB962C8B-B14F-4D97-AF65-F5344CB8AC3E}">
        <p14:creationId xmlns:p14="http://schemas.microsoft.com/office/powerpoint/2010/main" val="1647496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97C0953-1BD7-4AAB-8BBB-C624785A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313011"/>
            <a:ext cx="1285875" cy="307181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EF11BF-CD99-4BE2-B315-1AF0A3A6B46B}"/>
              </a:ext>
            </a:extLst>
          </p:cNvPr>
          <p:cNvCxnSpPr>
            <a:cxnSpLocks/>
          </p:cNvCxnSpPr>
          <p:nvPr/>
        </p:nvCxnSpPr>
        <p:spPr>
          <a:xfrm>
            <a:off x="216239" y="752663"/>
            <a:ext cx="6448721" cy="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E63F0919-1B29-4876-80B2-755A7C2BD8FF}"/>
              </a:ext>
            </a:extLst>
          </p:cNvPr>
          <p:cNvSpPr>
            <a:spLocks noChangeAspect="1"/>
          </p:cNvSpPr>
          <p:nvPr/>
        </p:nvSpPr>
        <p:spPr>
          <a:xfrm rot="5400000">
            <a:off x="1567292" y="4723808"/>
            <a:ext cx="178510" cy="160698"/>
          </a:xfrm>
          <a:prstGeom prst="triangl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k-SK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71E1D4-43F7-483B-A5A6-EAACB134554F}"/>
              </a:ext>
            </a:extLst>
          </p:cNvPr>
          <p:cNvSpPr txBox="1"/>
          <p:nvPr/>
        </p:nvSpPr>
        <p:spPr>
          <a:xfrm>
            <a:off x="106172" y="288000"/>
            <a:ext cx="4900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Aktivta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   	                 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</a:rPr>
              <a:t>Ideme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k v</a:t>
            </a:r>
            <a:r>
              <a:rPr lang="sk-SK" sz="2000" b="1" dirty="0" err="1">
                <a:solidFill>
                  <a:schemeClr val="accent1">
                    <a:lumMod val="75000"/>
                  </a:schemeClr>
                </a:solidFill>
              </a:rPr>
              <a:t>ám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36AF465-ED25-419D-8AB5-6B58B2F39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00" y="324000"/>
            <a:ext cx="327660" cy="320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E15C0E-5AE9-47B0-9DB9-52A0FE54D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76" y="1594199"/>
            <a:ext cx="2519618" cy="33451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1965440-61E8-44DC-B529-4BF6B39E8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138" y="1594199"/>
            <a:ext cx="2519618" cy="334517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126EEF2-5ADC-43EF-9E7C-94AB578AF43E}"/>
              </a:ext>
            </a:extLst>
          </p:cNvPr>
          <p:cNvSpPr txBox="1"/>
          <p:nvPr/>
        </p:nvSpPr>
        <p:spPr>
          <a:xfrm>
            <a:off x="137005" y="1105009"/>
            <a:ext cx="64487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Pl</a:t>
            </a:r>
            <a:r>
              <a:rPr lang="sk-SK" sz="1600" b="1" dirty="0" err="1"/>
              <a:t>ánujeme</a:t>
            </a:r>
            <a:r>
              <a:rPr lang="sk-SK" sz="1600" b="1" dirty="0"/>
              <a:t> naše cesty: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66B3469-B819-4A59-A760-8DE37227814D}"/>
              </a:ext>
            </a:extLst>
          </p:cNvPr>
          <p:cNvSpPr txBox="1"/>
          <p:nvPr/>
        </p:nvSpPr>
        <p:spPr>
          <a:xfrm>
            <a:off x="274055" y="5196332"/>
            <a:ext cx="63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 b="1" dirty="0"/>
              <a:t>Kreslite si cesty do plánu, zostavujte ich z kartičiek alebo si sem robte poznámky: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23C9A7-4F19-473A-A9E4-5E6D2ED6D31B}"/>
              </a:ext>
            </a:extLst>
          </p:cNvPr>
          <p:cNvSpPr txBox="1"/>
          <p:nvPr/>
        </p:nvSpPr>
        <p:spPr>
          <a:xfrm>
            <a:off x="4609872" y="749334"/>
            <a:ext cx="2218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>
                <a:solidFill>
                  <a:schemeClr val="accent1"/>
                </a:solidFill>
              </a:rPr>
              <a:t>Záznamový hárok </a:t>
            </a:r>
            <a:r>
              <a:rPr lang="en-US" b="1" dirty="0">
                <a:solidFill>
                  <a:schemeClr val="accent1"/>
                </a:solidFill>
              </a:rPr>
              <a:t>3</a:t>
            </a:r>
            <a:r>
              <a:rPr lang="sk-SK" b="1" dirty="0">
                <a:solidFill>
                  <a:schemeClr val="accent1"/>
                </a:solidFill>
              </a:rPr>
              <a:t>.</a:t>
            </a:r>
            <a:r>
              <a:rPr lang="en-US" b="1" dirty="0">
                <a:solidFill>
                  <a:schemeClr val="accent1"/>
                </a:solidFill>
              </a:rPr>
              <a:t>I</a:t>
            </a:r>
            <a:endParaRPr lang="sk-SK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52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6435</TotalTime>
  <Words>63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</dc:creator>
  <cp:lastModifiedBy>Ivan</cp:lastModifiedBy>
  <cp:revision>113</cp:revision>
  <cp:lastPrinted>2018-04-02T14:37:58Z</cp:lastPrinted>
  <dcterms:created xsi:type="dcterms:W3CDTF">2017-11-19T21:35:47Z</dcterms:created>
  <dcterms:modified xsi:type="dcterms:W3CDTF">2019-04-04T14:17:48Z</dcterms:modified>
</cp:coreProperties>
</file>