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3" r:id="rId3"/>
    <p:sldId id="264" r:id="rId4"/>
    <p:sldId id="265" r:id="rId5"/>
  </p:sldIdLst>
  <p:sldSz cx="6858000" cy="9144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515" autoAdjust="0"/>
    <p:restoredTop sz="96457" autoAdjust="0"/>
  </p:normalViewPr>
  <p:slideViewPr>
    <p:cSldViewPr snapToGrid="0">
      <p:cViewPr varScale="1">
        <p:scale>
          <a:sx n="85" d="100"/>
          <a:sy n="85" d="100"/>
        </p:scale>
        <p:origin x="58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49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7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6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67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248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00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77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51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18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90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13/03/2019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89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6172" y="288000"/>
            <a:ext cx="4900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  	        Kartičky na vystrihnutie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44F2CB9-8877-496D-8FE3-B7C5079786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2" y="1098232"/>
            <a:ext cx="6317932" cy="75752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A0F54D-1ED5-4024-AB4C-14B3C4E73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18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B44971F-6AE3-4A31-BE43-3AC457785E03}"/>
              </a:ext>
            </a:extLst>
          </p:cNvPr>
          <p:cNvSpPr txBox="1"/>
          <p:nvPr/>
        </p:nvSpPr>
        <p:spPr>
          <a:xfrm>
            <a:off x="459109" y="1631954"/>
            <a:ext cx="29020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1"/>
                </a:solidFill>
              </a:rPr>
              <a:t>Volím štart 4, smerom k 5. A cieľ 1, od 2.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Napl</a:t>
            </a:r>
            <a:r>
              <a:rPr lang="sk-SK" sz="1200" b="1" dirty="0">
                <a:solidFill>
                  <a:schemeClr val="accent1">
                    <a:lumMod val="50000"/>
                  </a:schemeClr>
                </a:solidFill>
              </a:rPr>
              <a:t>á</a:t>
            </a:r>
            <a:r>
              <a:rPr lang="en-US" sz="1200" b="1" dirty="0" err="1">
                <a:solidFill>
                  <a:schemeClr val="accent1">
                    <a:lumMod val="50000"/>
                  </a:schemeClr>
                </a:solidFill>
              </a:rPr>
              <a:t>noval</a:t>
            </a: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1200" b="1" dirty="0">
                <a:solidFill>
                  <a:schemeClr val="accent1">
                    <a:lumMod val="50000"/>
                  </a:schemeClr>
                </a:solidFill>
              </a:rPr>
              <a:t>som takúto cestu (obrázok).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6">
                    <a:lumMod val="50000"/>
                  </a:schemeClr>
                </a:solidFill>
              </a:rPr>
              <a:t>Ja tvoj program zadám autu.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9CEFF53E-ABFC-4909-BB04-C0F28BD2457A}"/>
              </a:ext>
            </a:extLst>
          </p:cNvPr>
          <p:cNvSpPr>
            <a:spLocks noChangeAspect="1"/>
          </p:cNvSpPr>
          <p:nvPr/>
        </p:nvSpPr>
        <p:spPr>
          <a:xfrm rot="5400000">
            <a:off x="285865" y="1677073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2CC70ACA-6E63-448D-B376-B3838A727525}"/>
              </a:ext>
            </a:extLst>
          </p:cNvPr>
          <p:cNvSpPr>
            <a:spLocks noChangeAspect="1"/>
          </p:cNvSpPr>
          <p:nvPr/>
        </p:nvSpPr>
        <p:spPr>
          <a:xfrm rot="5400000">
            <a:off x="3453532" y="1689570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8A4D43-3CB2-4FFD-A211-47E987FA9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9" y="2112417"/>
            <a:ext cx="1917700" cy="19177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7635582-1416-4DDC-955B-7E0FFFA30C98}"/>
              </a:ext>
            </a:extLst>
          </p:cNvPr>
          <p:cNvGrpSpPr/>
          <p:nvPr/>
        </p:nvGrpSpPr>
        <p:grpSpPr>
          <a:xfrm>
            <a:off x="956385" y="4603558"/>
            <a:ext cx="2404740" cy="723275"/>
            <a:chOff x="459110" y="4046748"/>
            <a:chExt cx="2404740" cy="72327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8FD94BB-E544-46F7-83CB-B915198AA3B6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sk-SK" sz="1200" b="1" dirty="0"/>
                <a:t>Bol program správny?</a:t>
              </a:r>
              <a:br>
                <a:rPr lang="sk-SK" sz="1200" b="1" dirty="0"/>
              </a:br>
              <a:r>
                <a:rPr lang="sk-SK" sz="1200" b="1" dirty="0"/>
                <a:t>Prišlo auto tam, kam malo?</a:t>
              </a:r>
            </a:p>
            <a:p>
              <a:r>
                <a:rPr lang="sk-SK" sz="1200" b="1" dirty="0"/>
                <a:t> áno   		      nie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2FA837A-1E3F-4E10-BFB8-A2E9A6504C9B}"/>
                </a:ext>
              </a:extLst>
            </p:cNvPr>
            <p:cNvSpPr/>
            <p:nvPr/>
          </p:nvSpPr>
          <p:spPr>
            <a:xfrm>
              <a:off x="952183" y="454142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59C833B-025F-4AAB-92FC-CFE16F64EBC1}"/>
                </a:ext>
              </a:extLst>
            </p:cNvPr>
            <p:cNvSpPr/>
            <p:nvPr/>
          </p:nvSpPr>
          <p:spPr>
            <a:xfrm>
              <a:off x="1958046" y="454142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CAA5635F-7D87-432D-A07C-1EF30B0E0D60}"/>
              </a:ext>
            </a:extLst>
          </p:cNvPr>
          <p:cNvSpPr txBox="1"/>
          <p:nvPr/>
        </p:nvSpPr>
        <p:spPr>
          <a:xfrm>
            <a:off x="3621352" y="1631953"/>
            <a:ext cx="3043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1"/>
                </a:solidFill>
              </a:rPr>
              <a:t>Ja zvolím štart a smer. Zvolím aj cieľ a smer.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/>
              <a:t>Ja nakreslím cestu a naplánujem kartičky.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6">
                    <a:lumMod val="50000"/>
                  </a:schemeClr>
                </a:solidFill>
              </a:rPr>
              <a:t>Ja program zadám autu.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013701-2243-48C3-8793-AFF6673913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70" y="2326424"/>
            <a:ext cx="1901952" cy="190195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7AA65CE-B839-4D4D-A84A-B125EC570D23}"/>
              </a:ext>
            </a:extLst>
          </p:cNvPr>
          <p:cNvGrpSpPr/>
          <p:nvPr/>
        </p:nvGrpSpPr>
        <p:grpSpPr>
          <a:xfrm>
            <a:off x="4176715" y="4292262"/>
            <a:ext cx="2404740" cy="723275"/>
            <a:chOff x="459110" y="4046748"/>
            <a:chExt cx="2404740" cy="72327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1940EB9-9B01-446B-BAE3-AD0D92D74B18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sk-SK" sz="1200" b="1" dirty="0"/>
                <a:t>Bol program správny?</a:t>
              </a:r>
              <a:br>
                <a:rPr lang="sk-SK" sz="1200" b="1" dirty="0"/>
              </a:br>
              <a:r>
                <a:rPr lang="sk-SK" sz="1200" b="1" dirty="0"/>
                <a:t>Prišlo auto tam, kam malo?</a:t>
              </a:r>
            </a:p>
            <a:p>
              <a:r>
                <a:rPr lang="sk-SK" sz="1200" b="1" dirty="0"/>
                <a:t> áno		      nie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F59947A-8CA7-4525-848B-EE7EA9D50A8E}"/>
                </a:ext>
              </a:extLst>
            </p:cNvPr>
            <p:cNvSpPr/>
            <p:nvPr/>
          </p:nvSpPr>
          <p:spPr>
            <a:xfrm>
              <a:off x="952183" y="454142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BF8678E-F68B-4723-A417-92FF97C46F3D}"/>
                </a:ext>
              </a:extLst>
            </p:cNvPr>
            <p:cNvSpPr/>
            <p:nvPr/>
          </p:nvSpPr>
          <p:spPr>
            <a:xfrm>
              <a:off x="1958046" y="454142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</p:grp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D72CE1DD-EF9F-4372-A9B7-97839F4E3906}"/>
              </a:ext>
            </a:extLst>
          </p:cNvPr>
          <p:cNvSpPr>
            <a:spLocks noChangeAspect="1"/>
          </p:cNvSpPr>
          <p:nvPr/>
        </p:nvSpPr>
        <p:spPr>
          <a:xfrm rot="5400000">
            <a:off x="233202" y="5593530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6BA474-B718-455B-9FA1-8ED09FC9407B}"/>
              </a:ext>
            </a:extLst>
          </p:cNvPr>
          <p:cNvSpPr txBox="1"/>
          <p:nvPr/>
        </p:nvSpPr>
        <p:spPr>
          <a:xfrm>
            <a:off x="401022" y="5535913"/>
            <a:ext cx="3043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1"/>
                </a:solidFill>
              </a:rPr>
              <a:t>Ja zvolím štart a smer. Zvolím aj cieľ a smer.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/>
              <a:t>Ja nakreslím cestu a naplánujem kartičky.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6">
                    <a:lumMod val="50000"/>
                  </a:schemeClr>
                </a:solidFill>
              </a:rPr>
              <a:t>Ja program zadám autu.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D6623D0-ACC0-4E23-97A0-7BBDE207DA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9" y="6230384"/>
            <a:ext cx="1901952" cy="1901952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6DA17329-5954-4B22-AA8C-E4F03EDB808A}"/>
              </a:ext>
            </a:extLst>
          </p:cNvPr>
          <p:cNvGrpSpPr/>
          <p:nvPr/>
        </p:nvGrpSpPr>
        <p:grpSpPr>
          <a:xfrm>
            <a:off x="956385" y="8196222"/>
            <a:ext cx="2404740" cy="723275"/>
            <a:chOff x="459110" y="4046748"/>
            <a:chExt cx="2404740" cy="72327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36CECA6-5D28-4A16-9F14-D2FFB1FFAD8B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sk-SK" sz="1200" b="1" dirty="0"/>
                <a:t>Bol program správny?</a:t>
              </a:r>
              <a:br>
                <a:rPr lang="sk-SK" sz="1200" b="1" dirty="0"/>
              </a:br>
              <a:r>
                <a:rPr lang="sk-SK" sz="1200" b="1" dirty="0"/>
                <a:t>Prišlo auto tam, kam malo?</a:t>
              </a:r>
            </a:p>
            <a:p>
              <a:r>
                <a:rPr lang="sk-SK" sz="1200" b="1" dirty="0"/>
                <a:t> áno		      nie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492C188-57D1-48EB-8D59-6C79C4FE2ED8}"/>
                </a:ext>
              </a:extLst>
            </p:cNvPr>
            <p:cNvSpPr/>
            <p:nvPr/>
          </p:nvSpPr>
          <p:spPr>
            <a:xfrm>
              <a:off x="952183" y="454142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40F07A0-C5EA-4EC2-B4D4-A3312C4D803D}"/>
                </a:ext>
              </a:extLst>
            </p:cNvPr>
            <p:cNvSpPr/>
            <p:nvPr/>
          </p:nvSpPr>
          <p:spPr>
            <a:xfrm>
              <a:off x="1958046" y="454142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</p:grp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D64BE6C5-D7D2-4655-8DBD-B3362DFCADD8}"/>
              </a:ext>
            </a:extLst>
          </p:cNvPr>
          <p:cNvSpPr>
            <a:spLocks noChangeAspect="1"/>
          </p:cNvSpPr>
          <p:nvPr/>
        </p:nvSpPr>
        <p:spPr>
          <a:xfrm rot="5400000">
            <a:off x="3544762" y="5618388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810E4C4-C1CA-4924-90A7-7CB32CE65847}"/>
              </a:ext>
            </a:extLst>
          </p:cNvPr>
          <p:cNvSpPr txBox="1"/>
          <p:nvPr/>
        </p:nvSpPr>
        <p:spPr>
          <a:xfrm>
            <a:off x="3712582" y="5560771"/>
            <a:ext cx="3043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1"/>
                </a:solidFill>
              </a:rPr>
              <a:t>Ja zvolím štart a smer. Zvolím aj cieľ a smer.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/>
              <a:t>Ja nakreslím cestu a naplánujem kartičky.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sk-SK" sz="1200" b="1" dirty="0">
                <a:solidFill>
                  <a:schemeClr val="accent6">
                    <a:lumMod val="50000"/>
                  </a:schemeClr>
                </a:solidFill>
              </a:rPr>
              <a:t>Ja program zadám autu.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sk-SK" sz="1200" b="1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47F7AA0-5888-4C6C-8E40-7F23D51952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70" y="6255242"/>
            <a:ext cx="1901952" cy="1901952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544B78EE-B92D-47B4-9463-34FBDFFA5F77}"/>
              </a:ext>
            </a:extLst>
          </p:cNvPr>
          <p:cNvGrpSpPr/>
          <p:nvPr/>
        </p:nvGrpSpPr>
        <p:grpSpPr>
          <a:xfrm>
            <a:off x="4176715" y="8221080"/>
            <a:ext cx="2404740" cy="723275"/>
            <a:chOff x="459110" y="4046748"/>
            <a:chExt cx="2404740" cy="72327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6707C66-B708-4998-9DE5-0FAB9EA2A70A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sk-SK" sz="1200" b="1" dirty="0"/>
                <a:t>Bol program správny?</a:t>
              </a:r>
              <a:br>
                <a:rPr lang="sk-SK" sz="1200" b="1" dirty="0"/>
              </a:br>
              <a:r>
                <a:rPr lang="sk-SK" sz="1200" b="1" dirty="0"/>
                <a:t>Prišlo auto tam, kam malo?</a:t>
              </a:r>
            </a:p>
            <a:p>
              <a:r>
                <a:rPr lang="sk-SK" sz="1200" b="1" dirty="0"/>
                <a:t> áno		      nie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47C2A70-E491-4350-8107-963D61B239FA}"/>
                </a:ext>
              </a:extLst>
            </p:cNvPr>
            <p:cNvSpPr/>
            <p:nvPr/>
          </p:nvSpPr>
          <p:spPr>
            <a:xfrm>
              <a:off x="952183" y="454142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FDEE1CF-A6A9-4E9E-8209-7FF66FF23F12}"/>
                </a:ext>
              </a:extLst>
            </p:cNvPr>
            <p:cNvSpPr/>
            <p:nvPr/>
          </p:nvSpPr>
          <p:spPr>
            <a:xfrm>
              <a:off x="1958046" y="454142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885BFF01-A805-4ECF-9B5F-28C16C4C56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824" y="5032928"/>
            <a:ext cx="177671" cy="225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4A9742-A6AC-46C8-8A80-3C94C649C5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35" y="4116587"/>
            <a:ext cx="2404740" cy="26250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0F8858F-F0ED-4232-9664-E36C2068644C}"/>
              </a:ext>
            </a:extLst>
          </p:cNvPr>
          <p:cNvSpPr txBox="1"/>
          <p:nvPr/>
        </p:nvSpPr>
        <p:spPr>
          <a:xfrm>
            <a:off x="5055538" y="729670"/>
            <a:ext cx="1802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2.D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57AC781-54C5-4274-BF57-4D727EDA61C7}"/>
              </a:ext>
            </a:extLst>
          </p:cNvPr>
          <p:cNvSpPr txBox="1"/>
          <p:nvPr/>
        </p:nvSpPr>
        <p:spPr>
          <a:xfrm>
            <a:off x="1417531" y="1051201"/>
            <a:ext cx="174311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v našom tíme pracujú:</a:t>
            </a:r>
            <a:endParaRPr lang="sk-SK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DE0FA3A-CA90-48C4-9B03-B99F6FF0846E}"/>
              </a:ext>
            </a:extLst>
          </p:cNvPr>
          <p:cNvCxnSpPr>
            <a:cxnSpLocks/>
          </p:cNvCxnSpPr>
          <p:nvPr/>
        </p:nvCxnSpPr>
        <p:spPr>
          <a:xfrm>
            <a:off x="2896256" y="1337817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1068F4AF-1ADF-449F-B224-7DFA57D85EC8}"/>
              </a:ext>
            </a:extLst>
          </p:cNvPr>
          <p:cNvSpPr txBox="1"/>
          <p:nvPr/>
        </p:nvSpPr>
        <p:spPr>
          <a:xfrm>
            <a:off x="106172" y="288000"/>
            <a:ext cx="4900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  	        Programy z kartičiek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80CD5306-A119-41E2-9892-B70A92291E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4DFC26CF-2330-492B-A429-2530CC164C2B}"/>
              </a:ext>
            </a:extLst>
          </p:cNvPr>
          <p:cNvSpPr txBox="1"/>
          <p:nvPr/>
        </p:nvSpPr>
        <p:spPr>
          <a:xfrm>
            <a:off x="87845" y="1232829"/>
            <a:ext cx="1076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Úloha </a:t>
            </a:r>
            <a:r>
              <a:rPr lang="sk-SK" sz="1600" b="1" dirty="0">
                <a:solidFill>
                  <a:srgbClr val="C00000"/>
                </a:solidFill>
              </a:rPr>
              <a:t>❷</a:t>
            </a:r>
            <a:r>
              <a:rPr lang="sk-SK" sz="1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8671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2CC70ACA-6E63-448D-B376-B3838A727525}"/>
              </a:ext>
            </a:extLst>
          </p:cNvPr>
          <p:cNvSpPr>
            <a:spLocks noChangeAspect="1"/>
          </p:cNvSpPr>
          <p:nvPr/>
        </p:nvSpPr>
        <p:spPr>
          <a:xfrm rot="5400000">
            <a:off x="3544762" y="1620746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E013701-2243-48C3-8793-AFF667391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70" y="2663888"/>
            <a:ext cx="1901952" cy="190195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4284405-E179-4103-9E9F-AF9221CD59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86" y="2655164"/>
            <a:ext cx="1901952" cy="1901952"/>
          </a:xfrm>
          <a:prstGeom prst="rect">
            <a:avLst/>
          </a:prstGeom>
        </p:spPr>
      </p:pic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E63F0919-1B29-4876-80B2-755A7C2BD8FF}"/>
              </a:ext>
            </a:extLst>
          </p:cNvPr>
          <p:cNvSpPr>
            <a:spLocks noChangeAspect="1"/>
          </p:cNvSpPr>
          <p:nvPr/>
        </p:nvSpPr>
        <p:spPr>
          <a:xfrm rot="5400000">
            <a:off x="288859" y="1620746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AEEBA44-CEC4-4DE0-96CB-4584461819EB}"/>
              </a:ext>
            </a:extLst>
          </p:cNvPr>
          <p:cNvSpPr txBox="1"/>
          <p:nvPr/>
        </p:nvSpPr>
        <p:spPr>
          <a:xfrm>
            <a:off x="456679" y="1563129"/>
            <a:ext cx="3043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zvolím štart a cieľ – aj smery auta.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nakreslím cestu a 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zakážem jeden druh kartičiek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zostavím program.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program zadám autu.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sk-SK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E83D9CC-6AEC-4B41-B747-5862EFA6B86D}"/>
              </a:ext>
            </a:extLst>
          </p:cNvPr>
          <p:cNvGrpSpPr/>
          <p:nvPr/>
        </p:nvGrpSpPr>
        <p:grpSpPr>
          <a:xfrm>
            <a:off x="1019792" y="4551070"/>
            <a:ext cx="2404740" cy="538609"/>
            <a:chOff x="459110" y="4046748"/>
            <a:chExt cx="2404740" cy="538609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FFF8EFA-522C-4B8B-9B36-3C01B324B04B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Bol program správny?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áno		      nie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60C98A8-D867-4239-B746-61DC24C22EDC}"/>
                </a:ext>
              </a:extLst>
            </p:cNvPr>
            <p:cNvSpPr/>
            <p:nvPr/>
          </p:nvSpPr>
          <p:spPr>
            <a:xfrm>
              <a:off x="912428" y="436649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534585D-F8E5-40B1-A1E8-52326F8C0A44}"/>
                </a:ext>
              </a:extLst>
            </p:cNvPr>
            <p:cNvSpPr/>
            <p:nvPr/>
          </p:nvSpPr>
          <p:spPr>
            <a:xfrm>
              <a:off x="1958046" y="436649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90CEDD7-AD26-45E5-8F26-2E9606EE4630}"/>
              </a:ext>
            </a:extLst>
          </p:cNvPr>
          <p:cNvGrpSpPr/>
          <p:nvPr/>
        </p:nvGrpSpPr>
        <p:grpSpPr>
          <a:xfrm>
            <a:off x="4160030" y="4551070"/>
            <a:ext cx="2404740" cy="538609"/>
            <a:chOff x="459110" y="4046748"/>
            <a:chExt cx="2404740" cy="53860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FEC165D-F77A-4EFE-90BA-21CCC616A957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Bol program správny?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áno		      nie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966809D-444C-433B-9487-28707EADD5FD}"/>
                </a:ext>
              </a:extLst>
            </p:cNvPr>
            <p:cNvSpPr/>
            <p:nvPr/>
          </p:nvSpPr>
          <p:spPr>
            <a:xfrm>
              <a:off x="912428" y="436649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70527A0-EE34-4172-B0BF-FFA209FF3E28}"/>
                </a:ext>
              </a:extLst>
            </p:cNvPr>
            <p:cNvSpPr/>
            <p:nvPr/>
          </p:nvSpPr>
          <p:spPr>
            <a:xfrm>
              <a:off x="1958046" y="436649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B543434F-3DFE-45CE-8133-83F2A8C50499}"/>
              </a:ext>
            </a:extLst>
          </p:cNvPr>
          <p:cNvSpPr txBox="1"/>
          <p:nvPr/>
        </p:nvSpPr>
        <p:spPr>
          <a:xfrm>
            <a:off x="3714954" y="1563129"/>
            <a:ext cx="3043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zvolím štart a cieľ – aj smery auta.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nakreslím cestu a 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zakážem jeden druh kartičiek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zostavím program.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program zadám autu.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sk-SK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Isosceles Triangle 57">
            <a:extLst>
              <a:ext uri="{FF2B5EF4-FFF2-40B4-BE49-F238E27FC236}">
                <a16:creationId xmlns:a16="http://schemas.microsoft.com/office/drawing/2014/main" id="{DD7EB2CE-D874-446B-841E-62F7CC07E607}"/>
              </a:ext>
            </a:extLst>
          </p:cNvPr>
          <p:cNvSpPr>
            <a:spLocks noChangeAspect="1"/>
          </p:cNvSpPr>
          <p:nvPr/>
        </p:nvSpPr>
        <p:spPr>
          <a:xfrm rot="5400000">
            <a:off x="3540227" y="5419633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DEB03106-2461-40F9-9361-92E2B899C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535" y="6462775"/>
            <a:ext cx="1901952" cy="190195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59BA4FF-D8E1-4BDE-A6F7-0893B03D1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51" y="6454051"/>
            <a:ext cx="1901952" cy="1901952"/>
          </a:xfrm>
          <a:prstGeom prst="rect">
            <a:avLst/>
          </a:prstGeom>
        </p:spPr>
      </p:pic>
      <p:sp>
        <p:nvSpPr>
          <p:cNvPr id="61" name="Isosceles Triangle 60">
            <a:extLst>
              <a:ext uri="{FF2B5EF4-FFF2-40B4-BE49-F238E27FC236}">
                <a16:creationId xmlns:a16="http://schemas.microsoft.com/office/drawing/2014/main" id="{9C2BF3D6-AE8B-491D-A6F0-11A47D291AD8}"/>
              </a:ext>
            </a:extLst>
          </p:cNvPr>
          <p:cNvSpPr>
            <a:spLocks noChangeAspect="1"/>
          </p:cNvSpPr>
          <p:nvPr/>
        </p:nvSpPr>
        <p:spPr>
          <a:xfrm rot="5400000">
            <a:off x="284324" y="5419633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1AC5FB4-3FA1-4587-B3A6-D45E69842261}"/>
              </a:ext>
            </a:extLst>
          </p:cNvPr>
          <p:cNvSpPr txBox="1"/>
          <p:nvPr/>
        </p:nvSpPr>
        <p:spPr>
          <a:xfrm>
            <a:off x="452144" y="5362016"/>
            <a:ext cx="3043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zvolím štart a cieľ – aj smery auta.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nakreslím cestu a 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zakážem jeden druh kartičiek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zostavím program.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program zadám autu.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sk-SK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C9B4EF4-5C89-4B84-92EC-34B4579A91C8}"/>
              </a:ext>
            </a:extLst>
          </p:cNvPr>
          <p:cNvGrpSpPr/>
          <p:nvPr/>
        </p:nvGrpSpPr>
        <p:grpSpPr>
          <a:xfrm>
            <a:off x="1015257" y="8369621"/>
            <a:ext cx="2404740" cy="538609"/>
            <a:chOff x="459110" y="4046748"/>
            <a:chExt cx="2404740" cy="538609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FF09E7C-6623-4866-BE35-85BBE3C4665E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Bol program správny?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áno		      nie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0DFBE8EF-AB08-4B21-B368-8C184A82847D}"/>
                </a:ext>
              </a:extLst>
            </p:cNvPr>
            <p:cNvSpPr/>
            <p:nvPr/>
          </p:nvSpPr>
          <p:spPr>
            <a:xfrm>
              <a:off x="912428" y="436649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3B7180D-053B-49FF-8174-2F80FCD787B9}"/>
                </a:ext>
              </a:extLst>
            </p:cNvPr>
            <p:cNvSpPr/>
            <p:nvPr/>
          </p:nvSpPr>
          <p:spPr>
            <a:xfrm>
              <a:off x="1958046" y="436649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7421404-B8E6-495B-AE0C-1BB9430B2CD0}"/>
              </a:ext>
            </a:extLst>
          </p:cNvPr>
          <p:cNvGrpSpPr/>
          <p:nvPr/>
        </p:nvGrpSpPr>
        <p:grpSpPr>
          <a:xfrm>
            <a:off x="4155495" y="8369621"/>
            <a:ext cx="2404740" cy="538609"/>
            <a:chOff x="459110" y="4046748"/>
            <a:chExt cx="2404740" cy="538609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4EA3DCB-0B11-4F21-80BE-883547533949}"/>
                </a:ext>
              </a:extLst>
            </p:cNvPr>
            <p:cNvSpPr txBox="1"/>
            <p:nvPr/>
          </p:nvSpPr>
          <p:spPr>
            <a:xfrm>
              <a:off x="459110" y="4046748"/>
              <a:ext cx="240474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Bol program správny?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k-SK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áno		      nie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6BB1C12-09D6-4FDD-8574-8C41D6ADE7AE}"/>
                </a:ext>
              </a:extLst>
            </p:cNvPr>
            <p:cNvSpPr/>
            <p:nvPr/>
          </p:nvSpPr>
          <p:spPr>
            <a:xfrm>
              <a:off x="912428" y="436649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92430D5-60A8-4096-BAC1-4C285B1ED323}"/>
                </a:ext>
              </a:extLst>
            </p:cNvPr>
            <p:cNvSpPr/>
            <p:nvPr/>
          </p:nvSpPr>
          <p:spPr>
            <a:xfrm>
              <a:off x="1958046" y="436649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k-SK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56D779D0-8669-4F84-B6BC-3300DBDF18AD}"/>
              </a:ext>
            </a:extLst>
          </p:cNvPr>
          <p:cNvSpPr txBox="1"/>
          <p:nvPr/>
        </p:nvSpPr>
        <p:spPr>
          <a:xfrm>
            <a:off x="3710419" y="5362016"/>
            <a:ext cx="3043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zvolím štart a cieľ – aj smery auta.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nakreslím cestu a 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zakážem jeden druh kartičiek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zostavím program.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program zadám autu.</a:t>
            </a:r>
          </a:p>
          <a:p>
            <a:pPr marL="108000" marR="0" lvl="0" indent="-108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sk-SK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5F6C91-502B-41BD-A82B-8878CC854371}"/>
              </a:ext>
            </a:extLst>
          </p:cNvPr>
          <p:cNvSpPr txBox="1"/>
          <p:nvPr/>
        </p:nvSpPr>
        <p:spPr>
          <a:xfrm>
            <a:off x="5055538" y="729670"/>
            <a:ext cx="1802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2.E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71E1D4-43F7-483B-A5A6-EAACB134554F}"/>
              </a:ext>
            </a:extLst>
          </p:cNvPr>
          <p:cNvSpPr txBox="1"/>
          <p:nvPr/>
        </p:nvSpPr>
        <p:spPr>
          <a:xfrm>
            <a:off x="106172" y="288000"/>
            <a:ext cx="4900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  	        Pribúdajú obmedzenia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36AF465-ED25-419D-8AB5-6B58B2F39F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5D52435-058F-4F84-833B-172389C382A0}"/>
              </a:ext>
            </a:extLst>
          </p:cNvPr>
          <p:cNvSpPr txBox="1"/>
          <p:nvPr/>
        </p:nvSpPr>
        <p:spPr>
          <a:xfrm>
            <a:off x="1417531" y="1051201"/>
            <a:ext cx="174311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v našom tíme pracujú:</a:t>
            </a:r>
            <a:endParaRPr lang="sk-SK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3D8A99B-B04B-4196-832B-C1C85744F1FA}"/>
              </a:ext>
            </a:extLst>
          </p:cNvPr>
          <p:cNvCxnSpPr>
            <a:cxnSpLocks/>
          </p:cNvCxnSpPr>
          <p:nvPr/>
        </p:nvCxnSpPr>
        <p:spPr>
          <a:xfrm>
            <a:off x="2896256" y="1337817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49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A26ACF1-BC25-46B9-A13A-8A5762515E35}"/>
              </a:ext>
            </a:extLst>
          </p:cNvPr>
          <p:cNvSpPr txBox="1"/>
          <p:nvPr/>
        </p:nvSpPr>
        <p:spPr>
          <a:xfrm>
            <a:off x="407404" y="1524294"/>
            <a:ext cx="3926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stoj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í na 3, smerom k 2 (nakresli ho do podložky).</a:t>
            </a:r>
            <a:b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Potom vykoná takýto program. Program len ho pozorne čítaj a do malej podložky vpravo a nakresli jeho cestu. Potom odpovedz.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D22990-EEE9-458B-A3FB-E0355CDF91F3}"/>
              </a:ext>
            </a:extLst>
          </p:cNvPr>
          <p:cNvSpPr txBox="1"/>
          <p:nvPr/>
        </p:nvSpPr>
        <p:spPr>
          <a:xfrm>
            <a:off x="407404" y="3349436"/>
            <a:ext cx="6257556" cy="542608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16000" bIns="108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Odpovedz: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Auto skončí na _______ , otočené smerom k _______ , alebo od _______ .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916BDEE-5AE4-44C4-B547-DA12EEFE0F1C}"/>
              </a:ext>
            </a:extLst>
          </p:cNvPr>
          <p:cNvSpPr>
            <a:spLocks noChangeAspect="1"/>
          </p:cNvSpPr>
          <p:nvPr/>
        </p:nvSpPr>
        <p:spPr>
          <a:xfrm rot="5400000">
            <a:off x="201064" y="1580340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EC3A5-5648-438B-8257-BB3EB65B7F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1" y="2585618"/>
            <a:ext cx="3714750" cy="41433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BC88EC-2835-4A2B-8B57-C183F9317B43}"/>
              </a:ext>
            </a:extLst>
          </p:cNvPr>
          <p:cNvSpPr txBox="1"/>
          <p:nvPr/>
        </p:nvSpPr>
        <p:spPr>
          <a:xfrm>
            <a:off x="407404" y="4392533"/>
            <a:ext cx="407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stoj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í na 7, smerom k 8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Potom vykoná takýto program: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F49B80-73C8-4966-9053-91417E0F66F0}"/>
              </a:ext>
            </a:extLst>
          </p:cNvPr>
          <p:cNvSpPr txBox="1"/>
          <p:nvPr/>
        </p:nvSpPr>
        <p:spPr>
          <a:xfrm>
            <a:off x="407404" y="5834125"/>
            <a:ext cx="6257556" cy="542608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16000" bIns="108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Odpovedz: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Auto skončí na _______ , otočené smerom k _______ , alebo od _______ .</a:t>
            </a: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981825D0-C6A7-441D-8437-C68E57AF3C76}"/>
              </a:ext>
            </a:extLst>
          </p:cNvPr>
          <p:cNvSpPr>
            <a:spLocks noChangeAspect="1"/>
          </p:cNvSpPr>
          <p:nvPr/>
        </p:nvSpPr>
        <p:spPr>
          <a:xfrm rot="5400000">
            <a:off x="201064" y="4448579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532F38-26FB-41BA-9739-70E7E6077248}"/>
              </a:ext>
            </a:extLst>
          </p:cNvPr>
          <p:cNvSpPr txBox="1"/>
          <p:nvPr/>
        </p:nvSpPr>
        <p:spPr>
          <a:xfrm>
            <a:off x="367263" y="6838871"/>
            <a:ext cx="39661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stoj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í na 7, smerom k 4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Potom vykoná takýto program: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ECFE9C-993C-484D-834B-7E4BA0F7B2E6}"/>
              </a:ext>
            </a:extLst>
          </p:cNvPr>
          <p:cNvSpPr txBox="1"/>
          <p:nvPr/>
        </p:nvSpPr>
        <p:spPr>
          <a:xfrm>
            <a:off x="367263" y="8339913"/>
            <a:ext cx="6257556" cy="542608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144000" tIns="216000" bIns="108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Odpovedz:</a:t>
            </a:r>
            <a:r>
              <a:rPr kumimoji="0" lang="sk-SK" sz="1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Auto skončí na _______ , otočené smerom k _______ , alebo od _______ .</a:t>
            </a:r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4C874182-66A3-4D3A-A982-B7E1F9BBC1A0}"/>
              </a:ext>
            </a:extLst>
          </p:cNvPr>
          <p:cNvSpPr>
            <a:spLocks noChangeAspect="1"/>
          </p:cNvSpPr>
          <p:nvPr/>
        </p:nvSpPr>
        <p:spPr>
          <a:xfrm rot="5400000">
            <a:off x="160923" y="6894917"/>
            <a:ext cx="178510" cy="15388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46399B-3F4C-41DE-8367-D9A2015FE5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1" y="4982066"/>
            <a:ext cx="3714750" cy="4143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65EC342-37FB-498A-A41A-E40D352124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1" y="7434688"/>
            <a:ext cx="4186238" cy="41433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D396524-DFC9-4414-872F-606C08A078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8817" y="6686388"/>
            <a:ext cx="1501762" cy="150176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5DB4FFF-4B12-4292-86BA-651538B318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8817" y="4176422"/>
            <a:ext cx="1503021" cy="150302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DD95704-2B24-4E34-B39E-45F8D6FF17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7306" y="1646044"/>
            <a:ext cx="1536459" cy="153645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7B90BB0-555E-4735-A795-518670084BC1}"/>
              </a:ext>
            </a:extLst>
          </p:cNvPr>
          <p:cNvSpPr txBox="1"/>
          <p:nvPr/>
        </p:nvSpPr>
        <p:spPr>
          <a:xfrm>
            <a:off x="5055538" y="729670"/>
            <a:ext cx="1802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2.F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0A620A-2C92-4066-BC9B-1F55C1B8DA99}"/>
              </a:ext>
            </a:extLst>
          </p:cNvPr>
          <p:cNvSpPr txBox="1"/>
          <p:nvPr/>
        </p:nvSpPr>
        <p:spPr>
          <a:xfrm>
            <a:off x="106172" y="288000"/>
            <a:ext cx="4900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  	                  Vyskúšaj sa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AB67E0-3597-4F74-82C4-5049B41F806A}"/>
              </a:ext>
            </a:extLst>
          </p:cNvPr>
          <p:cNvSpPr txBox="1"/>
          <p:nvPr/>
        </p:nvSpPr>
        <p:spPr>
          <a:xfrm>
            <a:off x="609446" y="1051201"/>
            <a:ext cx="2566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teraz pracujem sám/sama a volám sa:</a:t>
            </a:r>
            <a:endParaRPr lang="sk-SK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2D3DD2-8590-4AB3-A8A0-E22C924C236A}"/>
              </a:ext>
            </a:extLst>
          </p:cNvPr>
          <p:cNvCxnSpPr>
            <a:cxnSpLocks/>
          </p:cNvCxnSpPr>
          <p:nvPr/>
        </p:nvCxnSpPr>
        <p:spPr>
          <a:xfrm>
            <a:off x="2896256" y="1337817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0632FA9F-CD29-4E0C-8F00-0334FDCB18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436" y="334576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15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5488</TotalTime>
  <Words>387</Words>
  <Application>Microsoft Office PowerPoint</Application>
  <PresentationFormat>On-screen Show (4:3)</PresentationFormat>
  <Paragraphs>74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108</cp:revision>
  <cp:lastPrinted>2018-04-02T14:37:58Z</cp:lastPrinted>
  <dcterms:created xsi:type="dcterms:W3CDTF">2017-11-19T21:35:47Z</dcterms:created>
  <dcterms:modified xsi:type="dcterms:W3CDTF">2019-03-13T09:58:01Z</dcterms:modified>
</cp:coreProperties>
</file>