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9" r:id="rId2"/>
    <p:sldId id="261" r:id="rId3"/>
  </p:sldIdLst>
  <p:sldSz cx="6858000" cy="9144000" type="screen4x3"/>
  <p:notesSz cx="6858000" cy="99456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2B17"/>
    <a:srgbClr val="4B3523"/>
    <a:srgbClr val="613523"/>
    <a:srgbClr val="A59580"/>
    <a:srgbClr val="D5B886"/>
    <a:srgbClr val="FEFCEF"/>
    <a:srgbClr val="FDFDF9"/>
    <a:srgbClr val="EEF3E1"/>
    <a:srgbClr val="2629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54" autoAdjust="0"/>
    <p:restoredTop sz="96457" autoAdjust="0"/>
  </p:normalViewPr>
  <p:slideViewPr>
    <p:cSldViewPr snapToGrid="0">
      <p:cViewPr varScale="1">
        <p:scale>
          <a:sx n="77" d="100"/>
          <a:sy n="77" d="100"/>
        </p:scale>
        <p:origin x="67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12/02/2019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0494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12/02/2019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5712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12/02/2019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8624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12/02/2019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7675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12/02/2019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550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12/02/2019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32485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12/02/2019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9009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12/02/2019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3778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12/02/2019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25102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12/02/2019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0186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12/02/2019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7901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08D8C9-6F08-44FD-A138-5589C8F75312}" type="datetimeFigureOut">
              <a:rPr lang="en-GB" smtClean="0"/>
              <a:t>12/02/2019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A4E1B-E5CF-4D46-A6A6-C0CA92743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3891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7606681B-5726-4712-AAED-4683E0DF0788}"/>
              </a:ext>
            </a:extLst>
          </p:cNvPr>
          <p:cNvSpPr txBox="1"/>
          <p:nvPr/>
        </p:nvSpPr>
        <p:spPr>
          <a:xfrm>
            <a:off x="108000" y="288000"/>
            <a:ext cx="52710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dirty="0" err="1">
                <a:solidFill>
                  <a:schemeClr val="accent1">
                    <a:lumMod val="75000"/>
                  </a:schemeClr>
                </a:solidFill>
              </a:rPr>
              <a:t>Aktivta</a:t>
            </a:r>
            <a:r>
              <a:rPr lang="sk-SK" sz="2000" b="1" dirty="0">
                <a:solidFill>
                  <a:schemeClr val="accent1">
                    <a:lumMod val="75000"/>
                  </a:schemeClr>
                </a:solidFill>
              </a:rPr>
              <a:t>		Diktujeme a vykonávame program </a:t>
            </a:r>
            <a:endParaRPr lang="sk-SK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97C0953-1BD7-4AAB-8BBB-C624785A15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9085" y="313011"/>
            <a:ext cx="1285875" cy="307181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8EF11BF-CD99-4BE2-B315-1AF0A3A6B46B}"/>
              </a:ext>
            </a:extLst>
          </p:cNvPr>
          <p:cNvCxnSpPr>
            <a:cxnSpLocks/>
          </p:cNvCxnSpPr>
          <p:nvPr/>
        </p:nvCxnSpPr>
        <p:spPr>
          <a:xfrm>
            <a:off x="216239" y="752663"/>
            <a:ext cx="6448721" cy="0"/>
          </a:xfrm>
          <a:prstGeom prst="line">
            <a:avLst/>
          </a:prstGeom>
          <a:ln w="2222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F1A3478B-4D7B-4763-976F-4459A903DC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7148" y="1584411"/>
            <a:ext cx="2990374" cy="53863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B44971F-6AE3-4A31-BE43-3AC457785E03}"/>
              </a:ext>
            </a:extLst>
          </p:cNvPr>
          <p:cNvSpPr txBox="1"/>
          <p:nvPr/>
        </p:nvSpPr>
        <p:spPr>
          <a:xfrm>
            <a:off x="274055" y="1627216"/>
            <a:ext cx="30818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 b="1" dirty="0"/>
              <a:t>Začni na 3, smerom k 6</a:t>
            </a:r>
            <a:r>
              <a:rPr lang="en-US" sz="1200" b="1" dirty="0"/>
              <a:t>.</a:t>
            </a:r>
            <a:br>
              <a:rPr lang="en-US" sz="1200" b="1" dirty="0"/>
            </a:br>
            <a:r>
              <a:rPr lang="en-US" sz="1200" b="1" dirty="0" err="1"/>
              <a:t>Zadaj</a:t>
            </a:r>
            <a:r>
              <a:rPr lang="en-US" sz="1200" b="1" dirty="0"/>
              <a:t> program a </a:t>
            </a:r>
            <a:r>
              <a:rPr lang="en-US" sz="1200" b="1" dirty="0" err="1"/>
              <a:t>vykonaj</a:t>
            </a:r>
            <a:r>
              <a:rPr lang="en-US" sz="1200" b="1" dirty="0"/>
              <a:t>.</a:t>
            </a:r>
            <a:endParaRPr lang="sk-SK" sz="12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F5999DB-3D3F-4FC6-93BC-D132B2DBB7A5}"/>
              </a:ext>
            </a:extLst>
          </p:cNvPr>
          <p:cNvSpPr txBox="1"/>
          <p:nvPr/>
        </p:nvSpPr>
        <p:spPr>
          <a:xfrm>
            <a:off x="148067" y="2244265"/>
            <a:ext cx="6552000" cy="584533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 lIns="144000" tIns="288000" bIns="108000" rtlCol="0">
            <a:spAutoFit/>
          </a:bodyPr>
          <a:lstStyle/>
          <a:p>
            <a:r>
              <a:rPr lang="sk-SK" sz="1200" b="1" dirty="0">
                <a:solidFill>
                  <a:schemeClr val="accent1">
                    <a:lumMod val="75000"/>
                  </a:schemeClr>
                </a:solidFill>
              </a:rPr>
              <a:t>Auto skončí na _______ , otočené smerom k _______ , alebo od _______ .</a:t>
            </a: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9CEFF53E-ABFC-4909-BB04-C0F28BD2457A}"/>
              </a:ext>
            </a:extLst>
          </p:cNvPr>
          <p:cNvSpPr>
            <a:spLocks noChangeAspect="1"/>
          </p:cNvSpPr>
          <p:nvPr/>
        </p:nvSpPr>
        <p:spPr>
          <a:xfrm rot="5400000">
            <a:off x="150264" y="1681056"/>
            <a:ext cx="178510" cy="153888"/>
          </a:xfrm>
          <a:prstGeom prst="triangl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48502C5-575A-44FF-A0EB-2495475A82C1}"/>
              </a:ext>
            </a:extLst>
          </p:cNvPr>
          <p:cNvSpPr txBox="1"/>
          <p:nvPr/>
        </p:nvSpPr>
        <p:spPr>
          <a:xfrm>
            <a:off x="274055" y="3189962"/>
            <a:ext cx="30818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 b="1" dirty="0"/>
              <a:t>Začni na 7, smerom od 4</a:t>
            </a:r>
            <a:r>
              <a:rPr lang="en-US" sz="1200" b="1" dirty="0"/>
              <a:t>.</a:t>
            </a:r>
            <a:br>
              <a:rPr lang="en-US" sz="1200" b="1" dirty="0"/>
            </a:br>
            <a:r>
              <a:rPr lang="en-US" sz="1200" b="1" dirty="0" err="1"/>
              <a:t>Zadaj</a:t>
            </a:r>
            <a:r>
              <a:rPr lang="en-US" sz="1200" b="1" dirty="0"/>
              <a:t> program a </a:t>
            </a:r>
            <a:r>
              <a:rPr lang="en-US" sz="1200" b="1" dirty="0" err="1"/>
              <a:t>vykonaj</a:t>
            </a:r>
            <a:r>
              <a:rPr lang="en-US" sz="1200" b="1" dirty="0"/>
              <a:t>.</a:t>
            </a:r>
            <a:r>
              <a:rPr lang="sk-SK" sz="1200" b="1" dirty="0"/>
              <a:t>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B91D7FA-4DAD-4CFD-9141-7AA0FEA17455}"/>
              </a:ext>
            </a:extLst>
          </p:cNvPr>
          <p:cNvSpPr txBox="1"/>
          <p:nvPr/>
        </p:nvSpPr>
        <p:spPr>
          <a:xfrm>
            <a:off x="148067" y="3776351"/>
            <a:ext cx="6552000" cy="584533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 lIns="144000" tIns="288000" bIns="108000" rtlCol="0">
            <a:spAutoFit/>
          </a:bodyPr>
          <a:lstStyle/>
          <a:p>
            <a:r>
              <a:rPr lang="sk-SK" sz="1200" b="1" dirty="0">
                <a:solidFill>
                  <a:schemeClr val="accent1">
                    <a:lumMod val="75000"/>
                  </a:schemeClr>
                </a:solidFill>
              </a:rPr>
              <a:t>Auto skončí na _______ , otočené smerom k _______ , alebo od _______ .</a:t>
            </a:r>
          </a:p>
        </p:txBody>
      </p:sp>
      <p:sp>
        <p:nvSpPr>
          <p:cNvPr id="33" name="Isosceles Triangle 32">
            <a:extLst>
              <a:ext uri="{FF2B5EF4-FFF2-40B4-BE49-F238E27FC236}">
                <a16:creationId xmlns:a16="http://schemas.microsoft.com/office/drawing/2014/main" id="{DE39B92E-C152-4032-BFA9-AF060D123B3A}"/>
              </a:ext>
            </a:extLst>
          </p:cNvPr>
          <p:cNvSpPr>
            <a:spLocks noChangeAspect="1"/>
          </p:cNvSpPr>
          <p:nvPr/>
        </p:nvSpPr>
        <p:spPr>
          <a:xfrm rot="5400000">
            <a:off x="150264" y="3243802"/>
            <a:ext cx="178510" cy="153888"/>
          </a:xfrm>
          <a:prstGeom prst="triangl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FD866D9-F512-489A-A72C-B6C0767736D9}"/>
              </a:ext>
            </a:extLst>
          </p:cNvPr>
          <p:cNvSpPr txBox="1"/>
          <p:nvPr/>
        </p:nvSpPr>
        <p:spPr>
          <a:xfrm>
            <a:off x="274055" y="4713884"/>
            <a:ext cx="30818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 b="1" dirty="0"/>
              <a:t>Začni na 8, smerom k 9</a:t>
            </a:r>
            <a:r>
              <a:rPr lang="en-US" sz="1200" b="1" dirty="0"/>
              <a:t>.</a:t>
            </a:r>
            <a:br>
              <a:rPr lang="en-US" sz="1200" b="1" dirty="0"/>
            </a:br>
            <a:r>
              <a:rPr lang="en-US" sz="1200" b="1" dirty="0" err="1"/>
              <a:t>Zadaj</a:t>
            </a:r>
            <a:r>
              <a:rPr lang="en-US" sz="1200" b="1" dirty="0"/>
              <a:t> program a </a:t>
            </a:r>
            <a:r>
              <a:rPr lang="en-US" sz="1200" b="1" dirty="0" err="1"/>
              <a:t>vykonaj</a:t>
            </a:r>
            <a:r>
              <a:rPr lang="en-US" sz="1200" b="1" dirty="0"/>
              <a:t>.</a:t>
            </a:r>
            <a:endParaRPr lang="sk-SK" sz="1200" b="1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5C34ED6-9916-4F6B-A8EB-48C0730835CF}"/>
              </a:ext>
            </a:extLst>
          </p:cNvPr>
          <p:cNvSpPr txBox="1"/>
          <p:nvPr/>
        </p:nvSpPr>
        <p:spPr>
          <a:xfrm>
            <a:off x="148067" y="5298277"/>
            <a:ext cx="6552000" cy="584533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 lIns="144000" tIns="288000" bIns="108000" rtlCol="0">
            <a:spAutoFit/>
          </a:bodyPr>
          <a:lstStyle/>
          <a:p>
            <a:r>
              <a:rPr lang="sk-SK" sz="1200" b="1" dirty="0">
                <a:solidFill>
                  <a:schemeClr val="accent1">
                    <a:lumMod val="75000"/>
                  </a:schemeClr>
                </a:solidFill>
              </a:rPr>
              <a:t>Auto skončí na _______ , otočené smerom k _______ , alebo od _______ .</a:t>
            </a:r>
          </a:p>
        </p:txBody>
      </p:sp>
      <p:sp>
        <p:nvSpPr>
          <p:cNvPr id="37" name="Isosceles Triangle 36">
            <a:extLst>
              <a:ext uri="{FF2B5EF4-FFF2-40B4-BE49-F238E27FC236}">
                <a16:creationId xmlns:a16="http://schemas.microsoft.com/office/drawing/2014/main" id="{A6A3C662-4C2D-4274-A8A9-0D3212B93B73}"/>
              </a:ext>
            </a:extLst>
          </p:cNvPr>
          <p:cNvSpPr>
            <a:spLocks noChangeAspect="1"/>
          </p:cNvSpPr>
          <p:nvPr/>
        </p:nvSpPr>
        <p:spPr>
          <a:xfrm rot="5400000">
            <a:off x="150264" y="4767724"/>
            <a:ext cx="178510" cy="153888"/>
          </a:xfrm>
          <a:prstGeom prst="triangl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BEC3209-0A50-4264-9A32-94647DCC6939}"/>
              </a:ext>
            </a:extLst>
          </p:cNvPr>
          <p:cNvSpPr txBox="1"/>
          <p:nvPr/>
        </p:nvSpPr>
        <p:spPr>
          <a:xfrm>
            <a:off x="274055" y="6276630"/>
            <a:ext cx="30818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 b="1" dirty="0"/>
              <a:t>Začni na 5, smerom od 2</a:t>
            </a:r>
            <a:r>
              <a:rPr lang="en-US" sz="1200" b="1" dirty="0"/>
              <a:t>.</a:t>
            </a:r>
            <a:br>
              <a:rPr lang="en-US" sz="1200" b="1" dirty="0"/>
            </a:br>
            <a:r>
              <a:rPr lang="en-US" sz="1200" b="1" dirty="0" err="1"/>
              <a:t>Zadaj</a:t>
            </a:r>
            <a:r>
              <a:rPr lang="en-US" sz="1200" b="1" dirty="0"/>
              <a:t> program a </a:t>
            </a:r>
            <a:r>
              <a:rPr lang="en-US" sz="1200" b="1" dirty="0" err="1"/>
              <a:t>vykonaj</a:t>
            </a:r>
            <a:r>
              <a:rPr lang="en-US" sz="1200" b="1" dirty="0"/>
              <a:t>.</a:t>
            </a:r>
            <a:endParaRPr lang="sk-SK" sz="1200" b="1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69D5537-D33E-43F5-B9AA-734DDEFED0CC}"/>
              </a:ext>
            </a:extLst>
          </p:cNvPr>
          <p:cNvSpPr txBox="1"/>
          <p:nvPr/>
        </p:nvSpPr>
        <p:spPr>
          <a:xfrm>
            <a:off x="148067" y="6820203"/>
            <a:ext cx="6552000" cy="584533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 lIns="144000" tIns="288000" bIns="108000" rtlCol="0">
            <a:spAutoFit/>
          </a:bodyPr>
          <a:lstStyle/>
          <a:p>
            <a:r>
              <a:rPr lang="sk-SK" sz="1200" b="1" dirty="0">
                <a:solidFill>
                  <a:schemeClr val="accent1">
                    <a:lumMod val="75000"/>
                  </a:schemeClr>
                </a:solidFill>
              </a:rPr>
              <a:t>Auto skončí na _______ , otočené smerom k _______ , alebo od _______ .</a:t>
            </a:r>
          </a:p>
        </p:txBody>
      </p:sp>
      <p:sp>
        <p:nvSpPr>
          <p:cNvPr id="41" name="Isosceles Triangle 40">
            <a:extLst>
              <a:ext uri="{FF2B5EF4-FFF2-40B4-BE49-F238E27FC236}">
                <a16:creationId xmlns:a16="http://schemas.microsoft.com/office/drawing/2014/main" id="{59D28F51-C6A3-4FA2-A63D-1D77DC4E090A}"/>
              </a:ext>
            </a:extLst>
          </p:cNvPr>
          <p:cNvSpPr>
            <a:spLocks noChangeAspect="1"/>
          </p:cNvSpPr>
          <p:nvPr/>
        </p:nvSpPr>
        <p:spPr>
          <a:xfrm rot="5400000">
            <a:off x="150264" y="6330470"/>
            <a:ext cx="178510" cy="153888"/>
          </a:xfrm>
          <a:prstGeom prst="triangl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67143BE-6DDD-4E10-A75D-70E4E8FCB801}"/>
              </a:ext>
            </a:extLst>
          </p:cNvPr>
          <p:cNvSpPr txBox="1"/>
          <p:nvPr/>
        </p:nvSpPr>
        <p:spPr>
          <a:xfrm>
            <a:off x="149308" y="8342129"/>
            <a:ext cx="6552000" cy="584533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 lIns="144000" tIns="288000" bIns="108000" rtlCol="0">
            <a:spAutoFit/>
          </a:bodyPr>
          <a:lstStyle/>
          <a:p>
            <a:r>
              <a:rPr lang="sk-SK" sz="1200" b="1" dirty="0">
                <a:solidFill>
                  <a:schemeClr val="accent1">
                    <a:lumMod val="75000"/>
                  </a:schemeClr>
                </a:solidFill>
              </a:rPr>
              <a:t>Auto skončí na _______ , otočené smerom k _______ , alebo od _______ .</a:t>
            </a:r>
          </a:p>
        </p:txBody>
      </p:sp>
      <p:sp>
        <p:nvSpPr>
          <p:cNvPr id="45" name="Isosceles Triangle 44">
            <a:extLst>
              <a:ext uri="{FF2B5EF4-FFF2-40B4-BE49-F238E27FC236}">
                <a16:creationId xmlns:a16="http://schemas.microsoft.com/office/drawing/2014/main" id="{88AF0C30-DC91-4263-92C8-27073A59FCBA}"/>
              </a:ext>
            </a:extLst>
          </p:cNvPr>
          <p:cNvSpPr>
            <a:spLocks noChangeAspect="1"/>
          </p:cNvSpPr>
          <p:nvPr/>
        </p:nvSpPr>
        <p:spPr>
          <a:xfrm rot="5400000">
            <a:off x="151505" y="7852396"/>
            <a:ext cx="178510" cy="153888"/>
          </a:xfrm>
          <a:prstGeom prst="triangl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3E27CDB-E11B-4F75-9D65-2408CB95DCFD}"/>
              </a:ext>
            </a:extLst>
          </p:cNvPr>
          <p:cNvSpPr txBox="1"/>
          <p:nvPr/>
        </p:nvSpPr>
        <p:spPr>
          <a:xfrm>
            <a:off x="1417531" y="1051201"/>
            <a:ext cx="1743112" cy="276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 dirty="0"/>
              <a:t>v našom tíme pracujú:</a:t>
            </a:r>
            <a:endParaRPr lang="sk-SK" dirty="0"/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75F09D0E-8846-4DF5-994D-14F04D8878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8820" y="3115101"/>
            <a:ext cx="3603308" cy="538639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D1DD2A6D-E13A-42D3-BC3A-F0914E74C5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38820" y="4631773"/>
            <a:ext cx="4222433" cy="538639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77E15167-3C7F-486B-8B90-EA8443B99BE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38820" y="6134323"/>
            <a:ext cx="2990374" cy="538639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13F4230C-22E8-419F-80E1-23D1964C886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56984" y="7680340"/>
            <a:ext cx="4754880" cy="530352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3542757D-3CF5-4966-ADD2-DCD6EB2B0ABB}"/>
              </a:ext>
            </a:extLst>
          </p:cNvPr>
          <p:cNvSpPr txBox="1"/>
          <p:nvPr/>
        </p:nvSpPr>
        <p:spPr>
          <a:xfrm>
            <a:off x="275296" y="7798556"/>
            <a:ext cx="30818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 b="1" dirty="0"/>
              <a:t>Začni na 7, smerom k 4</a:t>
            </a:r>
            <a:r>
              <a:rPr lang="en-US" sz="1200" b="1" dirty="0"/>
              <a:t>.</a:t>
            </a:r>
          </a:p>
          <a:p>
            <a:r>
              <a:rPr lang="en-US" sz="1200" b="1" dirty="0" err="1"/>
              <a:t>Zadaj</a:t>
            </a:r>
            <a:r>
              <a:rPr lang="en-US" sz="1200" b="1" dirty="0"/>
              <a:t> program a </a:t>
            </a:r>
            <a:r>
              <a:rPr lang="en-US" sz="1200" b="1" dirty="0" err="1"/>
              <a:t>vykonaj</a:t>
            </a:r>
            <a:r>
              <a:rPr lang="en-US" sz="1200" b="1" dirty="0"/>
              <a:t>.</a:t>
            </a:r>
            <a:endParaRPr lang="sk-SK" sz="1200" b="1" dirty="0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AE3057D2-E8E6-4733-A50E-750DB26D86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2400" y="324000"/>
            <a:ext cx="327660" cy="32004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DB27E82C-4591-4DFE-887C-7D4DCB756CB1}"/>
              </a:ext>
            </a:extLst>
          </p:cNvPr>
          <p:cNvSpPr txBox="1"/>
          <p:nvPr/>
        </p:nvSpPr>
        <p:spPr>
          <a:xfrm>
            <a:off x="5055539" y="729670"/>
            <a:ext cx="1743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>
                <a:solidFill>
                  <a:schemeClr val="accent1"/>
                </a:solidFill>
              </a:rPr>
              <a:t>Pracovný list 1.B</a:t>
            </a:r>
            <a:endParaRPr lang="sk-SK" dirty="0">
              <a:solidFill>
                <a:schemeClr val="accent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C740D73-B9E7-415F-AE98-B79117299378}"/>
              </a:ext>
            </a:extLst>
          </p:cNvPr>
          <p:cNvSpPr txBox="1"/>
          <p:nvPr/>
        </p:nvSpPr>
        <p:spPr>
          <a:xfrm>
            <a:off x="87845" y="1213165"/>
            <a:ext cx="10760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600" b="1" dirty="0"/>
              <a:t>Úloha </a:t>
            </a:r>
            <a:r>
              <a:rPr lang="sk-SK" sz="1600" b="1" dirty="0">
                <a:solidFill>
                  <a:srgbClr val="C00000"/>
                </a:solidFill>
              </a:rPr>
              <a:t>❷</a:t>
            </a:r>
            <a:r>
              <a:rPr lang="sk-SK" sz="1600" b="1" dirty="0"/>
              <a:t>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B6C72BC-9B34-4BC6-8CDA-2CFBA7FF2A35}"/>
              </a:ext>
            </a:extLst>
          </p:cNvPr>
          <p:cNvCxnSpPr>
            <a:cxnSpLocks/>
          </p:cNvCxnSpPr>
          <p:nvPr/>
        </p:nvCxnSpPr>
        <p:spPr>
          <a:xfrm>
            <a:off x="2896256" y="1308321"/>
            <a:ext cx="37687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59077EE9-6A50-4CFD-AE59-C15294CA2D3E}"/>
              </a:ext>
            </a:extLst>
          </p:cNvPr>
          <p:cNvSpPr txBox="1"/>
          <p:nvPr/>
        </p:nvSpPr>
        <p:spPr>
          <a:xfrm rot="20752075">
            <a:off x="4979661" y="1452059"/>
            <a:ext cx="1670201" cy="41125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sk-SK" sz="1100" b="1" dirty="0">
                <a:solidFill>
                  <a:srgbClr val="C00000"/>
                </a:solidFill>
              </a:rPr>
              <a:t>Nezabudni </a:t>
            </a:r>
            <a:r>
              <a:rPr lang="en-US" sz="1100" b="1" dirty="0">
                <a:solidFill>
                  <a:srgbClr val="C00000"/>
                </a:solidFill>
              </a:rPr>
              <a:t>v</a:t>
            </a:r>
            <a:r>
              <a:rPr lang="sk-SK" sz="1100" b="1" dirty="0" err="1">
                <a:solidFill>
                  <a:srgbClr val="C00000"/>
                </a:solidFill>
              </a:rPr>
              <a:t>ždy</a:t>
            </a:r>
            <a:r>
              <a:rPr lang="sk-SK" sz="1100" b="1" dirty="0">
                <a:solidFill>
                  <a:srgbClr val="C00000"/>
                </a:solidFill>
              </a:rPr>
              <a:t> zmazať </a:t>
            </a:r>
          </a:p>
          <a:p>
            <a:pPr algn="ctr"/>
            <a:r>
              <a:rPr lang="sk-SK" sz="1100" b="1" dirty="0">
                <a:solidFill>
                  <a:srgbClr val="C00000"/>
                </a:solidFill>
              </a:rPr>
              <a:t>predchádzajúci program</a:t>
            </a:r>
          </a:p>
        </p:txBody>
      </p:sp>
    </p:spTree>
    <p:extLst>
      <p:ext uri="{BB962C8B-B14F-4D97-AF65-F5344CB8AC3E}">
        <p14:creationId xmlns:p14="http://schemas.microsoft.com/office/powerpoint/2010/main" val="35112011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97C0953-1BD7-4AAB-8BBB-C624785A15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9085" y="313011"/>
            <a:ext cx="1285875" cy="307181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8EF11BF-CD99-4BE2-B315-1AF0A3A6B46B}"/>
              </a:ext>
            </a:extLst>
          </p:cNvPr>
          <p:cNvCxnSpPr>
            <a:cxnSpLocks/>
          </p:cNvCxnSpPr>
          <p:nvPr/>
        </p:nvCxnSpPr>
        <p:spPr>
          <a:xfrm>
            <a:off x="216239" y="752663"/>
            <a:ext cx="6448721" cy="0"/>
          </a:xfrm>
          <a:prstGeom prst="line">
            <a:avLst/>
          </a:prstGeom>
          <a:ln w="2222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4B44971F-6AE3-4A31-BE43-3AC457785E03}"/>
              </a:ext>
            </a:extLst>
          </p:cNvPr>
          <p:cNvSpPr txBox="1"/>
          <p:nvPr/>
        </p:nvSpPr>
        <p:spPr>
          <a:xfrm>
            <a:off x="306711" y="1561063"/>
            <a:ext cx="20263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Zadajme autu </a:t>
            </a: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tento program</a:t>
            </a: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 vykonajme ho z rôznych štartov, znovu a znovu: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F5999DB-3D3F-4FC6-93BC-D132B2DBB7A5}"/>
              </a:ext>
            </a:extLst>
          </p:cNvPr>
          <p:cNvSpPr txBox="1"/>
          <p:nvPr/>
        </p:nvSpPr>
        <p:spPr>
          <a:xfrm>
            <a:off x="148066" y="2092551"/>
            <a:ext cx="6552000" cy="1754084"/>
          </a:xfrm>
          <a:prstGeom prst="rect">
            <a:avLst/>
          </a:prstGeom>
          <a:noFill/>
          <a:ln>
            <a:noFill/>
          </a:ln>
        </p:spPr>
        <p:txBody>
          <a:bodyPr wrap="square" lIns="72000" tIns="288000" rIns="72000" bIns="10800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Ak auto začne na 4, smerom k 7, skončí na _______ , otočené smerom k _______ , alebo od _______ 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Ak auto začne na 5, smerom k 4, skončí na _______ , otočené smerom k _______ , alebo od _______ 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Ak auto začne na 5, smerom k 2, skončí na _______ , otočené smerom k _______ , alebo od _______ 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Ak auto začne na 7, smerom k 8, skončí na _______ , otočené smerom k _______ , alebo od _______ .</a:t>
            </a: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9CEFF53E-ABFC-4909-BB04-C0F28BD2457A}"/>
              </a:ext>
            </a:extLst>
          </p:cNvPr>
          <p:cNvSpPr>
            <a:spLocks noChangeAspect="1"/>
          </p:cNvSpPr>
          <p:nvPr/>
        </p:nvSpPr>
        <p:spPr>
          <a:xfrm rot="5400000">
            <a:off x="166592" y="1614903"/>
            <a:ext cx="178510" cy="153888"/>
          </a:xfrm>
          <a:prstGeom prst="triangl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k-SK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94090D6-83C4-443C-AAEF-1E550E3C76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6918" y="1606637"/>
            <a:ext cx="3128391" cy="563499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243C32D8-D8FF-4F89-9C77-14CFF603328A}"/>
              </a:ext>
            </a:extLst>
          </p:cNvPr>
          <p:cNvSpPr txBox="1"/>
          <p:nvPr/>
        </p:nvSpPr>
        <p:spPr>
          <a:xfrm>
            <a:off x="306711" y="4170698"/>
            <a:ext cx="20263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Zadajme autu </a:t>
            </a: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tento program</a:t>
            </a: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 vykonajme ho z rôznych štartov, znovu a znovu: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F9830-5F79-4BED-BE77-4BD508D1DBCE}"/>
              </a:ext>
            </a:extLst>
          </p:cNvPr>
          <p:cNvSpPr txBox="1"/>
          <p:nvPr/>
        </p:nvSpPr>
        <p:spPr>
          <a:xfrm>
            <a:off x="148065" y="4712346"/>
            <a:ext cx="6709935" cy="1754084"/>
          </a:xfrm>
          <a:prstGeom prst="rect">
            <a:avLst/>
          </a:prstGeom>
          <a:noFill/>
          <a:ln>
            <a:noFill/>
          </a:ln>
        </p:spPr>
        <p:txBody>
          <a:bodyPr wrap="square" lIns="72000" tIns="288000" rIns="72000" bIns="10800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Ak auto začne na 7, smerom od 4, skončí na _______ , otočené smerom k _______ , alebo od _______ 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Ak auto začne na 9, smerom od 8, skončí na _______ , otočené smerom k _______ , alebo od _______ 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Ak auto začne na 4, smerom od 5, skončí na _______ , otočené smerom k _______ , alebo od _______ 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Ak auto začne na 5, smerom k 8, skončí na _______ , otočené smerom k _______ , alebo od _______ .</a:t>
            </a:r>
          </a:p>
        </p:txBody>
      </p:sp>
      <p:sp>
        <p:nvSpPr>
          <p:cNvPr id="42" name="Isosceles Triangle 41">
            <a:extLst>
              <a:ext uri="{FF2B5EF4-FFF2-40B4-BE49-F238E27FC236}">
                <a16:creationId xmlns:a16="http://schemas.microsoft.com/office/drawing/2014/main" id="{744DA430-0A87-4F1E-8FF6-518A1E45EF99}"/>
              </a:ext>
            </a:extLst>
          </p:cNvPr>
          <p:cNvSpPr>
            <a:spLocks noChangeAspect="1"/>
          </p:cNvSpPr>
          <p:nvPr/>
        </p:nvSpPr>
        <p:spPr>
          <a:xfrm rot="5400000">
            <a:off x="166592" y="4224538"/>
            <a:ext cx="178510" cy="153888"/>
          </a:xfrm>
          <a:prstGeom prst="triangl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k-SK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E63AB07F-A6B4-4F2C-BA3F-956F6945766A}"/>
              </a:ext>
            </a:extLst>
          </p:cNvPr>
          <p:cNvSpPr txBox="1"/>
          <p:nvPr/>
        </p:nvSpPr>
        <p:spPr>
          <a:xfrm>
            <a:off x="337549" y="6835762"/>
            <a:ext cx="15260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ešte jeden program: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209DD44-0098-4DEA-998E-37E40831B4B2}"/>
              </a:ext>
            </a:extLst>
          </p:cNvPr>
          <p:cNvSpPr txBox="1"/>
          <p:nvPr/>
        </p:nvSpPr>
        <p:spPr>
          <a:xfrm>
            <a:off x="178903" y="7245330"/>
            <a:ext cx="6552000" cy="1754084"/>
          </a:xfrm>
          <a:prstGeom prst="rect">
            <a:avLst/>
          </a:prstGeom>
          <a:noFill/>
          <a:ln>
            <a:noFill/>
          </a:ln>
        </p:spPr>
        <p:txBody>
          <a:bodyPr wrap="square" lIns="72000" tIns="288000" rIns="72000" bIns="10800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Ak auto začne na 8, smerom k 2, skončí na _______ , otočené smerom k _______ , alebo od _______ 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Ak auto začne na 2, smerom k 8, skončí na _______ , otočené smerom k _______ , alebo od _______ 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Ak auto začne na 9, smerom k 7, skončí na _______ , otočené smerom k _______ , alebo od _______ 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Ak auto začne na 4, smerom k 6, skončí na _______ , otočené smerom k _______ , alebo od _______ .</a:t>
            </a:r>
          </a:p>
        </p:txBody>
      </p:sp>
      <p:sp>
        <p:nvSpPr>
          <p:cNvPr id="55" name="Isosceles Triangle 54">
            <a:extLst>
              <a:ext uri="{FF2B5EF4-FFF2-40B4-BE49-F238E27FC236}">
                <a16:creationId xmlns:a16="http://schemas.microsoft.com/office/drawing/2014/main" id="{2CC70ACA-6E63-448D-B376-B3838A727525}"/>
              </a:ext>
            </a:extLst>
          </p:cNvPr>
          <p:cNvSpPr>
            <a:spLocks noChangeAspect="1"/>
          </p:cNvSpPr>
          <p:nvPr/>
        </p:nvSpPr>
        <p:spPr>
          <a:xfrm rot="5400000">
            <a:off x="197429" y="6889602"/>
            <a:ext cx="178510" cy="153888"/>
          </a:xfrm>
          <a:prstGeom prst="triangl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k-SK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2EE3D04-A010-4E3D-9361-F6C4E97A85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76918" y="4259684"/>
            <a:ext cx="3769614" cy="5634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BC66929-26EE-4645-9211-ED5981B756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37148" y="6814024"/>
            <a:ext cx="5052060" cy="563499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C7E882A-D63E-49DF-A0A8-A1C2342CE396}"/>
              </a:ext>
            </a:extLst>
          </p:cNvPr>
          <p:cNvSpPr txBox="1"/>
          <p:nvPr/>
        </p:nvSpPr>
        <p:spPr>
          <a:xfrm>
            <a:off x="108000" y="288000"/>
            <a:ext cx="52710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dirty="0" err="1">
                <a:solidFill>
                  <a:schemeClr val="accent1">
                    <a:lumMod val="75000"/>
                  </a:schemeClr>
                </a:solidFill>
              </a:rPr>
              <a:t>Aktivta</a:t>
            </a:r>
            <a:r>
              <a:rPr lang="sk-SK" sz="2000" b="1" dirty="0">
                <a:solidFill>
                  <a:schemeClr val="accent1">
                    <a:lumMod val="75000"/>
                  </a:schemeClr>
                </a:solidFill>
              </a:rPr>
              <a:t>		Ten istý program z rôznych štartov</a:t>
            </a:r>
            <a:endParaRPr lang="sk-SK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2B43A320-1223-43BB-91FE-3CF9A68A7A6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2400" y="324000"/>
            <a:ext cx="327660" cy="32004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11835247-AD86-44A6-BF41-C3E93F67E951}"/>
              </a:ext>
            </a:extLst>
          </p:cNvPr>
          <p:cNvSpPr txBox="1"/>
          <p:nvPr/>
        </p:nvSpPr>
        <p:spPr>
          <a:xfrm>
            <a:off x="5055539" y="729670"/>
            <a:ext cx="1743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>
                <a:solidFill>
                  <a:schemeClr val="accent1"/>
                </a:solidFill>
              </a:rPr>
              <a:t>Pracovný list 1.C</a:t>
            </a:r>
            <a:endParaRPr lang="sk-SK" dirty="0">
              <a:solidFill>
                <a:schemeClr val="accent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65C6BA1-AA08-42AA-A2C1-E208363D9CA6}"/>
              </a:ext>
            </a:extLst>
          </p:cNvPr>
          <p:cNvSpPr txBox="1"/>
          <p:nvPr/>
        </p:nvSpPr>
        <p:spPr>
          <a:xfrm>
            <a:off x="1417531" y="1051201"/>
            <a:ext cx="1743112" cy="276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 dirty="0"/>
              <a:t>v našom tíme pracujú:</a:t>
            </a:r>
            <a:endParaRPr lang="sk-SK" dirty="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65CC18E-93F6-4CA7-9E36-C0A25686C3E5}"/>
              </a:ext>
            </a:extLst>
          </p:cNvPr>
          <p:cNvCxnSpPr>
            <a:cxnSpLocks/>
          </p:cNvCxnSpPr>
          <p:nvPr/>
        </p:nvCxnSpPr>
        <p:spPr>
          <a:xfrm>
            <a:off x="2896256" y="1308321"/>
            <a:ext cx="37687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59012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5616</TotalTime>
  <Words>456</Words>
  <Application>Microsoft Office PowerPoint</Application>
  <PresentationFormat>On-screen Show (4:3)</PresentationFormat>
  <Paragraphs>35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Ivan</dc:creator>
  <cp:lastModifiedBy>Ivan</cp:lastModifiedBy>
  <cp:revision>100</cp:revision>
  <cp:lastPrinted>2018-04-02T14:37:58Z</cp:lastPrinted>
  <dcterms:created xsi:type="dcterms:W3CDTF">2017-11-19T21:35:47Z</dcterms:created>
  <dcterms:modified xsi:type="dcterms:W3CDTF">2019-02-12T09:00:21Z</dcterms:modified>
</cp:coreProperties>
</file>