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72" r:id="rId1"/>
  </p:sldMasterIdLst>
  <p:notesMasterIdLst>
    <p:notesMasterId r:id="rId45"/>
  </p:notesMasterIdLst>
  <p:sldIdLst>
    <p:sldId id="256" r:id="rId2"/>
    <p:sldId id="319" r:id="rId3"/>
    <p:sldId id="276" r:id="rId4"/>
    <p:sldId id="325" r:id="rId5"/>
    <p:sldId id="289" r:id="rId6"/>
    <p:sldId id="326" r:id="rId7"/>
    <p:sldId id="294" r:id="rId8"/>
    <p:sldId id="327" r:id="rId9"/>
    <p:sldId id="328" r:id="rId10"/>
    <p:sldId id="329" r:id="rId11"/>
    <p:sldId id="283" r:id="rId12"/>
    <p:sldId id="284" r:id="rId13"/>
    <p:sldId id="285" r:id="rId14"/>
    <p:sldId id="295" r:id="rId15"/>
    <p:sldId id="296" r:id="rId16"/>
    <p:sldId id="304" r:id="rId17"/>
    <p:sldId id="297" r:id="rId18"/>
    <p:sldId id="302" r:id="rId19"/>
    <p:sldId id="299" r:id="rId20"/>
    <p:sldId id="301" r:id="rId21"/>
    <p:sldId id="300" r:id="rId22"/>
    <p:sldId id="303" r:id="rId23"/>
    <p:sldId id="298" r:id="rId24"/>
    <p:sldId id="305" r:id="rId25"/>
    <p:sldId id="306" r:id="rId26"/>
    <p:sldId id="307" r:id="rId27"/>
    <p:sldId id="308" r:id="rId28"/>
    <p:sldId id="288" r:id="rId29"/>
    <p:sldId id="260" r:id="rId30"/>
    <p:sldId id="309" r:id="rId31"/>
    <p:sldId id="310" r:id="rId32"/>
    <p:sldId id="311" r:id="rId33"/>
    <p:sldId id="312" r:id="rId34"/>
    <p:sldId id="314" r:id="rId35"/>
    <p:sldId id="315" r:id="rId36"/>
    <p:sldId id="317" r:id="rId37"/>
    <p:sldId id="318" r:id="rId38"/>
    <p:sldId id="320" r:id="rId39"/>
    <p:sldId id="321" r:id="rId40"/>
    <p:sldId id="322" r:id="rId41"/>
    <p:sldId id="323" r:id="rId42"/>
    <p:sldId id="324" r:id="rId43"/>
    <p:sldId id="293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9"/>
  </p:normalViewPr>
  <p:slideViewPr>
    <p:cSldViewPr>
      <p:cViewPr varScale="1">
        <p:scale>
          <a:sx n="109" d="100"/>
          <a:sy n="109" d="100"/>
        </p:scale>
        <p:origin x="116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10" d="100"/>
        <a:sy n="11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B2851-D9E7-8D47-8C11-2B06A936FF7A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9851A1-CB69-9842-908A-A7B721C79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89F5-4D27-41CA-ACD3-29AFC657C418}" type="datetimeFigureOut">
              <a:rPr lang="cs-CZ" smtClean="0"/>
              <a:pPr/>
              <a:t>14.05.2019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68B72-9FC0-4782-AF8F-0752290FAB1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3051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89F5-4D27-41CA-ACD3-29AFC657C418}" type="datetimeFigureOut">
              <a:rPr lang="cs-CZ" smtClean="0"/>
              <a:pPr/>
              <a:t>14.05.2019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68B72-9FC0-4782-AF8F-0752290FAB1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623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89F5-4D27-41CA-ACD3-29AFC657C418}" type="datetimeFigureOut">
              <a:rPr lang="cs-CZ" smtClean="0"/>
              <a:pPr/>
              <a:t>14.05.2019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68B72-9FC0-4782-AF8F-0752290FAB1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4738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sk-SK"/>
              <a:t>Upraviť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89F5-4D27-41CA-ACD3-29AFC657C418}" type="datetimeFigureOut">
              <a:rPr lang="cs-CZ" smtClean="0"/>
              <a:pPr/>
              <a:t>14.05.2019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68B72-9FC0-4782-AF8F-0752290FAB1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4742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89F5-4D27-41CA-ACD3-29AFC657C418}" type="datetimeFigureOut">
              <a:rPr lang="cs-CZ" smtClean="0"/>
              <a:pPr/>
              <a:t>14.05.2019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68B72-9FC0-4782-AF8F-0752290FAB1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4779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89F5-4D27-41CA-ACD3-29AFC657C418}" type="datetimeFigureOut">
              <a:rPr lang="cs-CZ" smtClean="0"/>
              <a:pPr/>
              <a:t>14.05.2019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68B72-9FC0-4782-AF8F-0752290FAB1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4572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89F5-4D27-41CA-ACD3-29AFC657C418}" type="datetimeFigureOut">
              <a:rPr lang="cs-CZ" smtClean="0"/>
              <a:pPr/>
              <a:t>14.05.2019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68B72-9FC0-4782-AF8F-0752290FAB1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8121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89F5-4D27-41CA-ACD3-29AFC657C418}" type="datetimeFigureOut">
              <a:rPr lang="cs-CZ" smtClean="0"/>
              <a:pPr/>
              <a:t>14.05.2019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68B72-9FC0-4782-AF8F-0752290FAB1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09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89F5-4D27-41CA-ACD3-29AFC657C418}" type="datetimeFigureOut">
              <a:rPr lang="cs-CZ" smtClean="0"/>
              <a:pPr/>
              <a:t>14.05.2019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68B72-9FC0-4782-AF8F-0752290FAB1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9909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89F5-4D27-41CA-ACD3-29AFC657C418}" type="datetimeFigureOut">
              <a:rPr lang="cs-CZ" smtClean="0"/>
              <a:pPr/>
              <a:t>14.05.2019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68B72-9FC0-4782-AF8F-0752290FAB1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9679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89F5-4D27-41CA-ACD3-29AFC657C418}" type="datetimeFigureOut">
              <a:rPr lang="cs-CZ" smtClean="0"/>
              <a:pPr/>
              <a:t>14.05.2019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68B72-9FC0-4782-AF8F-0752290FAB1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0475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89F5-4D27-41CA-ACD3-29AFC657C418}" type="datetimeFigureOut">
              <a:rPr lang="cs-CZ" smtClean="0"/>
              <a:pPr/>
              <a:t>14.05.2019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68B72-9FC0-4782-AF8F-0752290FAB1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9848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89F5-4D27-41CA-ACD3-29AFC657C418}" type="datetimeFigureOut">
              <a:rPr lang="cs-CZ" smtClean="0"/>
              <a:pPr/>
              <a:t>14.05.2019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68B72-9FC0-4782-AF8F-0752290FAB1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0439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89F5-4D27-41CA-ACD3-29AFC657C418}" type="datetimeFigureOut">
              <a:rPr lang="cs-CZ" smtClean="0"/>
              <a:pPr/>
              <a:t>14.05.2019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68B72-9FC0-4782-AF8F-0752290FAB1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1479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89F5-4D27-41CA-ACD3-29AFC657C418}" type="datetimeFigureOut">
              <a:rPr lang="cs-CZ" smtClean="0"/>
              <a:pPr/>
              <a:t>14.05.2019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68B72-9FC0-4782-AF8F-0752290FAB1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0996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89F5-4D27-41CA-ACD3-29AFC657C418}" type="datetimeFigureOut">
              <a:rPr lang="cs-CZ" smtClean="0"/>
              <a:pPr/>
              <a:t>14.05.2019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68B72-9FC0-4782-AF8F-0752290FAB1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9977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89F5-4D27-41CA-ACD3-29AFC657C418}" type="datetimeFigureOut">
              <a:rPr lang="cs-CZ" smtClean="0"/>
              <a:pPr/>
              <a:t>14.05.2019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68B72-9FC0-4782-AF8F-0752290FAB1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4480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89F5-4D27-41CA-ACD3-29AFC657C418}" type="datetimeFigureOut">
              <a:rPr lang="cs-CZ" smtClean="0"/>
              <a:pPr/>
              <a:t>14.05.2019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68B72-9FC0-4782-AF8F-0752290FAB1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2922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C4189F5-4D27-41CA-ACD3-29AFC657C418}" type="datetimeFigureOut">
              <a:rPr lang="cs-CZ" smtClean="0"/>
              <a:pPr/>
              <a:t>14.05.2019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68B72-9FC0-4782-AF8F-0752290FAB1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6201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73" r:id="rId1"/>
    <p:sldLayoutId id="2147484374" r:id="rId2"/>
    <p:sldLayoutId id="2147484375" r:id="rId3"/>
    <p:sldLayoutId id="2147484376" r:id="rId4"/>
    <p:sldLayoutId id="2147484377" r:id="rId5"/>
    <p:sldLayoutId id="2147484378" r:id="rId6"/>
    <p:sldLayoutId id="2147484379" r:id="rId7"/>
    <p:sldLayoutId id="2147484380" r:id="rId8"/>
    <p:sldLayoutId id="2147484381" r:id="rId9"/>
    <p:sldLayoutId id="2147484382" r:id="rId10"/>
    <p:sldLayoutId id="2147484383" r:id="rId11"/>
    <p:sldLayoutId id="2147484384" r:id="rId12"/>
    <p:sldLayoutId id="2147484385" r:id="rId13"/>
    <p:sldLayoutId id="2147484386" r:id="rId14"/>
    <p:sldLayoutId id="2147484387" r:id="rId15"/>
    <p:sldLayoutId id="2147484388" r:id="rId16"/>
    <p:sldLayoutId id="2147484389" r:id="rId17"/>
    <p:sldLayoutId id="2147484390" r:id="rId18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puravidaapps.com/screenshot.php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bit.ly/2Uj46Y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uravidaapps.com/extensions.php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6821" y="404664"/>
            <a:ext cx="7272808" cy="2163165"/>
          </a:xfrm>
        </p:spPr>
        <p:txBody>
          <a:bodyPr>
            <a:normAutofit/>
          </a:bodyPr>
          <a:lstStyle/>
          <a:p>
            <a:r>
              <a:rPr lang="sk-SK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</a:t>
            </a:r>
            <a:r>
              <a:rPr lang="sk-SK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Inventor</a:t>
            </a:r>
            <a:endParaRPr lang="sk-SK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463225" y="4653136"/>
            <a:ext cx="3199642" cy="924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cs-CZ" sz="1600" dirty="0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5292080" y="4869160"/>
            <a:ext cx="3522915" cy="11521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600" dirty="0"/>
              <a:t>Patrik Voštinár</a:t>
            </a:r>
          </a:p>
          <a:p>
            <a:endParaRPr lang="en-US" sz="1600" dirty="0"/>
          </a:p>
          <a:p>
            <a:r>
              <a:rPr lang="sk-SK" sz="1600" dirty="0"/>
              <a:t>Katedra informatiky</a:t>
            </a:r>
          </a:p>
          <a:p>
            <a:r>
              <a:rPr lang="sk-SK" sz="1600" dirty="0"/>
              <a:t>Fakulta prírodných vied UMB</a:t>
            </a:r>
            <a:endParaRPr lang="cs-CZ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 INVENTOR - Projekty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Hlavná obrazovka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Obrázok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84401" y="2566800"/>
            <a:ext cx="6768000" cy="41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91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 INVENTOR - </a:t>
            </a:r>
            <a:r>
              <a:rPr lang="sk-SK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Desinger</a:t>
            </a:r>
            <a:endParaRPr lang="sk-SK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2"/>
          <a:srcRect b="16349"/>
          <a:stretch/>
        </p:blipFill>
        <p:spPr>
          <a:xfrm>
            <a:off x="1188000" y="2569666"/>
            <a:ext cx="6768000" cy="414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904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 INVENTOR - </a:t>
            </a:r>
            <a:r>
              <a:rPr lang="sk-SK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Blocks</a:t>
            </a:r>
            <a:endParaRPr lang="sk-SK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/>
          <a:srcRect b="17462"/>
          <a:stretch/>
        </p:blipFill>
        <p:spPr>
          <a:xfrm>
            <a:off x="1188000" y="2597261"/>
            <a:ext cx="6768000" cy="409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433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 INVENTOR – Testovanie (</a:t>
            </a:r>
            <a:r>
              <a:rPr lang="sk-SK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connect</a:t>
            </a:r>
            <a:r>
              <a:rPr lang="sk-S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28000" y="2052000"/>
            <a:ext cx="6710400" cy="377762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Companion</a:t>
            </a:r>
            <a:endParaRPr lang="sk-S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Emulator</a:t>
            </a:r>
            <a:endParaRPr lang="sk-S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USB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25" y="4005064"/>
            <a:ext cx="8426549" cy="264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237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 INVENTOR – Testovanie (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</a:t>
            </a:r>
            <a:r>
              <a:rPr lang="sk-S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28000" y="2052000"/>
            <a:ext cx="6710400" cy="377762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App (save .apk to my computer)</a:t>
            </a:r>
            <a:endParaRPr lang="sk-SK" sz="24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1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Allow to install apps from unknow sources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933056"/>
            <a:ext cx="8426549" cy="264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292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1D9EF0-E0EE-4319-9E4C-96BF17354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First</a:t>
            </a:r>
            <a:r>
              <a:rPr lang="sk-SK" dirty="0"/>
              <a:t> </a:t>
            </a:r>
            <a:r>
              <a:rPr lang="sk-SK" dirty="0" err="1"/>
              <a:t>App</a:t>
            </a:r>
            <a:r>
              <a:rPr lang="sk-SK" dirty="0"/>
              <a:t> – </a:t>
            </a:r>
            <a:r>
              <a:rPr lang="sk-SK" dirty="0" err="1"/>
              <a:t>Hello</a:t>
            </a:r>
            <a:r>
              <a:rPr lang="sk-SK" dirty="0"/>
              <a:t> „</a:t>
            </a:r>
            <a:r>
              <a:rPr lang="sk-SK" dirty="0" err="1"/>
              <a:t>Background</a:t>
            </a:r>
            <a:r>
              <a:rPr lang="sk-SK" dirty="0"/>
              <a:t>“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D848EF64-AA48-4E8D-8325-78D75DB6EC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01"/>
          <a:stretch/>
        </p:blipFill>
        <p:spPr>
          <a:xfrm>
            <a:off x="3208591" y="2060848"/>
            <a:ext cx="2731561" cy="41044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0E2913B3-2248-4350-B62A-76180AB708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01"/>
          <a:stretch/>
        </p:blipFill>
        <p:spPr>
          <a:xfrm>
            <a:off x="6242128" y="2074673"/>
            <a:ext cx="2722360" cy="40906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A4A4510E-2A95-41FA-8974-6566115EB1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78" b="-277"/>
          <a:stretch/>
        </p:blipFill>
        <p:spPr>
          <a:xfrm>
            <a:off x="184255" y="2060848"/>
            <a:ext cx="2731561" cy="41044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66188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1D9EF0-E0EE-4319-9E4C-96BF17354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First</a:t>
            </a:r>
            <a:r>
              <a:rPr lang="sk-SK" dirty="0"/>
              <a:t> </a:t>
            </a:r>
            <a:r>
              <a:rPr lang="sk-SK" dirty="0" err="1"/>
              <a:t>App</a:t>
            </a:r>
            <a:r>
              <a:rPr lang="sk-SK" dirty="0"/>
              <a:t> – </a:t>
            </a:r>
            <a:r>
              <a:rPr lang="sk-SK" dirty="0" err="1"/>
              <a:t>Hello</a:t>
            </a:r>
            <a:r>
              <a:rPr lang="sk-SK" dirty="0"/>
              <a:t> „</a:t>
            </a:r>
            <a:r>
              <a:rPr lang="sk-SK" dirty="0" err="1"/>
              <a:t>Background</a:t>
            </a:r>
            <a:r>
              <a:rPr lang="sk-SK" dirty="0"/>
              <a:t>“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8363EE83-C2B7-4A37-BF0D-DD24D123B2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50"/>
          <a:stretch/>
        </p:blipFill>
        <p:spPr>
          <a:xfrm>
            <a:off x="255424" y="2020484"/>
            <a:ext cx="2732400" cy="39287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FC53C8A8-D2E0-4DEE-8E80-A76A7292F9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50"/>
          <a:stretch/>
        </p:blipFill>
        <p:spPr>
          <a:xfrm>
            <a:off x="3203848" y="2020483"/>
            <a:ext cx="2732400" cy="39287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2882D71B-6A63-4B39-BAF7-630AE8DC0B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50"/>
          <a:stretch/>
        </p:blipFill>
        <p:spPr>
          <a:xfrm>
            <a:off x="6209856" y="2020483"/>
            <a:ext cx="2732400" cy="39287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14754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1D9EF0-E0EE-4319-9E4C-96BF17354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First</a:t>
            </a:r>
            <a:r>
              <a:rPr lang="sk-SK" dirty="0"/>
              <a:t> </a:t>
            </a:r>
            <a:r>
              <a:rPr lang="sk-SK" dirty="0" err="1"/>
              <a:t>App</a:t>
            </a:r>
            <a:r>
              <a:rPr lang="sk-SK" dirty="0"/>
              <a:t> – komponenty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467799C-2E99-4ECB-93E2-FFB511816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Layout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HorrizontalArrangement</a:t>
            </a:r>
            <a:r>
              <a:rPr lang="en-US" dirty="0"/>
              <a:t>, </a:t>
            </a:r>
            <a:r>
              <a:rPr lang="en-US" dirty="0" err="1"/>
              <a:t>VerticalArrangement</a:t>
            </a:r>
            <a:endParaRPr lang="en-US" dirty="0"/>
          </a:p>
          <a:p>
            <a:r>
              <a:rPr lang="en-US" b="1" dirty="0"/>
              <a:t>UI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Buttons, </a:t>
            </a:r>
            <a:r>
              <a:rPr lang="en-US" dirty="0" err="1"/>
              <a:t>TextBox</a:t>
            </a:r>
            <a:r>
              <a:rPr lang="en-US" dirty="0"/>
              <a:t>, Label</a:t>
            </a:r>
          </a:p>
          <a:p>
            <a:r>
              <a:rPr lang="en-US" b="1" dirty="0"/>
              <a:t>Extension</a:t>
            </a:r>
            <a:r>
              <a:rPr lang="en-US" dirty="0"/>
              <a:t> </a:t>
            </a:r>
          </a:p>
          <a:p>
            <a:pPr lvl="1"/>
            <a:r>
              <a:rPr lang="en-US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TaifunScreenshot</a:t>
            </a:r>
            <a:endParaRPr lang="en-US" dirty="0"/>
          </a:p>
          <a:p>
            <a:r>
              <a:rPr lang="en-US" b="1" dirty="0"/>
              <a:t>Other components </a:t>
            </a:r>
          </a:p>
          <a:p>
            <a:pPr lvl="1"/>
            <a:r>
              <a:rPr lang="en-US" dirty="0"/>
              <a:t> Accelerometer, Notifier, Canvas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82067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1D9EF0-E0EE-4319-9E4C-96BF17354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Prvá aplikácia – riešenie screen1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9E83A197-2C10-49BE-A986-61BB3D0081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25" t="22377" r="4326" b="570"/>
          <a:stretch/>
        </p:blipFill>
        <p:spPr>
          <a:xfrm>
            <a:off x="828000" y="1800000"/>
            <a:ext cx="7488000" cy="472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000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1D9EF0-E0EE-4319-9E4C-96BF17354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Prvá aplikácia – riešenie screen1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36E9F2BC-0B69-4243-A2ED-EC4A4A195D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50" t="25483" r="36613" b="16562"/>
          <a:stretch/>
        </p:blipFill>
        <p:spPr>
          <a:xfrm>
            <a:off x="827584" y="1800000"/>
            <a:ext cx="7488832" cy="489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62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A333DC-EFA3-47C7-8570-E314B2BCC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potrebujeme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152F65B-1D2C-4FB4-A354-A7EC1FA1FC5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8000" y="2052000"/>
            <a:ext cx="6710400" cy="3424107"/>
          </a:xfrm>
        </p:spPr>
        <p:txBody>
          <a:bodyPr/>
          <a:lstStyle/>
          <a:p>
            <a:r>
              <a:rPr lang="sk-SK" dirty="0"/>
              <a:t>Mobilné zariadenie s OS Android</a:t>
            </a:r>
          </a:p>
          <a:p>
            <a:pPr lvl="1"/>
            <a:r>
              <a:rPr lang="sk-SK" dirty="0"/>
              <a:t>Mobilná aplikácia „čítanie QR kódu“ (</a:t>
            </a:r>
            <a:r>
              <a:rPr lang="en-US" dirty="0"/>
              <a:t>e.g.</a:t>
            </a:r>
            <a:r>
              <a:rPr lang="sk-SK" dirty="0"/>
              <a:t> QR </a:t>
            </a:r>
            <a:r>
              <a:rPr lang="sk-SK" dirty="0" err="1"/>
              <a:t>Code</a:t>
            </a:r>
            <a:r>
              <a:rPr lang="sk-SK" dirty="0"/>
              <a:t> </a:t>
            </a:r>
            <a:r>
              <a:rPr lang="sk-SK" dirty="0" err="1"/>
              <a:t>Reader</a:t>
            </a:r>
            <a:r>
              <a:rPr lang="sk-SK" dirty="0"/>
              <a:t>)</a:t>
            </a:r>
          </a:p>
          <a:p>
            <a:pPr lvl="1"/>
            <a:r>
              <a:rPr lang="sk-SK" dirty="0"/>
              <a:t>Internetové pripojenie</a:t>
            </a:r>
          </a:p>
          <a:p>
            <a:r>
              <a:rPr lang="sk-SK" dirty="0"/>
              <a:t>PC </a:t>
            </a:r>
          </a:p>
          <a:p>
            <a:pPr lvl="1"/>
            <a:r>
              <a:rPr lang="sk-SK" dirty="0"/>
              <a:t>Internetové pripojenie</a:t>
            </a:r>
            <a:endParaRPr lang="en-US" dirty="0"/>
          </a:p>
          <a:p>
            <a:pPr lvl="1"/>
            <a:r>
              <a:rPr lang="sk-SK" dirty="0"/>
              <a:t>Google účet (</a:t>
            </a:r>
            <a:r>
              <a:rPr lang="sk-SK" dirty="0" err="1"/>
              <a:t>gmail</a:t>
            </a:r>
            <a:r>
              <a:rPr lang="sk-SK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35513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1D9EF0-E0EE-4319-9E4C-96BF17354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Prvá aplikácia– riešenie screen2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1CE98B45-0482-456B-BDFD-F7219FF1D6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51" t="14534" r="5113" b="2874"/>
          <a:stretch/>
        </p:blipFill>
        <p:spPr>
          <a:xfrm>
            <a:off x="828000" y="1800000"/>
            <a:ext cx="7488000" cy="500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3073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1D9EF0-E0EE-4319-9E4C-96BF17354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Prvá aplikácia – riešenie screen2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B8B840AD-20F9-4A45-BBB3-CD29B45062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92" t="21954" r="44009" b="18585"/>
          <a:stretch/>
        </p:blipFill>
        <p:spPr>
          <a:xfrm>
            <a:off x="828000" y="1916832"/>
            <a:ext cx="6912352" cy="484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26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1D9EF0-E0EE-4319-9E4C-96BF17354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Možnosti rozšírenia prvej aplikácie</a:t>
            </a:r>
            <a:endParaRPr lang="en-US" dirty="0"/>
          </a:p>
        </p:txBody>
      </p:sp>
      <p:sp>
        <p:nvSpPr>
          <p:cNvPr id="4" name="Zástupný objekt pre obsah 2">
            <a:extLst>
              <a:ext uri="{FF2B5EF4-FFF2-40B4-BE49-F238E27FC236}">
                <a16:creationId xmlns:a16="http://schemas.microsoft.com/office/drawing/2014/main" id="{CE217AA5-4A77-46A6-9F04-F6429F360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Pridanie možnosti zmeny farby čiary (</a:t>
            </a:r>
            <a:r>
              <a:rPr lang="sk-SK" dirty="0" err="1"/>
              <a:t>canvas</a:t>
            </a:r>
            <a:r>
              <a:rPr lang="sk-SK" dirty="0"/>
              <a:t> - </a:t>
            </a:r>
            <a:r>
              <a:rPr lang="sk-SK" dirty="0" err="1"/>
              <a:t>paintcolor</a:t>
            </a:r>
            <a:r>
              <a:rPr lang="sk-SK" dirty="0"/>
              <a:t>)</a:t>
            </a:r>
          </a:p>
          <a:p>
            <a:r>
              <a:rPr lang="sk-SK" dirty="0"/>
              <a:t>Pridanie tlačidla na </a:t>
            </a:r>
            <a:r>
              <a:rPr lang="sk-SK" dirty="0" err="1"/>
              <a:t>vymanzanie</a:t>
            </a:r>
            <a:r>
              <a:rPr lang="sk-SK" dirty="0"/>
              <a:t> obrazovky (</a:t>
            </a:r>
            <a:r>
              <a:rPr lang="sk-SK" dirty="0" err="1"/>
              <a:t>canvas.clear</a:t>
            </a:r>
            <a:r>
              <a:rPr lang="sk-SK" dirty="0"/>
              <a:t>)</a:t>
            </a:r>
          </a:p>
          <a:p>
            <a:r>
              <a:rPr lang="sk-SK" dirty="0"/>
              <a:t>Pridať </a:t>
            </a:r>
            <a:r>
              <a:rPr lang="sk-SK" dirty="0" err="1"/>
              <a:t>funkcionalitu„take</a:t>
            </a:r>
            <a:r>
              <a:rPr lang="sk-SK" dirty="0"/>
              <a:t> </a:t>
            </a:r>
            <a:r>
              <a:rPr lang="sk-SK" dirty="0" err="1"/>
              <a:t>picture</a:t>
            </a:r>
            <a:r>
              <a:rPr lang="sk-SK" dirty="0"/>
              <a:t>“ z fotoaparátu (</a:t>
            </a:r>
            <a:r>
              <a:rPr lang="sk-SK" dirty="0" err="1"/>
              <a:t>call</a:t>
            </a:r>
            <a:r>
              <a:rPr lang="sk-SK" dirty="0"/>
              <a:t> </a:t>
            </a:r>
            <a:r>
              <a:rPr lang="sk-SK" dirty="0" err="1"/>
              <a:t>camera.takepicture</a:t>
            </a:r>
            <a:r>
              <a:rPr lang="sk-SK" dirty="0"/>
              <a:t>)</a:t>
            </a:r>
          </a:p>
          <a:p>
            <a:r>
              <a:rPr lang="sk-SK" dirty="0"/>
              <a:t>Atď.</a:t>
            </a:r>
          </a:p>
        </p:txBody>
      </p:sp>
    </p:spTree>
    <p:extLst>
      <p:ext uri="{BB962C8B-B14F-4D97-AF65-F5344CB8AC3E}">
        <p14:creationId xmlns:p14="http://schemas.microsoft.com/office/powerpoint/2010/main" val="19100827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1D9EF0-E0EE-4319-9E4C-96BF17354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Druhá aplikácia– Mole </a:t>
            </a:r>
            <a:r>
              <a:rPr lang="sk-SK" dirty="0" err="1"/>
              <a:t>Mush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467799C-2E99-4ECB-93E2-FFB511816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inspired by the arcade classic</a:t>
            </a:r>
            <a:r>
              <a:rPr lang="sk-SK" dirty="0"/>
              <a:t> </a:t>
            </a:r>
            <a:r>
              <a:rPr lang="en-US" dirty="0" err="1"/>
              <a:t>Whac</a:t>
            </a:r>
            <a:r>
              <a:rPr lang="en-US" dirty="0"/>
              <a:t>-A-Mole™</a:t>
            </a:r>
            <a:endParaRPr lang="sk-SK" dirty="0"/>
          </a:p>
          <a:p>
            <a:pPr lvl="1"/>
            <a:r>
              <a:rPr lang="en-US" dirty="0"/>
              <a:t>in which mechanical critters </a:t>
            </a:r>
            <a:r>
              <a:rPr lang="en-US" dirty="0" err="1"/>
              <a:t>popout</a:t>
            </a:r>
            <a:r>
              <a:rPr lang="en-US" dirty="0"/>
              <a:t> of holes, and players score points when they</a:t>
            </a:r>
            <a:r>
              <a:rPr lang="sk-SK" dirty="0"/>
              <a:t> </a:t>
            </a:r>
            <a:r>
              <a:rPr lang="en-US" dirty="0"/>
              <a:t>successfully whack them with a mallet</a:t>
            </a:r>
            <a:endParaRPr lang="sk-SK" dirty="0"/>
          </a:p>
          <a:p>
            <a:r>
              <a:rPr lang="sk-SK" dirty="0" err="1"/>
              <a:t>Created</a:t>
            </a:r>
            <a:r>
              <a:rPr lang="sk-SK" dirty="0"/>
              <a:t> by a </a:t>
            </a:r>
            <a:r>
              <a:rPr lang="sk-SK" dirty="0" err="1"/>
              <a:t>member</a:t>
            </a:r>
            <a:r>
              <a:rPr lang="sk-SK" dirty="0"/>
              <a:t> of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app</a:t>
            </a:r>
            <a:r>
              <a:rPr lang="sk-SK" dirty="0"/>
              <a:t> </a:t>
            </a:r>
            <a:r>
              <a:rPr lang="sk-SK" dirty="0" err="1"/>
              <a:t>inventor</a:t>
            </a:r>
            <a:r>
              <a:rPr lang="sk-SK" dirty="0"/>
              <a:t> team </a:t>
            </a:r>
            <a:br>
              <a:rPr lang="sk-SK" dirty="0"/>
            </a:br>
            <a:r>
              <a:rPr lang="en-US" dirty="0"/>
              <a:t>ostensibly to test the sprite functionality</a:t>
            </a:r>
            <a:br>
              <a:rPr lang="sk-SK" dirty="0"/>
            </a:br>
            <a:r>
              <a:rPr lang="en-US" dirty="0"/>
              <a:t>(which she implemented)</a:t>
            </a:r>
            <a:endParaRPr lang="sk-SK" dirty="0"/>
          </a:p>
          <a:p>
            <a:endParaRPr lang="sk-SK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1C118E7F-6EF3-4160-9F6B-703D338A3F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0" t="6320" r="19760" b="2960"/>
          <a:stretch/>
        </p:blipFill>
        <p:spPr>
          <a:xfrm>
            <a:off x="6400996" y="3933056"/>
            <a:ext cx="1944216" cy="283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9436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1D9EF0-E0EE-4319-9E4C-96BF17354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Druhá aplikácia– Mole </a:t>
            </a:r>
            <a:r>
              <a:rPr lang="sk-SK" dirty="0" err="1"/>
              <a:t>Mush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467799C-2E99-4ECB-93E2-FFB511816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999" y="2052000"/>
            <a:ext cx="6710400" cy="3424107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sk-SK" dirty="0"/>
              <a:t>Funkcionalita</a:t>
            </a:r>
          </a:p>
          <a:p>
            <a:pPr marL="447675" lvl="1" indent="-285750"/>
            <a:r>
              <a:rPr lang="sk-SK" dirty="0"/>
              <a:t>Krtko sa bude náhodne pohybovať po obrazovke</a:t>
            </a:r>
          </a:p>
          <a:p>
            <a:pPr marL="447675" lvl="1" indent="-285750"/>
            <a:r>
              <a:rPr lang="sk-SK" dirty="0"/>
              <a:t>Chytenie krtka sa prejaví zatrasením mobilného telefónu, zvýšením skóre. Krtko sa následne premiestni na novú pozíciu po dotknutí, resp. po každej sekunde.</a:t>
            </a:r>
          </a:p>
          <a:p>
            <a:pPr marL="447675" lvl="1" indent="-285750"/>
            <a:r>
              <a:rPr lang="sk-SK" dirty="0"/>
              <a:t>V prípade, že nechytíme krtka, započíta sa nám skóre „minul si“.</a:t>
            </a:r>
          </a:p>
          <a:p>
            <a:pPr marL="447675" lvl="1" indent="-285750"/>
            <a:r>
              <a:rPr lang="sk-SK" dirty="0"/>
              <a:t>Tlačidlo „Reset“ vynuluje skóre.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493637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1D9EF0-E0EE-4319-9E4C-96BF17354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Mole </a:t>
            </a:r>
            <a:r>
              <a:rPr lang="sk-SK" dirty="0" err="1"/>
              <a:t>Mush</a:t>
            </a:r>
            <a:r>
              <a:rPr lang="sk-SK" dirty="0"/>
              <a:t> – Komponenty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467799C-2E99-4ECB-93E2-FFB511816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b="1" dirty="0" err="1"/>
              <a:t>ImageSprite</a:t>
            </a:r>
            <a:endParaRPr lang="sk-SK" b="1" dirty="0"/>
          </a:p>
          <a:p>
            <a:pPr lvl="1"/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touch-sensitive</a:t>
            </a:r>
            <a:r>
              <a:rPr lang="sk-SK" dirty="0"/>
              <a:t> </a:t>
            </a:r>
            <a:r>
              <a:rPr lang="sk-SK" dirty="0" err="1"/>
              <a:t>movable</a:t>
            </a:r>
            <a:r>
              <a:rPr lang="sk-SK" dirty="0"/>
              <a:t> </a:t>
            </a:r>
            <a:r>
              <a:rPr lang="sk-SK" dirty="0" err="1"/>
              <a:t>images</a:t>
            </a:r>
            <a:r>
              <a:rPr lang="sk-SK" dirty="0"/>
              <a:t> </a:t>
            </a:r>
          </a:p>
          <a:p>
            <a:r>
              <a:rPr lang="sk-SK" b="1" dirty="0" err="1"/>
              <a:t>Canvas</a:t>
            </a:r>
            <a:r>
              <a:rPr lang="sk-SK" dirty="0"/>
              <a:t> </a:t>
            </a:r>
          </a:p>
          <a:p>
            <a:pPr lvl="1"/>
            <a:r>
              <a:rPr lang="sk-SK" dirty="0"/>
              <a:t>a</a:t>
            </a:r>
            <a:r>
              <a:rPr lang="en-US" dirty="0" err="1"/>
              <a:t>cts</a:t>
            </a:r>
            <a:r>
              <a:rPr lang="en-US" dirty="0"/>
              <a:t> as a surface on which to place the</a:t>
            </a:r>
            <a:r>
              <a:rPr lang="sk-SK" dirty="0"/>
              <a:t> </a:t>
            </a:r>
            <a:r>
              <a:rPr lang="en-US" dirty="0"/>
              <a:t>Image</a:t>
            </a:r>
            <a:r>
              <a:rPr lang="sk-SK" dirty="0"/>
              <a:t> </a:t>
            </a:r>
            <a:r>
              <a:rPr lang="en-US" dirty="0"/>
              <a:t>Sprite</a:t>
            </a:r>
            <a:endParaRPr lang="sk-SK" dirty="0"/>
          </a:p>
          <a:p>
            <a:r>
              <a:rPr lang="sk-SK" b="1" dirty="0" err="1"/>
              <a:t>Clock</a:t>
            </a:r>
            <a:r>
              <a:rPr lang="sk-SK" dirty="0"/>
              <a:t> </a:t>
            </a:r>
          </a:p>
          <a:p>
            <a:pPr lvl="1"/>
            <a:r>
              <a:rPr lang="sk-SK" dirty="0"/>
              <a:t>Pohyb krtka po obrazovke</a:t>
            </a:r>
          </a:p>
          <a:p>
            <a:r>
              <a:rPr lang="sk-SK" b="1" dirty="0" err="1"/>
              <a:t>Other</a:t>
            </a:r>
            <a:r>
              <a:rPr lang="sk-SK" b="1" dirty="0"/>
              <a:t> </a:t>
            </a:r>
            <a:r>
              <a:rPr lang="sk-SK" b="1" dirty="0" err="1"/>
              <a:t>components</a:t>
            </a:r>
            <a:r>
              <a:rPr lang="sk-SK" b="1" dirty="0"/>
              <a:t> </a:t>
            </a:r>
          </a:p>
          <a:p>
            <a:pPr lvl="1"/>
            <a:r>
              <a:rPr lang="sk-SK" dirty="0"/>
              <a:t>zvuk, tlačidlo, </a:t>
            </a:r>
            <a:r>
              <a:rPr lang="sk-SK" dirty="0" err="1"/>
              <a:t>procedures</a:t>
            </a:r>
            <a:r>
              <a:rPr lang="sk-SK" dirty="0"/>
              <a:t>, matematické bloky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618519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1D9EF0-E0EE-4319-9E4C-96BF17354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Mole </a:t>
            </a:r>
            <a:r>
              <a:rPr lang="sk-SK" dirty="0" err="1"/>
              <a:t>Mush</a:t>
            </a:r>
            <a:r>
              <a:rPr lang="sk-SK" dirty="0"/>
              <a:t>– riešenie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058B8715-FB70-4991-9F87-86A9CDBE1A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88" t="29647" r="13776" b="7839"/>
          <a:stretch/>
        </p:blipFill>
        <p:spPr>
          <a:xfrm>
            <a:off x="828000" y="1800000"/>
            <a:ext cx="7488000" cy="418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2462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1D9EF0-E0EE-4319-9E4C-96BF17354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Možnosti rozšírenia prvej aplikácie</a:t>
            </a:r>
          </a:p>
        </p:txBody>
      </p:sp>
      <p:sp>
        <p:nvSpPr>
          <p:cNvPr id="4" name="Zástupný objekt pre obsah 2">
            <a:extLst>
              <a:ext uri="{FF2B5EF4-FFF2-40B4-BE49-F238E27FC236}">
                <a16:creationId xmlns:a16="http://schemas.microsoft.com/office/drawing/2014/main" id="{CE217AA5-4A77-46A6-9F04-F6429F360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Pridať obrázky dier</a:t>
            </a:r>
          </a:p>
          <a:p>
            <a:r>
              <a:rPr lang="sk-SK" dirty="0"/>
              <a:t>Pridať komponentu na zrýchlenie, resp. spomaľovanie zobrazovania krtka na obrazovke</a:t>
            </a:r>
          </a:p>
          <a:p>
            <a:r>
              <a:rPr lang="sk-SK" dirty="0"/>
              <a:t>Pridať ďalší </a:t>
            </a:r>
            <a:r>
              <a:rPr lang="en-US" dirty="0" err="1"/>
              <a:t>ImageSprite</a:t>
            </a:r>
            <a:r>
              <a:rPr lang="en-US" dirty="0"/>
              <a:t> </a:t>
            </a:r>
            <a:r>
              <a:rPr lang="sk-SK" dirty="0"/>
              <a:t>s obrázkom, na ktorý nemôže používateľ klikať</a:t>
            </a:r>
            <a:r>
              <a:rPr lang="en-US" dirty="0"/>
              <a:t>, </a:t>
            </a:r>
            <a:r>
              <a:rPr lang="sk-SK" dirty="0"/>
              <a:t>napr. kvety</a:t>
            </a:r>
            <a:r>
              <a:rPr lang="en-US" dirty="0"/>
              <a:t>.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543947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err="1"/>
              <a:t>Third</a:t>
            </a:r>
            <a:r>
              <a:rPr lang="sk-SK" dirty="0"/>
              <a:t> </a:t>
            </a:r>
            <a:r>
              <a:rPr lang="sk-SK" dirty="0" err="1"/>
              <a:t>app</a:t>
            </a:r>
            <a:r>
              <a:rPr lang="sk-SK" dirty="0"/>
              <a:t> - </a:t>
            </a:r>
            <a:r>
              <a:rPr lang="sk-SK" dirty="0" err="1"/>
              <a:t>Running</a:t>
            </a:r>
            <a:r>
              <a:rPr lang="sk-SK" dirty="0"/>
              <a:t> </a:t>
            </a:r>
            <a:r>
              <a:rPr lang="sk-SK" dirty="0" err="1"/>
              <a:t>Rabbit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err="1"/>
              <a:t>Arcade</a:t>
            </a:r>
            <a:r>
              <a:rPr lang="sk-SK" dirty="0"/>
              <a:t> game - </a:t>
            </a:r>
            <a:r>
              <a:rPr lang="sk-SK" dirty="0" err="1"/>
              <a:t>platform</a:t>
            </a:r>
            <a:endParaRPr lang="sk-SK" dirty="0"/>
          </a:p>
          <a:p>
            <a:r>
              <a:rPr lang="sk-SK" dirty="0" err="1"/>
              <a:t>easy</a:t>
            </a:r>
            <a:r>
              <a:rPr lang="sk-SK" dirty="0"/>
              <a:t>, </a:t>
            </a:r>
            <a:r>
              <a:rPr lang="sk-SK" dirty="0" err="1"/>
              <a:t>but</a:t>
            </a:r>
            <a:r>
              <a:rPr lang="sk-SK" dirty="0"/>
              <a:t> </a:t>
            </a:r>
            <a:r>
              <a:rPr lang="sk-SK" dirty="0" err="1"/>
              <a:t>funny</a:t>
            </a:r>
            <a:r>
              <a:rPr lang="sk-SK" dirty="0"/>
              <a:t> </a:t>
            </a:r>
            <a:r>
              <a:rPr lang="sk-SK" dirty="0" err="1"/>
              <a:t>concept</a:t>
            </a:r>
            <a:endParaRPr lang="sk-SK" dirty="0"/>
          </a:p>
          <a:p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Main</a:t>
            </a:r>
            <a:r>
              <a:rPr lang="sk-SK" dirty="0"/>
              <a:t> </a:t>
            </a:r>
            <a:r>
              <a:rPr lang="sk-SK" dirty="0" err="1"/>
              <a:t>hero</a:t>
            </a:r>
            <a:r>
              <a:rPr lang="sk-SK" dirty="0"/>
              <a:t> = </a:t>
            </a:r>
            <a:r>
              <a:rPr lang="sk-SK" dirty="0" err="1"/>
              <a:t>rabbit</a:t>
            </a:r>
            <a:r>
              <a:rPr lang="sk-SK" dirty="0"/>
              <a:t> </a:t>
            </a:r>
          </a:p>
          <a:p>
            <a:pPr lvl="1"/>
            <a:r>
              <a:rPr lang="sk-SK" dirty="0"/>
              <a:t>T</a:t>
            </a:r>
            <a:r>
              <a:rPr lang="en-US" dirty="0"/>
              <a:t>he rabbit runs along the meadow. </a:t>
            </a:r>
          </a:p>
          <a:p>
            <a:pPr lvl="1"/>
            <a:r>
              <a:rPr lang="en-US" dirty="0"/>
              <a:t>We will control the rabbit with a finger touch. </a:t>
            </a:r>
          </a:p>
          <a:p>
            <a:pPr lvl="1"/>
            <a:r>
              <a:rPr lang="en-US" dirty="0"/>
              <a:t>Carrots are flying over his head and the cabbage rolls down the ground.</a:t>
            </a:r>
          </a:p>
          <a:p>
            <a:pPr lvl="2"/>
            <a:r>
              <a:rPr lang="en-US" dirty="0"/>
              <a:t>Carrots = good point</a:t>
            </a:r>
          </a:p>
          <a:p>
            <a:pPr lvl="2"/>
            <a:r>
              <a:rPr lang="en-US" dirty="0"/>
              <a:t>Cabbage = bed point (rabbit lost one life)</a:t>
            </a:r>
            <a:endParaRPr lang="sk-SK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0468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9A6B8D-92F4-46FC-8633-6C9507B32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sk-SK" dirty="0"/>
              <a:t>Tretia aplikácia – </a:t>
            </a:r>
            <a:r>
              <a:rPr lang="sk-SK" dirty="0" err="1"/>
              <a:t>Running</a:t>
            </a:r>
            <a:r>
              <a:rPr lang="sk-SK" dirty="0"/>
              <a:t> </a:t>
            </a:r>
            <a:r>
              <a:rPr lang="sk-SK" dirty="0" err="1"/>
              <a:t>Rabbit</a:t>
            </a:r>
            <a:endParaRPr lang="sk-SK" dirty="0"/>
          </a:p>
        </p:txBody>
      </p:sp>
      <p:sp>
        <p:nvSpPr>
          <p:cNvPr id="6" name="Zástupný objekt pre obsah 2">
            <a:extLst>
              <a:ext uri="{FF2B5EF4-FFF2-40B4-BE49-F238E27FC236}">
                <a16:creationId xmlns:a16="http://schemas.microsoft.com/office/drawing/2014/main" id="{F55DCA18-374B-43CA-B0D3-D2FEC5E5D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000" y="2052000"/>
            <a:ext cx="6046909" cy="3424107"/>
          </a:xfrm>
        </p:spPr>
        <p:txBody>
          <a:bodyPr>
            <a:normAutofit/>
          </a:bodyPr>
          <a:lstStyle/>
          <a:p>
            <a:r>
              <a:rPr lang="sk-SK" dirty="0" err="1"/>
              <a:t>Resources</a:t>
            </a:r>
            <a:r>
              <a:rPr lang="sk-SK" dirty="0"/>
              <a:t>: </a:t>
            </a:r>
            <a:r>
              <a:rPr lang="sk-SK" dirty="0">
                <a:hlinkClick r:id="rId2"/>
              </a:rPr>
              <a:t>https://bit.ly/2Uj46Yp</a:t>
            </a:r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88621E1A-658A-41D4-8FFC-FECA7B5EBD4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762238"/>
            <a:ext cx="6176531" cy="369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45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 INVENTOR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Prostredie pre vytváranie mobilných aplikácií</a:t>
            </a:r>
            <a:endParaRPr lang="en-US" dirty="0"/>
          </a:p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bezplatný,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open-source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online</a:t>
            </a:r>
          </a:p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Vytvorené spoločnosťou Google a MIT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400,000 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aktívnych používateľov (z viac než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 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krajín, vytvorených skoro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 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miliónov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likácií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237964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1D9EF0-E0EE-4319-9E4C-96BF17354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Running</a:t>
            </a:r>
            <a:r>
              <a:rPr lang="sk-SK" dirty="0"/>
              <a:t> </a:t>
            </a:r>
            <a:r>
              <a:rPr lang="sk-SK" dirty="0" err="1"/>
              <a:t>Rabbit</a:t>
            </a:r>
            <a:r>
              <a:rPr lang="sk-SK" dirty="0"/>
              <a:t> – fáza 1</a:t>
            </a:r>
            <a:br>
              <a:rPr lang="sk-SK" dirty="0"/>
            </a:br>
            <a:r>
              <a:rPr lang="sk-SK" dirty="0"/>
              <a:t>(„Run </a:t>
            </a:r>
            <a:r>
              <a:rPr lang="sk-SK" dirty="0" err="1"/>
              <a:t>rabbit</a:t>
            </a:r>
            <a:r>
              <a:rPr lang="sk-SK" dirty="0"/>
              <a:t>“)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467799C-2E99-4ECB-93E2-FFB511816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000" y="2052000"/>
            <a:ext cx="6710400" cy="3424107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sk-SK" dirty="0" err="1"/>
              <a:t>Components</a:t>
            </a:r>
            <a:endParaRPr lang="sk-SK" dirty="0"/>
          </a:p>
          <a:p>
            <a:pPr marL="285750" lvl="1" indent="-285750" defTabSz="182563"/>
            <a:r>
              <a:rPr lang="sk-SK" dirty="0" err="1"/>
              <a:t>Clock</a:t>
            </a:r>
            <a:r>
              <a:rPr lang="sk-SK" dirty="0"/>
              <a:t>, </a:t>
            </a:r>
            <a:r>
              <a:rPr lang="sk-SK" dirty="0" err="1"/>
              <a:t>images</a:t>
            </a:r>
            <a:r>
              <a:rPr lang="sk-SK" dirty="0"/>
              <a:t>, </a:t>
            </a:r>
            <a:r>
              <a:rPr lang="sk-SK" dirty="0" err="1"/>
              <a:t>canvas</a:t>
            </a:r>
            <a:r>
              <a:rPr lang="sk-SK" dirty="0"/>
              <a:t>, </a:t>
            </a:r>
            <a:r>
              <a:rPr lang="sk-SK" dirty="0" err="1"/>
              <a:t>imagesprite</a:t>
            </a:r>
            <a:r>
              <a:rPr lang="sk-SK" dirty="0"/>
              <a:t>, </a:t>
            </a:r>
            <a:r>
              <a:rPr lang="sk-SK" dirty="0" err="1"/>
              <a:t>label</a:t>
            </a:r>
            <a:r>
              <a:rPr lang="sk-SK" dirty="0"/>
              <a:t>, </a:t>
            </a:r>
            <a:r>
              <a:rPr lang="sk-SK" dirty="0" err="1"/>
              <a:t>buttons</a:t>
            </a:r>
            <a:endParaRPr lang="sk-SK" dirty="0"/>
          </a:p>
          <a:p>
            <a:pPr marL="285750" lvl="1" indent="-285750" defTabSz="182563"/>
            <a:r>
              <a:rPr lang="sk-SK" dirty="0" err="1"/>
              <a:t>global</a:t>
            </a:r>
            <a:r>
              <a:rPr lang="sk-SK" dirty="0"/>
              <a:t> </a:t>
            </a:r>
            <a:r>
              <a:rPr lang="sk-SK" dirty="0" err="1"/>
              <a:t>variable</a:t>
            </a:r>
            <a:r>
              <a:rPr lang="sk-SK" dirty="0"/>
              <a:t>, set </a:t>
            </a:r>
            <a:r>
              <a:rPr lang="sk-SK" dirty="0" err="1"/>
              <a:t>sprite</a:t>
            </a:r>
            <a:r>
              <a:rPr lang="sk-SK" dirty="0"/>
              <a:t> </a:t>
            </a:r>
            <a:r>
              <a:rPr lang="sk-SK" dirty="0" err="1"/>
              <a:t>picture</a:t>
            </a:r>
            <a:endParaRPr lang="sk-SK" dirty="0"/>
          </a:p>
          <a:p>
            <a:pPr lvl="1"/>
            <a:endParaRPr lang="sk-SK" dirty="0"/>
          </a:p>
          <a:p>
            <a:r>
              <a:rPr lang="sk-SK" dirty="0" err="1"/>
              <a:t>Rabbit</a:t>
            </a:r>
            <a:r>
              <a:rPr lang="sk-SK" dirty="0"/>
              <a:t> </a:t>
            </a:r>
            <a:r>
              <a:rPr lang="sk-SK" dirty="0" err="1"/>
              <a:t>running</a:t>
            </a:r>
            <a:r>
              <a:rPr lang="sk-SK" dirty="0"/>
              <a:t> - 8 </a:t>
            </a:r>
            <a:r>
              <a:rPr lang="sk-SK" dirty="0" err="1"/>
              <a:t>images</a:t>
            </a:r>
            <a:r>
              <a:rPr lang="sk-SK" dirty="0"/>
              <a:t> </a:t>
            </a:r>
            <a:r>
              <a:rPr lang="sk-SK" dirty="0" err="1"/>
              <a:t>with</a:t>
            </a:r>
            <a:r>
              <a:rPr lang="sk-SK" dirty="0"/>
              <a:t> </a:t>
            </a:r>
            <a:r>
              <a:rPr lang="sk-SK" dirty="0" err="1"/>
              <a:t>names</a:t>
            </a:r>
            <a:r>
              <a:rPr lang="sk-SK" dirty="0"/>
              <a:t> </a:t>
            </a:r>
            <a:r>
              <a:rPr lang="sk-SK" dirty="0">
                <a:latin typeface="Consolas" panose="020B0609020204030204" pitchFamily="49" charset="0"/>
              </a:rPr>
              <a:t>rabbit1.png, </a:t>
            </a:r>
            <a:r>
              <a:rPr lang="sk-SK" dirty="0"/>
              <a:t>rabbit2</a:t>
            </a:r>
            <a:r>
              <a:rPr lang="sk-SK" dirty="0">
                <a:latin typeface="Consolas" panose="020B0609020204030204" pitchFamily="49" charset="0"/>
              </a:rPr>
              <a:t>.png</a:t>
            </a:r>
            <a:r>
              <a:rPr lang="sk-SK" dirty="0"/>
              <a:t>, ..., </a:t>
            </a:r>
            <a:r>
              <a:rPr lang="sk-SK" dirty="0">
                <a:latin typeface="Consolas" panose="020B0609020204030204" pitchFamily="49" charset="0"/>
              </a:rPr>
              <a:t>rabbit8.png:</a:t>
            </a:r>
          </a:p>
          <a:p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828D225F-9D5A-43E0-9C28-05D078B4AF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25" t="50000" r="20075" b="34963"/>
          <a:stretch/>
        </p:blipFill>
        <p:spPr>
          <a:xfrm>
            <a:off x="1043192" y="4869160"/>
            <a:ext cx="7272808" cy="142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4373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1D9EF0-E0EE-4319-9E4C-96BF17354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Running</a:t>
            </a:r>
            <a:r>
              <a:rPr lang="sk-SK" dirty="0"/>
              <a:t> </a:t>
            </a:r>
            <a:r>
              <a:rPr lang="sk-SK" dirty="0" err="1"/>
              <a:t>Rabbit</a:t>
            </a:r>
            <a:r>
              <a:rPr lang="sk-SK" dirty="0"/>
              <a:t> – fáza 1(</a:t>
            </a:r>
            <a:r>
              <a:rPr lang="sk-SK" dirty="0" err="1"/>
              <a:t>Designer</a:t>
            </a:r>
            <a:r>
              <a:rPr lang="sk-SK" dirty="0"/>
              <a:t>)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48730CAB-EEF8-40A3-BA14-7C1C941B16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26" t="22377" r="6003" b="13654"/>
          <a:stretch/>
        </p:blipFill>
        <p:spPr>
          <a:xfrm>
            <a:off x="827584" y="2427216"/>
            <a:ext cx="7488000" cy="366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8307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1D9EF0-E0EE-4319-9E4C-96BF17354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Running</a:t>
            </a:r>
            <a:r>
              <a:rPr lang="sk-SK" dirty="0"/>
              <a:t> </a:t>
            </a:r>
            <a:r>
              <a:rPr lang="sk-SK" dirty="0" err="1"/>
              <a:t>Rabbit</a:t>
            </a:r>
            <a:r>
              <a:rPr lang="sk-SK" dirty="0"/>
              <a:t> – fáza 1 (riešenie)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467799C-2E99-4ECB-93E2-FFB511816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31" y="2367094"/>
            <a:ext cx="6046909" cy="3424107"/>
          </a:xfrm>
        </p:spPr>
        <p:txBody>
          <a:bodyPr>
            <a:normAutofit/>
          </a:bodyPr>
          <a:lstStyle/>
          <a:p>
            <a:pPr lvl="1"/>
            <a:endParaRPr lang="sk-SK" dirty="0"/>
          </a:p>
          <a:p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AD2DFCD9-AB7E-4815-B823-9B7133B77D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88" t="30868" r="35038" b="25285"/>
          <a:stretch/>
        </p:blipFill>
        <p:spPr>
          <a:xfrm>
            <a:off x="828000" y="2124000"/>
            <a:ext cx="7488000" cy="389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338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1D9EF0-E0EE-4319-9E4C-96BF17354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Running</a:t>
            </a:r>
            <a:r>
              <a:rPr lang="sk-SK" dirty="0"/>
              <a:t> </a:t>
            </a:r>
            <a:r>
              <a:rPr lang="sk-SK" dirty="0" err="1"/>
              <a:t>Rabbit</a:t>
            </a:r>
            <a:r>
              <a:rPr lang="sk-SK" dirty="0"/>
              <a:t> – fáza 2</a:t>
            </a:r>
            <a:br>
              <a:rPr lang="sk-SK" dirty="0"/>
            </a:br>
            <a:r>
              <a:rPr lang="sk-SK" dirty="0"/>
              <a:t>(„</a:t>
            </a:r>
            <a:r>
              <a:rPr lang="sk-SK" dirty="0" err="1"/>
              <a:t>jump</a:t>
            </a:r>
            <a:r>
              <a:rPr lang="sk-SK" dirty="0"/>
              <a:t> </a:t>
            </a:r>
            <a:r>
              <a:rPr lang="sk-SK" dirty="0" err="1"/>
              <a:t>rabbit</a:t>
            </a:r>
            <a:r>
              <a:rPr lang="sk-SK" dirty="0"/>
              <a:t>“)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467799C-2E99-4ECB-93E2-FFB511816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000" y="2052000"/>
            <a:ext cx="6710400" cy="342410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sk-SK" dirty="0" err="1"/>
              <a:t>Components</a:t>
            </a:r>
            <a:endParaRPr lang="sk-SK" dirty="0"/>
          </a:p>
          <a:p>
            <a:pPr lvl="1"/>
            <a:r>
              <a:rPr lang="sk-SK" dirty="0" err="1"/>
              <a:t>Clock</a:t>
            </a:r>
            <a:r>
              <a:rPr lang="sk-SK" dirty="0"/>
              <a:t>, </a:t>
            </a:r>
            <a:r>
              <a:rPr lang="sk-SK" dirty="0" err="1"/>
              <a:t>canvas</a:t>
            </a:r>
            <a:r>
              <a:rPr lang="sk-SK" dirty="0"/>
              <a:t> </a:t>
            </a:r>
            <a:r>
              <a:rPr lang="sk-SK" dirty="0" err="1"/>
              <a:t>touch</a:t>
            </a:r>
            <a:endParaRPr lang="sk-SK" dirty="0"/>
          </a:p>
          <a:p>
            <a:pPr lvl="1"/>
            <a:r>
              <a:rPr lang="sk-SK" dirty="0" err="1"/>
              <a:t>global</a:t>
            </a:r>
            <a:r>
              <a:rPr lang="sk-SK" dirty="0"/>
              <a:t> </a:t>
            </a:r>
            <a:r>
              <a:rPr lang="sk-SK" dirty="0" err="1"/>
              <a:t>variable</a:t>
            </a:r>
            <a:r>
              <a:rPr lang="sk-SK" dirty="0"/>
              <a:t>, set </a:t>
            </a:r>
            <a:r>
              <a:rPr lang="sk-SK" dirty="0" err="1"/>
              <a:t>sprite</a:t>
            </a:r>
            <a:r>
              <a:rPr lang="sk-SK" dirty="0"/>
              <a:t> </a:t>
            </a:r>
            <a:r>
              <a:rPr lang="sk-SK" dirty="0" err="1"/>
              <a:t>picture</a:t>
            </a:r>
            <a:endParaRPr lang="sk-SK" dirty="0"/>
          </a:p>
          <a:p>
            <a:pPr lvl="1"/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837098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1D9EF0-E0EE-4319-9E4C-96BF17354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Running</a:t>
            </a:r>
            <a:r>
              <a:rPr lang="sk-SK" dirty="0"/>
              <a:t> </a:t>
            </a:r>
            <a:r>
              <a:rPr lang="sk-SK" dirty="0" err="1"/>
              <a:t>Rabbit</a:t>
            </a:r>
            <a:r>
              <a:rPr lang="sk-SK" dirty="0"/>
              <a:t> – fáza 2 (riešenie)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467799C-2E99-4ECB-93E2-FFB511816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31" y="2367094"/>
            <a:ext cx="6046909" cy="3424107"/>
          </a:xfrm>
        </p:spPr>
        <p:txBody>
          <a:bodyPr>
            <a:normAutofit/>
          </a:bodyPr>
          <a:lstStyle/>
          <a:p>
            <a:pPr lvl="1"/>
            <a:endParaRPr lang="sk-SK" dirty="0"/>
          </a:p>
          <a:p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053DE961-5C63-4841-B9DE-7FDE6A2313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13" t="30868" r="31101" b="19470"/>
          <a:stretch/>
        </p:blipFill>
        <p:spPr>
          <a:xfrm>
            <a:off x="1224509" y="1853248"/>
            <a:ext cx="6803875" cy="474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5768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1D9EF0-E0EE-4319-9E4C-96BF17354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000" dirty="0" err="1"/>
              <a:t>Running</a:t>
            </a:r>
            <a:r>
              <a:rPr lang="sk-SK" sz="4000" dirty="0"/>
              <a:t> </a:t>
            </a:r>
            <a:r>
              <a:rPr lang="sk-SK" sz="4000" dirty="0" err="1"/>
              <a:t>Rabbit</a:t>
            </a:r>
            <a:r>
              <a:rPr lang="sk-SK" sz="4000" dirty="0"/>
              <a:t> – fáza 3</a:t>
            </a:r>
            <a:br>
              <a:rPr lang="sk-SK" sz="4000" dirty="0"/>
            </a:br>
            <a:r>
              <a:rPr lang="sk-SK" sz="4000" dirty="0"/>
              <a:t>(„</a:t>
            </a:r>
            <a:r>
              <a:rPr lang="sk-SK" sz="4000" dirty="0" err="1"/>
              <a:t>Move</a:t>
            </a:r>
            <a:r>
              <a:rPr lang="sk-SK" sz="4000" dirty="0"/>
              <a:t> </a:t>
            </a:r>
            <a:r>
              <a:rPr lang="sk-SK" sz="4000" dirty="0" err="1"/>
              <a:t>cabbage,carrot</a:t>
            </a:r>
            <a:r>
              <a:rPr lang="sk-SK" sz="4000" dirty="0"/>
              <a:t>“)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467799C-2E99-4ECB-93E2-FFB511816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31" y="2367094"/>
            <a:ext cx="7199037" cy="3424107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sk-SK" dirty="0" err="1"/>
              <a:t>Components</a:t>
            </a:r>
            <a:endParaRPr lang="sk-SK" dirty="0"/>
          </a:p>
          <a:p>
            <a:pPr marL="285750" lvl="1" indent="-285750"/>
            <a:r>
              <a:rPr lang="sk-SK" dirty="0" err="1"/>
              <a:t>Imagesprite</a:t>
            </a:r>
            <a:r>
              <a:rPr lang="sk-SK" dirty="0"/>
              <a:t> </a:t>
            </a: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cabbage</a:t>
            </a:r>
            <a:r>
              <a:rPr lang="sk-SK" dirty="0"/>
              <a:t> (interval, </a:t>
            </a:r>
            <a:r>
              <a:rPr lang="sk-SK" dirty="0" err="1"/>
              <a:t>speed</a:t>
            </a:r>
            <a:r>
              <a:rPr lang="sk-SK" dirty="0"/>
              <a:t> = 10)</a:t>
            </a:r>
          </a:p>
          <a:p>
            <a:pPr marL="285750" lvl="1" indent="-285750"/>
            <a:r>
              <a:rPr lang="sk-SK" dirty="0" err="1"/>
              <a:t>Imagesprite</a:t>
            </a:r>
            <a:r>
              <a:rPr lang="sk-SK" dirty="0"/>
              <a:t> </a:t>
            </a: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carrot</a:t>
            </a:r>
            <a:r>
              <a:rPr lang="sk-SK" dirty="0"/>
              <a:t> (interval, </a:t>
            </a:r>
            <a:r>
              <a:rPr lang="sk-SK" dirty="0" err="1"/>
              <a:t>speed</a:t>
            </a:r>
            <a:r>
              <a:rPr lang="sk-SK" dirty="0"/>
              <a:t> = 5)</a:t>
            </a:r>
          </a:p>
          <a:p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FD91EC38-AF52-4693-83A3-E03DFDBEEE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537" t="38370" r="3538" b="31100"/>
          <a:stretch/>
        </p:blipFill>
        <p:spPr>
          <a:xfrm>
            <a:off x="1871700" y="3717032"/>
            <a:ext cx="5400600" cy="298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4927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1D9EF0-E0EE-4319-9E4C-96BF17354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Running</a:t>
            </a:r>
            <a:r>
              <a:rPr lang="sk-SK" dirty="0"/>
              <a:t> </a:t>
            </a:r>
            <a:r>
              <a:rPr lang="sk-SK" dirty="0" err="1"/>
              <a:t>Rabbit</a:t>
            </a:r>
            <a:r>
              <a:rPr lang="sk-SK" dirty="0"/>
              <a:t> – fáza 3 (riešenie)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467799C-2E99-4ECB-93E2-FFB511816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31" y="2367094"/>
            <a:ext cx="6046909" cy="3424107"/>
          </a:xfrm>
        </p:spPr>
        <p:txBody>
          <a:bodyPr>
            <a:normAutofit/>
          </a:bodyPr>
          <a:lstStyle/>
          <a:p>
            <a:pPr lvl="1"/>
            <a:endParaRPr lang="sk-SK" dirty="0"/>
          </a:p>
          <a:p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08F83247-EE68-4A37-B499-6B16F93E48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875" t="54362" r="13776" b="19470"/>
          <a:stretch/>
        </p:blipFill>
        <p:spPr>
          <a:xfrm>
            <a:off x="2771800" y="2852936"/>
            <a:ext cx="4140036" cy="207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1557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1D9EF0-E0EE-4319-9E4C-96BF17354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Running</a:t>
            </a:r>
            <a:r>
              <a:rPr lang="sk-SK" dirty="0"/>
              <a:t> </a:t>
            </a:r>
            <a:r>
              <a:rPr lang="sk-SK" dirty="0" err="1"/>
              <a:t>Rabbit</a:t>
            </a:r>
            <a:r>
              <a:rPr lang="sk-SK" dirty="0"/>
              <a:t> – fáza 4</a:t>
            </a:r>
            <a:br>
              <a:rPr lang="sk-SK" dirty="0"/>
            </a:br>
            <a:r>
              <a:rPr lang="sk-SK" dirty="0"/>
              <a:t>(„</a:t>
            </a:r>
            <a:r>
              <a:rPr lang="sk-SK" dirty="0" err="1"/>
              <a:t>eat</a:t>
            </a:r>
            <a:r>
              <a:rPr lang="sk-SK" dirty="0"/>
              <a:t> </a:t>
            </a:r>
            <a:r>
              <a:rPr lang="sk-SK" dirty="0" err="1"/>
              <a:t>rabbit</a:t>
            </a:r>
            <a:r>
              <a:rPr lang="sk-SK" dirty="0"/>
              <a:t>“)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467799C-2E99-4ECB-93E2-FFB511816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999" y="2052000"/>
            <a:ext cx="6710400" cy="3424107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sk-SK" dirty="0" err="1"/>
              <a:t>Components</a:t>
            </a:r>
            <a:endParaRPr lang="sk-SK" dirty="0"/>
          </a:p>
          <a:p>
            <a:pPr marL="285750" lvl="1" indent="-285750"/>
            <a:r>
              <a:rPr lang="sk-SK" dirty="0" err="1"/>
              <a:t>Clock.timer</a:t>
            </a:r>
            <a:r>
              <a:rPr lang="sk-SK" dirty="0"/>
              <a:t>, </a:t>
            </a:r>
            <a:r>
              <a:rPr lang="sk-SK" dirty="0" err="1"/>
              <a:t>collide</a:t>
            </a:r>
            <a:r>
              <a:rPr lang="sk-SK" dirty="0"/>
              <a:t> </a:t>
            </a:r>
            <a:r>
              <a:rPr lang="sk-SK" dirty="0" err="1"/>
              <a:t>with</a:t>
            </a:r>
            <a:endParaRPr lang="sk-SK" dirty="0"/>
          </a:p>
          <a:p>
            <a:pPr marL="285750" lvl="1" indent="-285750"/>
            <a:r>
              <a:rPr lang="sk-SK" dirty="0" err="1"/>
              <a:t>global</a:t>
            </a:r>
            <a:r>
              <a:rPr lang="sk-SK" dirty="0"/>
              <a:t> </a:t>
            </a:r>
            <a:r>
              <a:rPr lang="sk-SK" dirty="0" err="1"/>
              <a:t>variable</a:t>
            </a:r>
            <a:r>
              <a:rPr lang="sk-SK" dirty="0"/>
              <a:t>, set </a:t>
            </a:r>
            <a:r>
              <a:rPr lang="sk-SK" dirty="0" err="1"/>
              <a:t>sprite</a:t>
            </a:r>
            <a:r>
              <a:rPr lang="sk-SK" dirty="0"/>
              <a:t> </a:t>
            </a:r>
            <a:r>
              <a:rPr lang="sk-SK" dirty="0" err="1"/>
              <a:t>picture</a:t>
            </a:r>
            <a:endParaRPr lang="sk-SK" dirty="0"/>
          </a:p>
          <a:p>
            <a:pPr lvl="1"/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76671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1D9EF0-E0EE-4319-9E4C-96BF17354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Running</a:t>
            </a:r>
            <a:r>
              <a:rPr lang="sk-SK" dirty="0"/>
              <a:t> </a:t>
            </a:r>
            <a:r>
              <a:rPr lang="sk-SK" dirty="0" err="1"/>
              <a:t>Rabbit</a:t>
            </a:r>
            <a:r>
              <a:rPr lang="sk-SK" dirty="0"/>
              <a:t> – fáza 4 (riešenie)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467799C-2E99-4ECB-93E2-FFB511816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31" y="2367094"/>
            <a:ext cx="6046909" cy="3424107"/>
          </a:xfrm>
        </p:spPr>
        <p:txBody>
          <a:bodyPr>
            <a:normAutofit/>
          </a:bodyPr>
          <a:lstStyle/>
          <a:p>
            <a:pPr lvl="1"/>
            <a:endParaRPr lang="sk-SK" dirty="0"/>
          </a:p>
          <a:p>
            <a:endParaRPr lang="sk-SK" dirty="0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A7F2109A-F439-46FE-B6EF-C2F708908C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24" t="28561" r="37064" b="18040"/>
          <a:stretch/>
        </p:blipFill>
        <p:spPr>
          <a:xfrm>
            <a:off x="971598" y="1916832"/>
            <a:ext cx="7488000" cy="500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8688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1D9EF0-E0EE-4319-9E4C-96BF17354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Running</a:t>
            </a:r>
            <a:r>
              <a:rPr lang="sk-SK" dirty="0"/>
              <a:t> </a:t>
            </a:r>
            <a:r>
              <a:rPr lang="sk-SK" dirty="0" err="1"/>
              <a:t>Rabbit</a:t>
            </a:r>
            <a:r>
              <a:rPr lang="sk-SK" dirty="0"/>
              <a:t> – fáza 5</a:t>
            </a:r>
            <a:br>
              <a:rPr lang="sk-SK" dirty="0"/>
            </a:br>
            <a:r>
              <a:rPr lang="sk-SK" dirty="0"/>
              <a:t>(„</a:t>
            </a:r>
            <a:r>
              <a:rPr lang="sk-SK" dirty="0" err="1"/>
              <a:t>buttons</a:t>
            </a:r>
            <a:r>
              <a:rPr lang="sk-SK" dirty="0"/>
              <a:t>“)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467799C-2E99-4ECB-93E2-FFB511816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000" y="2052000"/>
            <a:ext cx="6046909" cy="3424107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sk-SK" dirty="0" err="1"/>
              <a:t>Components</a:t>
            </a:r>
            <a:endParaRPr lang="sk-SK" dirty="0"/>
          </a:p>
          <a:p>
            <a:pPr marL="285750" lvl="1" indent="-285750"/>
            <a:r>
              <a:rPr lang="sk-SK" dirty="0" err="1"/>
              <a:t>Buttons</a:t>
            </a:r>
            <a:r>
              <a:rPr lang="sk-SK" dirty="0"/>
              <a:t>: new game, </a:t>
            </a:r>
            <a:r>
              <a:rPr lang="sk-SK" dirty="0" err="1"/>
              <a:t>exit</a:t>
            </a:r>
            <a:endParaRPr lang="sk-SK" dirty="0"/>
          </a:p>
          <a:p>
            <a:pPr marL="285750" lvl="1" indent="-285750"/>
            <a:r>
              <a:rPr lang="sk-SK" dirty="0" err="1"/>
              <a:t>Initialize</a:t>
            </a:r>
            <a:r>
              <a:rPr lang="sk-SK" dirty="0"/>
              <a:t> </a:t>
            </a:r>
            <a:r>
              <a:rPr lang="sk-SK" dirty="0" err="1"/>
              <a:t>screen</a:t>
            </a:r>
            <a:endParaRPr lang="sk-SK" dirty="0"/>
          </a:p>
          <a:p>
            <a:pPr marL="285750" lvl="1" indent="-285750"/>
            <a:r>
              <a:rPr lang="sk-SK" dirty="0" err="1"/>
              <a:t>Procedures</a:t>
            </a:r>
            <a:r>
              <a:rPr lang="sk-SK" dirty="0"/>
              <a:t> </a:t>
            </a: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newgame</a:t>
            </a:r>
            <a:r>
              <a:rPr lang="sk-SK" dirty="0"/>
              <a:t> and </a:t>
            </a:r>
            <a:r>
              <a:rPr lang="sk-SK" dirty="0" err="1"/>
              <a:t>exitgame</a:t>
            </a:r>
            <a:endParaRPr lang="sk-SK" dirty="0"/>
          </a:p>
          <a:p>
            <a:pPr lvl="1"/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98733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7088949" cy="1049235"/>
          </a:xfrm>
        </p:spPr>
        <p:txBody>
          <a:bodyPr>
            <a:normAutofit/>
          </a:bodyPr>
          <a:lstStyle/>
          <a:p>
            <a:r>
              <a:rPr lang="sk-S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Čo môžeme robiť v </a:t>
            </a:r>
            <a:r>
              <a:rPr lang="sk-SK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</a:t>
            </a:r>
            <a:r>
              <a:rPr lang="sk-S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inventor</a:t>
            </a:r>
            <a:r>
              <a:rPr lang="sk-S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„Hrať sa“ 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skúšať pripájať mobilné zariadenia, skladať bloky kódov, ovládať lego robota,..</a:t>
            </a:r>
          </a:p>
          <a:p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vytvárať prototypy 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vytvoriť prototyp aplikácie,</a:t>
            </a:r>
          </a:p>
          <a:p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vyvíjať plnohodnotné aplikácie 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obsahuje základné programátorské prvky (cykly, podmienky,...),</a:t>
            </a:r>
          </a:p>
          <a:p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vyučovať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výuka IT predmetov, techniky, matematiky, fyziky, atď.</a:t>
            </a:r>
          </a:p>
        </p:txBody>
      </p:sp>
    </p:spTree>
    <p:extLst>
      <p:ext uri="{BB962C8B-B14F-4D97-AF65-F5344CB8AC3E}">
        <p14:creationId xmlns:p14="http://schemas.microsoft.com/office/powerpoint/2010/main" val="26167263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1D9EF0-E0EE-4319-9E4C-96BF17354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Running</a:t>
            </a:r>
            <a:r>
              <a:rPr lang="sk-SK" dirty="0"/>
              <a:t> </a:t>
            </a:r>
            <a:r>
              <a:rPr lang="sk-SK" dirty="0" err="1"/>
              <a:t>Rabbit</a:t>
            </a:r>
            <a:r>
              <a:rPr lang="sk-SK" dirty="0"/>
              <a:t> – fáza 4 (riešenie)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467799C-2E99-4ECB-93E2-FFB511816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31" y="2367094"/>
            <a:ext cx="6046909" cy="3424107"/>
          </a:xfrm>
        </p:spPr>
        <p:txBody>
          <a:bodyPr>
            <a:normAutofit/>
          </a:bodyPr>
          <a:lstStyle/>
          <a:p>
            <a:pPr lvl="1"/>
            <a:endParaRPr lang="sk-SK" dirty="0"/>
          </a:p>
          <a:p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8A39AC58-29AD-4FF9-BD22-E87A8B65AE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763" t="50000" r="15351" b="12201"/>
          <a:stretch/>
        </p:blipFill>
        <p:spPr>
          <a:xfrm>
            <a:off x="818653" y="2492897"/>
            <a:ext cx="7488000" cy="341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3286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1D9EF0-E0EE-4319-9E4C-96BF17354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Running</a:t>
            </a:r>
            <a:r>
              <a:rPr lang="sk-SK" dirty="0"/>
              <a:t> </a:t>
            </a:r>
            <a:r>
              <a:rPr lang="sk-SK" dirty="0" err="1"/>
              <a:t>Rabbit</a:t>
            </a:r>
            <a:r>
              <a:rPr lang="sk-SK" dirty="0"/>
              <a:t> – fáza 6</a:t>
            </a:r>
            <a:br>
              <a:rPr lang="sk-SK" dirty="0"/>
            </a:br>
            <a:r>
              <a:rPr lang="sk-SK" dirty="0"/>
              <a:t>(„</a:t>
            </a:r>
            <a:r>
              <a:rPr lang="sk-SK" dirty="0" err="1"/>
              <a:t>sound</a:t>
            </a:r>
            <a:r>
              <a:rPr lang="sk-SK" dirty="0"/>
              <a:t>“)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467799C-2E99-4ECB-93E2-FFB511816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000" y="2052000"/>
            <a:ext cx="8063133" cy="3424107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sk-SK" b="1" dirty="0" err="1"/>
              <a:t>Components</a:t>
            </a:r>
            <a:endParaRPr lang="sk-SK" b="1" dirty="0"/>
          </a:p>
          <a:p>
            <a:pPr marL="285750" lvl="1" indent="-285750"/>
            <a:r>
              <a:rPr lang="sk-SK" dirty="0" err="1"/>
              <a:t>Sounds</a:t>
            </a:r>
            <a:r>
              <a:rPr lang="sk-SK" dirty="0"/>
              <a:t>, </a:t>
            </a:r>
            <a:r>
              <a:rPr lang="sk-SK" dirty="0" err="1"/>
              <a:t>player</a:t>
            </a:r>
            <a:r>
              <a:rPr lang="sk-SK" dirty="0"/>
              <a:t>, </a:t>
            </a:r>
            <a:r>
              <a:rPr lang="sk-SK" dirty="0" err="1"/>
              <a:t>Checkbox</a:t>
            </a:r>
            <a:r>
              <a:rPr lang="sk-SK" dirty="0"/>
              <a:t> </a:t>
            </a: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sound</a:t>
            </a:r>
            <a:endParaRPr lang="sk-SK" dirty="0"/>
          </a:p>
          <a:p>
            <a:pPr marL="0" lvl="1" indent="0">
              <a:buNone/>
            </a:pPr>
            <a:r>
              <a:rPr lang="en-US" b="1" dirty="0"/>
              <a:t>Tasks: </a:t>
            </a:r>
          </a:p>
          <a:p>
            <a:pPr marL="285750" lvl="1" indent="-285750"/>
            <a:r>
              <a:rPr lang="en-US" dirty="0"/>
              <a:t>if checkbox for sound is </a:t>
            </a:r>
            <a:r>
              <a:rPr lang="en-US" u="sng" dirty="0"/>
              <a:t>checked</a:t>
            </a:r>
            <a:r>
              <a:rPr lang="en-US" dirty="0"/>
              <a:t>:</a:t>
            </a:r>
          </a:p>
          <a:p>
            <a:pPr marL="447675" lvl="2" indent="-228600"/>
            <a:r>
              <a:rPr lang="en-US" dirty="0"/>
              <a:t>add sound "buch.wav" in case that rabbit ate cabbage</a:t>
            </a:r>
          </a:p>
          <a:p>
            <a:pPr marL="447675" lvl="2" indent="-228600"/>
            <a:r>
              <a:rPr lang="en-US" dirty="0"/>
              <a:t>add sound "chrum.wav" in case that rabbit ate carrot</a:t>
            </a:r>
            <a:endParaRPr lang="sk-SK" dirty="0"/>
          </a:p>
          <a:p>
            <a:pPr marL="447675" lvl="2" indent="-228600"/>
            <a:r>
              <a:rPr lang="en-US" dirty="0"/>
              <a:t>add player music "podmaz.wav" for background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100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1D9EF0-E0EE-4319-9E4C-96BF17354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Running</a:t>
            </a:r>
            <a:r>
              <a:rPr lang="sk-SK" dirty="0"/>
              <a:t> </a:t>
            </a:r>
            <a:r>
              <a:rPr lang="sk-SK" dirty="0" err="1"/>
              <a:t>Rabbit</a:t>
            </a:r>
            <a:r>
              <a:rPr lang="sk-SK" dirty="0"/>
              <a:t> – fáza 6 (riešenie)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467799C-2E99-4ECB-93E2-FFB511816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31" y="2367094"/>
            <a:ext cx="6046909" cy="3424107"/>
          </a:xfrm>
        </p:spPr>
        <p:txBody>
          <a:bodyPr>
            <a:normAutofit/>
          </a:bodyPr>
          <a:lstStyle/>
          <a:p>
            <a:pPr lvl="1"/>
            <a:endParaRPr lang="sk-SK" dirty="0"/>
          </a:p>
          <a:p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36699789-2C0A-4FED-9481-5D76C36F67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25" t="41278" r="26375" b="12200"/>
          <a:stretch/>
        </p:blipFill>
        <p:spPr>
          <a:xfrm>
            <a:off x="707923" y="2492896"/>
            <a:ext cx="7488000" cy="37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6061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9A6B8D-92F4-46FC-8633-6C9507B32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More </a:t>
            </a:r>
            <a:r>
              <a:rPr lang="sk-SK" dirty="0" err="1"/>
              <a:t>tasks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2FBAF61-B4D9-4052-A5D5-C2F36B3E9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000" y="2052000"/>
            <a:ext cx="821811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/>
              <a:t>C</a:t>
            </a:r>
            <a:r>
              <a:rPr lang="en-US" dirty="0" err="1"/>
              <a:t>hoose</a:t>
            </a:r>
            <a:r>
              <a:rPr lang="en-US" dirty="0"/>
              <a:t> or think own extensions</a:t>
            </a:r>
            <a:r>
              <a:rPr lang="sk-SK" dirty="0"/>
              <a:t>:</a:t>
            </a:r>
          </a:p>
          <a:p>
            <a:r>
              <a:rPr lang="en-US" dirty="0"/>
              <a:t>second level, in which it will be possible to move</a:t>
            </a:r>
            <a:r>
              <a:rPr lang="sk-SK" dirty="0"/>
              <a:t> </a:t>
            </a:r>
            <a:r>
              <a:rPr lang="sk-SK" dirty="0" err="1"/>
              <a:t>rabbit</a:t>
            </a:r>
            <a:r>
              <a:rPr lang="sk-SK" dirty="0"/>
              <a:t> on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meadow</a:t>
            </a:r>
            <a:r>
              <a:rPr lang="sk-SK" dirty="0"/>
              <a:t> (</a:t>
            </a:r>
            <a:r>
              <a:rPr lang="sk-SK" dirty="0" err="1"/>
              <a:t>horizontally</a:t>
            </a:r>
            <a:r>
              <a:rPr lang="sk-SK" dirty="0"/>
              <a:t>, </a:t>
            </a:r>
            <a:r>
              <a:rPr lang="sk-SK" dirty="0" err="1"/>
              <a:t>anytime</a:t>
            </a:r>
            <a:r>
              <a:rPr lang="sk-SK" dirty="0"/>
              <a:t>)</a:t>
            </a:r>
          </a:p>
          <a:p>
            <a:r>
              <a:rPr lang="en-US" dirty="0"/>
              <a:t>add option menu for setting rabbit lives, speed of cabbage</a:t>
            </a:r>
            <a:endParaRPr lang="sk-SK" dirty="0"/>
          </a:p>
          <a:p>
            <a:r>
              <a:rPr lang="en-US" dirty="0"/>
              <a:t>add screen with information about application</a:t>
            </a:r>
            <a:r>
              <a:rPr lang="sk-SK" dirty="0"/>
              <a:t> and </a:t>
            </a:r>
            <a:r>
              <a:rPr lang="sk-SK" dirty="0" err="1"/>
              <a:t>rules</a:t>
            </a:r>
            <a:r>
              <a:rPr lang="sk-SK" dirty="0"/>
              <a:t> of </a:t>
            </a:r>
            <a:r>
              <a:rPr lang="sk-SK" dirty="0" err="1"/>
              <a:t>playing</a:t>
            </a:r>
            <a:endParaRPr lang="sk-SK" dirty="0"/>
          </a:p>
          <a:p>
            <a:r>
              <a:rPr lang="en-US" dirty="0"/>
              <a:t>accelerating the movement of carrots and cabbage after some time in apps</a:t>
            </a:r>
            <a:endParaRPr lang="sk-SK" dirty="0"/>
          </a:p>
          <a:p>
            <a:r>
              <a:rPr lang="sk-SK" dirty="0" err="1"/>
              <a:t>earning</a:t>
            </a:r>
            <a:r>
              <a:rPr lang="sk-SK" dirty="0"/>
              <a:t> bonus </a:t>
            </a:r>
            <a:r>
              <a:rPr lang="sk-SK" dirty="0" err="1"/>
              <a:t>lives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3024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 INVENTOR – APLIKÁCIE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Hry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krtko, aplikácie s kreslením, Pac-Man, 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Space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Invaders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vzdelávací softvér 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kvízová aplikácia, matematické aplikácie,</a:t>
            </a:r>
          </a:p>
          <a:p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aplikácie využívajúce GPS senzor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aplikácie používajúce technológie 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prehrávanie hudby, fotenie, volanie, pohybový senzor, atď.</a:t>
            </a:r>
          </a:p>
        </p:txBody>
      </p:sp>
    </p:spTree>
    <p:extLst>
      <p:ext uri="{BB962C8B-B14F-4D97-AF65-F5344CB8AC3E}">
        <p14:creationId xmlns:p14="http://schemas.microsoft.com/office/powerpoint/2010/main" val="2598406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 INVENTOR – VÝHODY, Nevýhody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443490" y="1988840"/>
            <a:ext cx="6571343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Výhody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Online nástroj – žiadna inštalácia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jednoduchosť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intuitívne ovládanie.</a:t>
            </a:r>
          </a:p>
          <a:p>
            <a:pPr marL="0" indent="0">
              <a:buNone/>
            </a:pPr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Nevýhody</a:t>
            </a:r>
          </a:p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možnosť použitia iba jedného jazyka v aplikácií,</a:t>
            </a:r>
          </a:p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nutnosť byť neustále pripojený na internet,</a:t>
            </a:r>
          </a:p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veľmi zložité vytvorenie vlastných komponentov.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753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 INVENTOR - </a:t>
            </a:r>
            <a:r>
              <a:rPr lang="sk-SK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Advantages</a:t>
            </a:r>
            <a:endParaRPr lang="sk-SK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k-SK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Umožňuje pracovať so: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sk-SK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Senzory:</a:t>
            </a:r>
          </a:p>
          <a:p>
            <a:pPr lvl="2"/>
            <a:r>
              <a:rPr lang="sk-SK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GPS, pohybový senzor, </a:t>
            </a:r>
            <a:r>
              <a:rPr lang="sk-SK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accelerometer</a:t>
            </a:r>
            <a:r>
              <a:rPr lang="sk-SK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gyroscope</a:t>
            </a:r>
            <a:r>
              <a:rPr lang="sk-SK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orientation</a:t>
            </a:r>
            <a:r>
              <a:rPr lang="sk-SK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pedometer</a:t>
            </a:r>
            <a:r>
              <a:rPr lang="sk-SK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proximity</a:t>
            </a:r>
            <a:r>
              <a:rPr lang="sk-SK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sensor</a:t>
            </a:r>
            <a:r>
              <a:rPr lang="sk-SK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atď.</a:t>
            </a:r>
          </a:p>
          <a:p>
            <a:pPr lvl="1"/>
            <a:r>
              <a:rPr lang="sk-SK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Kontakty:</a:t>
            </a:r>
          </a:p>
          <a:p>
            <a:pPr lvl="2"/>
            <a:r>
              <a:rPr lang="sk-SK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kamera, SMS, </a:t>
            </a:r>
            <a:r>
              <a:rPr lang="sk-SK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telefonovanie,email</a:t>
            </a:r>
            <a:endParaRPr lang="sk-SK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sk-SK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Databáza: </a:t>
            </a:r>
          </a:p>
          <a:p>
            <a:pPr lvl="2"/>
            <a:r>
              <a:rPr lang="sk-SK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CloudDB</a:t>
            </a:r>
            <a:r>
              <a:rPr lang="sk-SK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FirebaseDB</a:t>
            </a:r>
            <a:r>
              <a:rPr lang="sk-SK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TinyDB</a:t>
            </a:r>
            <a:r>
              <a:rPr lang="sk-SK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File</a:t>
            </a:r>
            <a:endParaRPr lang="sk-SK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sk-SK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Iné:</a:t>
            </a:r>
          </a:p>
          <a:p>
            <a:pPr lvl="2"/>
            <a:r>
              <a:rPr lang="sk-SK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podporuje LEGO robotov, </a:t>
            </a:r>
            <a:r>
              <a:rPr lang="sk-SK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bluetooth</a:t>
            </a:r>
            <a:r>
              <a:rPr lang="sk-SK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atď.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Extensions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https://puravidaapps.com/extensions.php</a:t>
            </a:r>
            <a:endParaRPr lang="sk-SK" sz="29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1168" lvl="1" indent="0">
              <a:buNone/>
            </a:pPr>
            <a:endParaRPr lang="sk-S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167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 INVENTOR – stránka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http://ai2.appinventor.mit.edu/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400" y="2566800"/>
            <a:ext cx="6769565" cy="41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34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 INVENTOR - Prihlásenie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443490" y="2015733"/>
            <a:ext cx="7593005" cy="3450613"/>
          </a:xfrm>
        </p:spPr>
        <p:txBody>
          <a:bodyPr>
            <a:normAutofit/>
          </a:bodyPr>
          <a:lstStyle/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prihlásenie do aplikácie je potrebný 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účet (GMAIL).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400" y="2566800"/>
            <a:ext cx="6769564" cy="41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3538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ón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ó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ó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3225</TotalTime>
  <Words>1019</Words>
  <Application>Microsoft Office PowerPoint</Application>
  <PresentationFormat>Prezentácia na obrazovke (4:3)</PresentationFormat>
  <Paragraphs>161</Paragraphs>
  <Slides>43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43</vt:i4>
      </vt:variant>
    </vt:vector>
  </HeadingPairs>
  <TitlesOfParts>
    <vt:vector size="52" baseType="lpstr">
      <vt:lpstr>Arial</vt:lpstr>
      <vt:lpstr>Calibri</vt:lpstr>
      <vt:lpstr>Century Gothic</vt:lpstr>
      <vt:lpstr>Consolas</vt:lpstr>
      <vt:lpstr>Courier New</vt:lpstr>
      <vt:lpstr>Times New Roman</vt:lpstr>
      <vt:lpstr>Wingdings</vt:lpstr>
      <vt:lpstr>Wingdings 3</vt:lpstr>
      <vt:lpstr>Ión</vt:lpstr>
      <vt:lpstr>App Inventor</vt:lpstr>
      <vt:lpstr>Čo potrebujeme</vt:lpstr>
      <vt:lpstr>APP INVENTOR</vt:lpstr>
      <vt:lpstr>Čo môžeme robiť v app inventor?</vt:lpstr>
      <vt:lpstr>APP INVENTOR – APLIKÁCIE</vt:lpstr>
      <vt:lpstr>APP INVENTOR – VÝHODY, Nevýhody</vt:lpstr>
      <vt:lpstr>APP INVENTOR - Advantages</vt:lpstr>
      <vt:lpstr>APP INVENTOR – stránka</vt:lpstr>
      <vt:lpstr>APP INVENTOR - Prihlásenie</vt:lpstr>
      <vt:lpstr>APP INVENTOR - Projekty</vt:lpstr>
      <vt:lpstr>APP INVENTOR - Desinger</vt:lpstr>
      <vt:lpstr>APP INVENTOR - Blocks</vt:lpstr>
      <vt:lpstr>APP INVENTOR – Testovanie (connect)</vt:lpstr>
      <vt:lpstr>APP INVENTOR – Testovanie (build)</vt:lpstr>
      <vt:lpstr>First App – Hello „Background“</vt:lpstr>
      <vt:lpstr>First App – Hello „Background“</vt:lpstr>
      <vt:lpstr>First App – komponenty</vt:lpstr>
      <vt:lpstr>Prvá aplikácia – riešenie screen1</vt:lpstr>
      <vt:lpstr>Prvá aplikácia – riešenie screen1</vt:lpstr>
      <vt:lpstr>Prvá aplikácia– riešenie screen2</vt:lpstr>
      <vt:lpstr>Prvá aplikácia – riešenie screen2</vt:lpstr>
      <vt:lpstr>Možnosti rozšírenia prvej aplikácie</vt:lpstr>
      <vt:lpstr>Druhá aplikácia– Mole Mush</vt:lpstr>
      <vt:lpstr>Druhá aplikácia– Mole Mush</vt:lpstr>
      <vt:lpstr>Mole Mush – Komponenty</vt:lpstr>
      <vt:lpstr>Mole Mush– riešenie</vt:lpstr>
      <vt:lpstr>Možnosti rozšírenia prvej aplikácie</vt:lpstr>
      <vt:lpstr>Third app - Running Rabbit</vt:lpstr>
      <vt:lpstr>Tretia aplikácia – Running Rabbit</vt:lpstr>
      <vt:lpstr>Running Rabbit – fáza 1 („Run rabbit“)</vt:lpstr>
      <vt:lpstr>Running Rabbit – fáza 1(Designer)</vt:lpstr>
      <vt:lpstr>Running Rabbit – fáza 1 (riešenie)</vt:lpstr>
      <vt:lpstr>Running Rabbit – fáza 2 („jump rabbit“)</vt:lpstr>
      <vt:lpstr>Running Rabbit – fáza 2 (riešenie)</vt:lpstr>
      <vt:lpstr>Running Rabbit – fáza 3 („Move cabbage,carrot“)</vt:lpstr>
      <vt:lpstr>Running Rabbit – fáza 3 (riešenie)</vt:lpstr>
      <vt:lpstr>Running Rabbit – fáza 4 („eat rabbit“)</vt:lpstr>
      <vt:lpstr>Running Rabbit – fáza 4 (riešenie)</vt:lpstr>
      <vt:lpstr>Running Rabbit – fáza 5 („buttons“)</vt:lpstr>
      <vt:lpstr>Running Rabbit – fáza 4 (riešenie)</vt:lpstr>
      <vt:lpstr>Running Rabbit – fáza 6 („sound“)</vt:lpstr>
      <vt:lpstr>Running Rabbit – fáza 6 (riešenie)</vt:lpstr>
      <vt:lpstr>More tasks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 na hodine matematiky, výhoda alebo prekážka?</dc:title>
  <dc:creator>erik</dc:creator>
  <cp:lastModifiedBy>Patrik Voštinár</cp:lastModifiedBy>
  <cp:revision>152</cp:revision>
  <dcterms:created xsi:type="dcterms:W3CDTF">2015-02-08T14:20:08Z</dcterms:created>
  <dcterms:modified xsi:type="dcterms:W3CDTF">2019-05-14T06:52:49Z</dcterms:modified>
</cp:coreProperties>
</file>