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323" r:id="rId4"/>
    <p:sldId id="258" r:id="rId5"/>
    <p:sldId id="324" r:id="rId6"/>
    <p:sldId id="325" r:id="rId7"/>
    <p:sldId id="330" r:id="rId8"/>
    <p:sldId id="322" r:id="rId9"/>
    <p:sldId id="259" r:id="rId10"/>
    <p:sldId id="260" r:id="rId11"/>
    <p:sldId id="329" r:id="rId12"/>
    <p:sldId id="331" r:id="rId13"/>
    <p:sldId id="332" r:id="rId14"/>
    <p:sldId id="333" r:id="rId15"/>
    <p:sldId id="334" r:id="rId16"/>
    <p:sldId id="335" r:id="rId17"/>
    <p:sldId id="33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848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33447-15BC-4231-9B99-53CEE39AC9BC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C994F95-DE92-4745-B523-E9EE56989A5F}">
      <dgm:prSet/>
      <dgm:spPr/>
      <dgm:t>
        <a:bodyPr/>
        <a:lstStyle/>
        <a:p>
          <a:r>
            <a:rPr lang="sk-SK" baseline="0"/>
            <a:t>Verzie</a:t>
          </a:r>
          <a:endParaRPr lang="en-US"/>
        </a:p>
      </dgm:t>
    </dgm:pt>
    <dgm:pt modelId="{64AC47F7-9F53-48A5-8FD8-C828DC9084AA}" type="parTrans" cxnId="{257F9CCE-8A88-4B40-84C1-DFBA1B52B7A6}">
      <dgm:prSet/>
      <dgm:spPr/>
      <dgm:t>
        <a:bodyPr/>
        <a:lstStyle/>
        <a:p>
          <a:endParaRPr lang="en-US"/>
        </a:p>
      </dgm:t>
    </dgm:pt>
    <dgm:pt modelId="{D88D469C-ACAA-49BF-8701-A84539239FE9}" type="sibTrans" cxnId="{257F9CCE-8A88-4B40-84C1-DFBA1B52B7A6}">
      <dgm:prSet/>
      <dgm:spPr/>
      <dgm:t>
        <a:bodyPr/>
        <a:lstStyle/>
        <a:p>
          <a:endParaRPr lang="en-US"/>
        </a:p>
      </dgm:t>
    </dgm:pt>
    <dgm:pt modelId="{83B33E9A-8795-4B01-B0D5-F5316F0A5778}">
      <dgm:prSet/>
      <dgm:spPr/>
      <dgm:t>
        <a:bodyPr/>
        <a:lstStyle/>
        <a:p>
          <a:r>
            <a:rPr lang="sk-SK" i="1" baseline="0"/>
            <a:t>Ozobot 2.0 BIT</a:t>
          </a:r>
          <a:endParaRPr lang="en-US"/>
        </a:p>
      </dgm:t>
    </dgm:pt>
    <dgm:pt modelId="{B09A8400-276A-47C9-96DB-60E671321EE3}" type="parTrans" cxnId="{D69AD02A-2D38-41C4-A711-7362FFF52621}">
      <dgm:prSet/>
      <dgm:spPr/>
      <dgm:t>
        <a:bodyPr/>
        <a:lstStyle/>
        <a:p>
          <a:endParaRPr lang="en-US"/>
        </a:p>
      </dgm:t>
    </dgm:pt>
    <dgm:pt modelId="{7F22A365-90EC-4DCD-8919-9F10B33E97E0}" type="sibTrans" cxnId="{D69AD02A-2D38-41C4-A711-7362FFF52621}">
      <dgm:prSet/>
      <dgm:spPr/>
      <dgm:t>
        <a:bodyPr/>
        <a:lstStyle/>
        <a:p>
          <a:endParaRPr lang="en-US"/>
        </a:p>
      </dgm:t>
    </dgm:pt>
    <dgm:pt modelId="{4362C00B-7A8D-4C0F-91CF-ECCBC827F7F4}">
      <dgm:prSet/>
      <dgm:spPr/>
      <dgm:t>
        <a:bodyPr/>
        <a:lstStyle/>
        <a:p>
          <a:r>
            <a:rPr lang="sk-SK" i="1" baseline="0"/>
            <a:t>Ozobot EVO</a:t>
          </a:r>
          <a:endParaRPr lang="en-US"/>
        </a:p>
      </dgm:t>
    </dgm:pt>
    <dgm:pt modelId="{BB760A21-A5DD-47EF-9AA3-E2FF6ACCDBA3}" type="parTrans" cxnId="{9B9834BD-1A32-4A7A-9946-05A7E60D9C8D}">
      <dgm:prSet/>
      <dgm:spPr/>
      <dgm:t>
        <a:bodyPr/>
        <a:lstStyle/>
        <a:p>
          <a:endParaRPr lang="en-US"/>
        </a:p>
      </dgm:t>
    </dgm:pt>
    <dgm:pt modelId="{A33DD7DD-1391-4889-829D-DCC0FD0E3D22}" type="sibTrans" cxnId="{9B9834BD-1A32-4A7A-9946-05A7E60D9C8D}">
      <dgm:prSet/>
      <dgm:spPr/>
      <dgm:t>
        <a:bodyPr/>
        <a:lstStyle/>
        <a:p>
          <a:endParaRPr lang="en-US"/>
        </a:p>
      </dgm:t>
    </dgm:pt>
    <dgm:pt modelId="{ED4E0F61-3E24-4008-AB34-F42FEAD4B280}">
      <dgm:prSet/>
      <dgm:spPr/>
      <dgm:t>
        <a:bodyPr/>
        <a:lstStyle/>
        <a:p>
          <a:r>
            <a:rPr lang="sk-SK" baseline="0"/>
            <a:t>Miniatúrny robot veľkosti ping-pong loptičky</a:t>
          </a:r>
          <a:endParaRPr lang="en-US"/>
        </a:p>
      </dgm:t>
    </dgm:pt>
    <dgm:pt modelId="{0845B486-B301-428B-B38E-D5B015812DCA}" type="parTrans" cxnId="{0C6D18A4-07AD-4D74-AEB2-8850EC5DC7FE}">
      <dgm:prSet/>
      <dgm:spPr/>
      <dgm:t>
        <a:bodyPr/>
        <a:lstStyle/>
        <a:p>
          <a:endParaRPr lang="en-US"/>
        </a:p>
      </dgm:t>
    </dgm:pt>
    <dgm:pt modelId="{6E7C780E-D4D9-4CBF-AE6D-3E7260FFFF0A}" type="sibTrans" cxnId="{0C6D18A4-07AD-4D74-AEB2-8850EC5DC7FE}">
      <dgm:prSet/>
      <dgm:spPr/>
      <dgm:t>
        <a:bodyPr/>
        <a:lstStyle/>
        <a:p>
          <a:endParaRPr lang="en-US"/>
        </a:p>
      </dgm:t>
    </dgm:pt>
    <dgm:pt modelId="{AD6A55C8-AE2E-4CB7-A27A-091A8827C7A4}">
      <dgm:prSet/>
      <dgm:spPr/>
      <dgm:t>
        <a:bodyPr/>
        <a:lstStyle/>
        <a:p>
          <a:r>
            <a:rPr lang="sk-SK" baseline="0"/>
            <a:t>Vyhotovenie:</a:t>
          </a:r>
          <a:endParaRPr lang="en-US"/>
        </a:p>
      </dgm:t>
    </dgm:pt>
    <dgm:pt modelId="{D2030119-A495-479F-9464-36815226A0B6}" type="parTrans" cxnId="{4B923803-298C-4F60-AEBC-45EDD2776CC5}">
      <dgm:prSet/>
      <dgm:spPr/>
      <dgm:t>
        <a:bodyPr/>
        <a:lstStyle/>
        <a:p>
          <a:endParaRPr lang="en-US"/>
        </a:p>
      </dgm:t>
    </dgm:pt>
    <dgm:pt modelId="{09CD3841-33BA-4001-BEEE-EE70EFB75EF7}" type="sibTrans" cxnId="{4B923803-298C-4F60-AEBC-45EDD2776CC5}">
      <dgm:prSet/>
      <dgm:spPr/>
      <dgm:t>
        <a:bodyPr/>
        <a:lstStyle/>
        <a:p>
          <a:endParaRPr lang="en-US"/>
        </a:p>
      </dgm:t>
    </dgm:pt>
    <dgm:pt modelId="{26FFDC3C-031D-4E5E-BAE9-573F9B5BB65C}">
      <dgm:prSet/>
      <dgm:spPr/>
      <dgm:t>
        <a:bodyPr/>
        <a:lstStyle/>
        <a:p>
          <a:r>
            <a:rPr lang="sk-SK" i="1" baseline="0"/>
            <a:t>2 farebné prevedenia</a:t>
          </a:r>
          <a:endParaRPr lang="en-US"/>
        </a:p>
      </dgm:t>
    </dgm:pt>
    <dgm:pt modelId="{79785EEF-D1FF-4850-9685-EDA01BE719F1}" type="parTrans" cxnId="{3E9F7232-C30A-40F3-A36C-6861EDF3627E}">
      <dgm:prSet/>
      <dgm:spPr/>
      <dgm:t>
        <a:bodyPr/>
        <a:lstStyle/>
        <a:p>
          <a:endParaRPr lang="en-US"/>
        </a:p>
      </dgm:t>
    </dgm:pt>
    <dgm:pt modelId="{8419DD25-C024-450F-A28D-FD49E243F755}" type="sibTrans" cxnId="{3E9F7232-C30A-40F3-A36C-6861EDF3627E}">
      <dgm:prSet/>
      <dgm:spPr/>
      <dgm:t>
        <a:bodyPr/>
        <a:lstStyle/>
        <a:p>
          <a:endParaRPr lang="en-US"/>
        </a:p>
      </dgm:t>
    </dgm:pt>
    <dgm:pt modelId="{C21B122A-844F-4E11-8904-D454D7B397F8}">
      <dgm:prSet/>
      <dgm:spPr/>
      <dgm:t>
        <a:bodyPr/>
        <a:lstStyle/>
        <a:p>
          <a:r>
            <a:rPr lang="sk-SK" i="1" baseline="0"/>
            <a:t>Polykarbonátový obal</a:t>
          </a:r>
          <a:endParaRPr lang="en-US"/>
        </a:p>
      </dgm:t>
    </dgm:pt>
    <dgm:pt modelId="{3A748B56-54AF-4C84-A0C4-18F3D605530B}" type="parTrans" cxnId="{2E68D67B-8CB6-4816-8ECD-3F0D2857BE6C}">
      <dgm:prSet/>
      <dgm:spPr/>
      <dgm:t>
        <a:bodyPr/>
        <a:lstStyle/>
        <a:p>
          <a:endParaRPr lang="en-US"/>
        </a:p>
      </dgm:t>
    </dgm:pt>
    <dgm:pt modelId="{2FA9A233-D736-411E-9192-89CE1D1A3FBC}" type="sibTrans" cxnId="{2E68D67B-8CB6-4816-8ECD-3F0D2857BE6C}">
      <dgm:prSet/>
      <dgm:spPr/>
      <dgm:t>
        <a:bodyPr/>
        <a:lstStyle/>
        <a:p>
          <a:endParaRPr lang="en-US"/>
        </a:p>
      </dgm:t>
    </dgm:pt>
    <dgm:pt modelId="{A3E7A45F-9EA4-4FEC-A281-0FBDEB212599}">
      <dgm:prSet/>
      <dgm:spPr/>
      <dgm:t>
        <a:bodyPr/>
        <a:lstStyle/>
        <a:p>
          <a:r>
            <a:rPr lang="sk-SK" i="1" baseline="0"/>
            <a:t>2 kolieska</a:t>
          </a:r>
          <a:endParaRPr lang="en-US"/>
        </a:p>
      </dgm:t>
    </dgm:pt>
    <dgm:pt modelId="{B4968E9D-A413-491B-8826-FCB13A16B3E7}" type="parTrans" cxnId="{5614B2B0-2A23-4E66-A3FF-A184517C0443}">
      <dgm:prSet/>
      <dgm:spPr/>
      <dgm:t>
        <a:bodyPr/>
        <a:lstStyle/>
        <a:p>
          <a:endParaRPr lang="en-US"/>
        </a:p>
      </dgm:t>
    </dgm:pt>
    <dgm:pt modelId="{A6AFEFAA-3F25-4DC0-9359-6C7472565059}" type="sibTrans" cxnId="{5614B2B0-2A23-4E66-A3FF-A184517C0443}">
      <dgm:prSet/>
      <dgm:spPr/>
      <dgm:t>
        <a:bodyPr/>
        <a:lstStyle/>
        <a:p>
          <a:endParaRPr lang="en-US"/>
        </a:p>
      </dgm:t>
    </dgm:pt>
    <dgm:pt modelId="{254401AE-496C-462A-BCC2-D9671F68CD3D}">
      <dgm:prSet/>
      <dgm:spPr/>
      <dgm:t>
        <a:bodyPr/>
        <a:lstStyle/>
        <a:p>
          <a:r>
            <a:rPr lang="sk-SK" i="1" baseline="0" dirty="0"/>
            <a:t>optické senzory na snímanie čiar, farebných kódov, </a:t>
          </a:r>
          <a:endParaRPr lang="en-US" dirty="0"/>
        </a:p>
      </dgm:t>
    </dgm:pt>
    <dgm:pt modelId="{5C98C7F9-7EA8-4CD3-87D0-DF6BCA6AD08E}" type="parTrans" cxnId="{4B2E2785-F191-4962-9DC2-BD016A39811D}">
      <dgm:prSet/>
      <dgm:spPr/>
      <dgm:t>
        <a:bodyPr/>
        <a:lstStyle/>
        <a:p>
          <a:endParaRPr lang="en-US"/>
        </a:p>
      </dgm:t>
    </dgm:pt>
    <dgm:pt modelId="{A4EE0A5F-2987-4A0A-8884-972F99CBD98C}" type="sibTrans" cxnId="{4B2E2785-F191-4962-9DC2-BD016A39811D}">
      <dgm:prSet/>
      <dgm:spPr/>
      <dgm:t>
        <a:bodyPr/>
        <a:lstStyle/>
        <a:p>
          <a:endParaRPr lang="en-US"/>
        </a:p>
      </dgm:t>
    </dgm:pt>
    <dgm:pt modelId="{578E10DD-5F9E-4403-84E7-58C865BDD64B}">
      <dgm:prSet/>
      <dgm:spPr/>
      <dgm:t>
        <a:bodyPr/>
        <a:lstStyle/>
        <a:p>
          <a:r>
            <a:rPr lang="sk-SK" i="1" baseline="0" dirty="0" err="1"/>
            <a:t>LiPo</a:t>
          </a:r>
          <a:r>
            <a:rPr lang="sk-SK" i="1" baseline="0" dirty="0"/>
            <a:t> batéria</a:t>
          </a:r>
          <a:endParaRPr lang="en-US" dirty="0"/>
        </a:p>
      </dgm:t>
    </dgm:pt>
    <dgm:pt modelId="{1946ED5B-483E-4223-8866-EE6CFD0D1AC7}" type="parTrans" cxnId="{B76C1431-3A58-4EAA-9125-15E924B2C992}">
      <dgm:prSet/>
      <dgm:spPr/>
      <dgm:t>
        <a:bodyPr/>
        <a:lstStyle/>
        <a:p>
          <a:endParaRPr lang="en-US"/>
        </a:p>
      </dgm:t>
    </dgm:pt>
    <dgm:pt modelId="{CA7EC553-C9CC-4371-B6D6-AC9B27D19140}" type="sibTrans" cxnId="{B76C1431-3A58-4EAA-9125-15E924B2C992}">
      <dgm:prSet/>
      <dgm:spPr/>
      <dgm:t>
        <a:bodyPr/>
        <a:lstStyle/>
        <a:p>
          <a:endParaRPr lang="en-US"/>
        </a:p>
      </dgm:t>
    </dgm:pt>
    <dgm:pt modelId="{B01BFA8E-9DDE-4E8F-9C9B-2A76B60F2201}">
      <dgm:prSet/>
      <dgm:spPr/>
      <dgm:t>
        <a:bodyPr/>
        <a:lstStyle/>
        <a:p>
          <a:r>
            <a:rPr lang="sk-SK" i="1" baseline="0"/>
            <a:t>Možnosť vylepšenia „skinov“</a:t>
          </a:r>
          <a:endParaRPr lang="en-US"/>
        </a:p>
      </dgm:t>
    </dgm:pt>
    <dgm:pt modelId="{98E932C7-9317-410D-9AA9-77CE5D2C4A57}" type="parTrans" cxnId="{4C8B2499-469B-4E6B-B909-4782C456F715}">
      <dgm:prSet/>
      <dgm:spPr/>
      <dgm:t>
        <a:bodyPr/>
        <a:lstStyle/>
        <a:p>
          <a:endParaRPr lang="en-US"/>
        </a:p>
      </dgm:t>
    </dgm:pt>
    <dgm:pt modelId="{89AD4E1D-5678-4B03-9FE0-149F722B7F9C}" type="sibTrans" cxnId="{4C8B2499-469B-4E6B-B909-4782C456F715}">
      <dgm:prSet/>
      <dgm:spPr/>
      <dgm:t>
        <a:bodyPr/>
        <a:lstStyle/>
        <a:p>
          <a:endParaRPr lang="en-US"/>
        </a:p>
      </dgm:t>
    </dgm:pt>
    <dgm:pt modelId="{D6813AD7-32B0-40F7-819C-8D185B823553}">
      <dgm:prSet/>
      <dgm:spPr/>
      <dgm:t>
        <a:bodyPr/>
        <a:lstStyle/>
        <a:p>
          <a:r>
            <a:rPr lang="sk-SK" i="1" baseline="0" dirty="0"/>
            <a:t>Nabíja sa cez </a:t>
          </a:r>
          <a:r>
            <a:rPr lang="sk-SK" i="1" baseline="0" dirty="0" err="1"/>
            <a:t>micro</a:t>
          </a:r>
          <a:r>
            <a:rPr lang="sk-SK" i="1" baseline="0" dirty="0"/>
            <a:t> USB port</a:t>
          </a:r>
          <a:endParaRPr lang="en-US" dirty="0"/>
        </a:p>
      </dgm:t>
    </dgm:pt>
    <dgm:pt modelId="{9934D473-B726-4BA2-A1E0-7D67C6F31615}" type="parTrans" cxnId="{05DDD7C3-4A81-4C45-A985-DFD823AB183C}">
      <dgm:prSet/>
      <dgm:spPr/>
      <dgm:t>
        <a:bodyPr/>
        <a:lstStyle/>
        <a:p>
          <a:endParaRPr lang="sk-SK"/>
        </a:p>
      </dgm:t>
    </dgm:pt>
    <dgm:pt modelId="{F5E6B054-0784-46E2-96B1-5FB65D4D42EA}" type="sibTrans" cxnId="{05DDD7C3-4A81-4C45-A985-DFD823AB183C}">
      <dgm:prSet/>
      <dgm:spPr/>
      <dgm:t>
        <a:bodyPr/>
        <a:lstStyle/>
        <a:p>
          <a:endParaRPr lang="sk-SK"/>
        </a:p>
      </dgm:t>
    </dgm:pt>
    <dgm:pt modelId="{8FCE87B5-63B6-4F36-8038-A3313DEB9D7B}" type="pres">
      <dgm:prSet presAssocID="{89433447-15BC-4231-9B99-53CEE39AC9BC}" presName="linear" presStyleCnt="0">
        <dgm:presLayoutVars>
          <dgm:dir/>
          <dgm:animLvl val="lvl"/>
          <dgm:resizeHandles val="exact"/>
        </dgm:presLayoutVars>
      </dgm:prSet>
      <dgm:spPr/>
    </dgm:pt>
    <dgm:pt modelId="{94EF1742-26FA-4DB2-AF82-2A2829081515}" type="pres">
      <dgm:prSet presAssocID="{EC994F95-DE92-4745-B523-E9EE56989A5F}" presName="parentLin" presStyleCnt="0"/>
      <dgm:spPr/>
    </dgm:pt>
    <dgm:pt modelId="{0A0EAC99-F322-4595-A2BA-A6529D0CE314}" type="pres">
      <dgm:prSet presAssocID="{EC994F95-DE92-4745-B523-E9EE56989A5F}" presName="parentLeftMargin" presStyleLbl="node1" presStyleIdx="0" presStyleCnt="3"/>
      <dgm:spPr/>
    </dgm:pt>
    <dgm:pt modelId="{ACA2F2CD-AE09-451A-A4DA-BFA282703124}" type="pres">
      <dgm:prSet presAssocID="{EC994F95-DE92-4745-B523-E9EE56989A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11CBD7F-4709-43C2-8E9D-7B9577BC1D53}" type="pres">
      <dgm:prSet presAssocID="{EC994F95-DE92-4745-B523-E9EE56989A5F}" presName="negativeSpace" presStyleCnt="0"/>
      <dgm:spPr/>
    </dgm:pt>
    <dgm:pt modelId="{E3740E43-299F-4CD4-BB5D-C273E5F113C5}" type="pres">
      <dgm:prSet presAssocID="{EC994F95-DE92-4745-B523-E9EE56989A5F}" presName="childText" presStyleLbl="conFgAcc1" presStyleIdx="0" presStyleCnt="3">
        <dgm:presLayoutVars>
          <dgm:bulletEnabled val="1"/>
        </dgm:presLayoutVars>
      </dgm:prSet>
      <dgm:spPr/>
    </dgm:pt>
    <dgm:pt modelId="{66D183AC-1B3E-4CC3-AC86-AD0637B6DF8D}" type="pres">
      <dgm:prSet presAssocID="{D88D469C-ACAA-49BF-8701-A84539239FE9}" presName="spaceBetweenRectangles" presStyleCnt="0"/>
      <dgm:spPr/>
    </dgm:pt>
    <dgm:pt modelId="{8B427BF4-F936-4EBD-9628-4A57D6635645}" type="pres">
      <dgm:prSet presAssocID="{ED4E0F61-3E24-4008-AB34-F42FEAD4B280}" presName="parentLin" presStyleCnt="0"/>
      <dgm:spPr/>
    </dgm:pt>
    <dgm:pt modelId="{9F7A5188-5CA1-4B07-95D2-120F6ACEC466}" type="pres">
      <dgm:prSet presAssocID="{ED4E0F61-3E24-4008-AB34-F42FEAD4B280}" presName="parentLeftMargin" presStyleLbl="node1" presStyleIdx="0" presStyleCnt="3"/>
      <dgm:spPr/>
    </dgm:pt>
    <dgm:pt modelId="{6554512D-068D-4AB4-825E-01E4B967F01D}" type="pres">
      <dgm:prSet presAssocID="{ED4E0F61-3E24-4008-AB34-F42FEAD4B28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C190BBA-913B-4A6D-B236-0C174B50AC8E}" type="pres">
      <dgm:prSet presAssocID="{ED4E0F61-3E24-4008-AB34-F42FEAD4B280}" presName="negativeSpace" presStyleCnt="0"/>
      <dgm:spPr/>
    </dgm:pt>
    <dgm:pt modelId="{E6FAA001-02B4-4639-B0D7-4CFF58CF6657}" type="pres">
      <dgm:prSet presAssocID="{ED4E0F61-3E24-4008-AB34-F42FEAD4B280}" presName="childText" presStyleLbl="conFgAcc1" presStyleIdx="1" presStyleCnt="3">
        <dgm:presLayoutVars>
          <dgm:bulletEnabled val="1"/>
        </dgm:presLayoutVars>
      </dgm:prSet>
      <dgm:spPr/>
    </dgm:pt>
    <dgm:pt modelId="{FEB8BB50-691D-49EA-8A02-DBBBDAC8B557}" type="pres">
      <dgm:prSet presAssocID="{6E7C780E-D4D9-4CBF-AE6D-3E7260FFFF0A}" presName="spaceBetweenRectangles" presStyleCnt="0"/>
      <dgm:spPr/>
    </dgm:pt>
    <dgm:pt modelId="{2367768D-BD6F-4CB5-9C52-9ABB4144B274}" type="pres">
      <dgm:prSet presAssocID="{AD6A55C8-AE2E-4CB7-A27A-091A8827C7A4}" presName="parentLin" presStyleCnt="0"/>
      <dgm:spPr/>
    </dgm:pt>
    <dgm:pt modelId="{CC136980-1DB2-450E-A04F-B596BFBCC095}" type="pres">
      <dgm:prSet presAssocID="{AD6A55C8-AE2E-4CB7-A27A-091A8827C7A4}" presName="parentLeftMargin" presStyleLbl="node1" presStyleIdx="1" presStyleCnt="3"/>
      <dgm:spPr/>
    </dgm:pt>
    <dgm:pt modelId="{850979C2-A79D-4718-81C7-36D34CAD9E78}" type="pres">
      <dgm:prSet presAssocID="{AD6A55C8-AE2E-4CB7-A27A-091A8827C7A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284E349-BECD-4A2F-AE4F-4446D686EBF7}" type="pres">
      <dgm:prSet presAssocID="{AD6A55C8-AE2E-4CB7-A27A-091A8827C7A4}" presName="negativeSpace" presStyleCnt="0"/>
      <dgm:spPr/>
    </dgm:pt>
    <dgm:pt modelId="{28F5D758-683C-4284-9AED-FCD77838DE61}" type="pres">
      <dgm:prSet presAssocID="{AD6A55C8-AE2E-4CB7-A27A-091A8827C7A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B923803-298C-4F60-AEBC-45EDD2776CC5}" srcId="{89433447-15BC-4231-9B99-53CEE39AC9BC}" destId="{AD6A55C8-AE2E-4CB7-A27A-091A8827C7A4}" srcOrd="2" destOrd="0" parTransId="{D2030119-A495-479F-9464-36815226A0B6}" sibTransId="{09CD3841-33BA-4001-BEEE-EE70EFB75EF7}"/>
    <dgm:cxn modelId="{BC45E203-1387-4D86-8E0B-436D6A038BC0}" type="presOf" srcId="{83B33E9A-8795-4B01-B0D5-F5316F0A5778}" destId="{E3740E43-299F-4CD4-BB5D-C273E5F113C5}" srcOrd="0" destOrd="0" presId="urn:microsoft.com/office/officeart/2005/8/layout/list1"/>
    <dgm:cxn modelId="{A2F76704-9970-4017-B28E-83EA787DB5AF}" type="presOf" srcId="{89433447-15BC-4231-9B99-53CEE39AC9BC}" destId="{8FCE87B5-63B6-4F36-8038-A3313DEB9D7B}" srcOrd="0" destOrd="0" presId="urn:microsoft.com/office/officeart/2005/8/layout/list1"/>
    <dgm:cxn modelId="{A3C3F915-1F6C-4375-8FB5-1927484B5D3E}" type="presOf" srcId="{ED4E0F61-3E24-4008-AB34-F42FEAD4B280}" destId="{9F7A5188-5CA1-4B07-95D2-120F6ACEC466}" srcOrd="0" destOrd="0" presId="urn:microsoft.com/office/officeart/2005/8/layout/list1"/>
    <dgm:cxn modelId="{5EBF641E-4325-44DF-B7D3-6F29DD72B81F}" type="presOf" srcId="{4362C00B-7A8D-4C0F-91CF-ECCBC827F7F4}" destId="{E3740E43-299F-4CD4-BB5D-C273E5F113C5}" srcOrd="0" destOrd="1" presId="urn:microsoft.com/office/officeart/2005/8/layout/list1"/>
    <dgm:cxn modelId="{6F58F622-69AC-4438-B2D7-02921F6AE47F}" type="presOf" srcId="{578E10DD-5F9E-4403-84E7-58C865BDD64B}" destId="{28F5D758-683C-4284-9AED-FCD77838DE61}" srcOrd="0" destOrd="5" presId="urn:microsoft.com/office/officeart/2005/8/layout/list1"/>
    <dgm:cxn modelId="{62BC3225-B526-4296-AD75-4758D063B602}" type="presOf" srcId="{AD6A55C8-AE2E-4CB7-A27A-091A8827C7A4}" destId="{CC136980-1DB2-450E-A04F-B596BFBCC095}" srcOrd="0" destOrd="0" presId="urn:microsoft.com/office/officeart/2005/8/layout/list1"/>
    <dgm:cxn modelId="{2BB95327-72C0-427C-8D25-71AE6E2CC107}" type="presOf" srcId="{EC994F95-DE92-4745-B523-E9EE56989A5F}" destId="{0A0EAC99-F322-4595-A2BA-A6529D0CE314}" srcOrd="0" destOrd="0" presId="urn:microsoft.com/office/officeart/2005/8/layout/list1"/>
    <dgm:cxn modelId="{D69AD02A-2D38-41C4-A711-7362FFF52621}" srcId="{EC994F95-DE92-4745-B523-E9EE56989A5F}" destId="{83B33E9A-8795-4B01-B0D5-F5316F0A5778}" srcOrd="0" destOrd="0" parTransId="{B09A8400-276A-47C9-96DB-60E671321EE3}" sibTransId="{7F22A365-90EC-4DCD-8919-9F10B33E97E0}"/>
    <dgm:cxn modelId="{B76C1431-3A58-4EAA-9125-15E924B2C992}" srcId="{AD6A55C8-AE2E-4CB7-A27A-091A8827C7A4}" destId="{578E10DD-5F9E-4403-84E7-58C865BDD64B}" srcOrd="5" destOrd="0" parTransId="{1946ED5B-483E-4223-8866-EE6CFD0D1AC7}" sibTransId="{CA7EC553-C9CC-4371-B6D6-AC9B27D19140}"/>
    <dgm:cxn modelId="{3E9F7232-C30A-40F3-A36C-6861EDF3627E}" srcId="{AD6A55C8-AE2E-4CB7-A27A-091A8827C7A4}" destId="{26FFDC3C-031D-4E5E-BAE9-573F9B5BB65C}" srcOrd="0" destOrd="0" parTransId="{79785EEF-D1FF-4850-9685-EDA01BE719F1}" sibTransId="{8419DD25-C024-450F-A28D-FD49E243F755}"/>
    <dgm:cxn modelId="{33A3B76C-1C16-41AE-B208-32BFA9278E87}" type="presOf" srcId="{254401AE-496C-462A-BCC2-D9671F68CD3D}" destId="{28F5D758-683C-4284-9AED-FCD77838DE61}" srcOrd="0" destOrd="3" presId="urn:microsoft.com/office/officeart/2005/8/layout/list1"/>
    <dgm:cxn modelId="{2E68D67B-8CB6-4816-8ECD-3F0D2857BE6C}" srcId="{AD6A55C8-AE2E-4CB7-A27A-091A8827C7A4}" destId="{C21B122A-844F-4E11-8904-D454D7B397F8}" srcOrd="1" destOrd="0" parTransId="{3A748B56-54AF-4C84-A0C4-18F3D605530B}" sibTransId="{2FA9A233-D736-411E-9192-89CE1D1A3FBC}"/>
    <dgm:cxn modelId="{3F10A97C-1EF0-4E79-BC27-B93A9C8C0781}" type="presOf" srcId="{A3E7A45F-9EA4-4FEC-A281-0FBDEB212599}" destId="{28F5D758-683C-4284-9AED-FCD77838DE61}" srcOrd="0" destOrd="2" presId="urn:microsoft.com/office/officeart/2005/8/layout/list1"/>
    <dgm:cxn modelId="{4B2E2785-F191-4962-9DC2-BD016A39811D}" srcId="{AD6A55C8-AE2E-4CB7-A27A-091A8827C7A4}" destId="{254401AE-496C-462A-BCC2-D9671F68CD3D}" srcOrd="3" destOrd="0" parTransId="{5C98C7F9-7EA8-4CD3-87D0-DF6BCA6AD08E}" sibTransId="{A4EE0A5F-2987-4A0A-8884-972F99CBD98C}"/>
    <dgm:cxn modelId="{A742828B-EE29-41AE-B968-C87968C52F83}" type="presOf" srcId="{B01BFA8E-9DDE-4E8F-9C9B-2A76B60F2201}" destId="{28F5D758-683C-4284-9AED-FCD77838DE61}" srcOrd="0" destOrd="6" presId="urn:microsoft.com/office/officeart/2005/8/layout/list1"/>
    <dgm:cxn modelId="{CBA6F996-7555-476C-B06F-072DC0510AC2}" type="presOf" srcId="{D6813AD7-32B0-40F7-819C-8D185B823553}" destId="{28F5D758-683C-4284-9AED-FCD77838DE61}" srcOrd="0" destOrd="4" presId="urn:microsoft.com/office/officeart/2005/8/layout/list1"/>
    <dgm:cxn modelId="{4C8B2499-469B-4E6B-B909-4782C456F715}" srcId="{AD6A55C8-AE2E-4CB7-A27A-091A8827C7A4}" destId="{B01BFA8E-9DDE-4E8F-9C9B-2A76B60F2201}" srcOrd="6" destOrd="0" parTransId="{98E932C7-9317-410D-9AA9-77CE5D2C4A57}" sibTransId="{89AD4E1D-5678-4B03-9FE0-149F722B7F9C}"/>
    <dgm:cxn modelId="{0C6D18A4-07AD-4D74-AEB2-8850EC5DC7FE}" srcId="{89433447-15BC-4231-9B99-53CEE39AC9BC}" destId="{ED4E0F61-3E24-4008-AB34-F42FEAD4B280}" srcOrd="1" destOrd="0" parTransId="{0845B486-B301-428B-B38E-D5B015812DCA}" sibTransId="{6E7C780E-D4D9-4CBF-AE6D-3E7260FFFF0A}"/>
    <dgm:cxn modelId="{A70F7AA5-9051-4DDD-B081-301BB6110904}" type="presOf" srcId="{C21B122A-844F-4E11-8904-D454D7B397F8}" destId="{28F5D758-683C-4284-9AED-FCD77838DE61}" srcOrd="0" destOrd="1" presId="urn:microsoft.com/office/officeart/2005/8/layout/list1"/>
    <dgm:cxn modelId="{5AE780A9-A227-4203-8EA7-A2253FE24590}" type="presOf" srcId="{AD6A55C8-AE2E-4CB7-A27A-091A8827C7A4}" destId="{850979C2-A79D-4718-81C7-36D34CAD9E78}" srcOrd="1" destOrd="0" presId="urn:microsoft.com/office/officeart/2005/8/layout/list1"/>
    <dgm:cxn modelId="{5614B2B0-2A23-4E66-A3FF-A184517C0443}" srcId="{AD6A55C8-AE2E-4CB7-A27A-091A8827C7A4}" destId="{A3E7A45F-9EA4-4FEC-A281-0FBDEB212599}" srcOrd="2" destOrd="0" parTransId="{B4968E9D-A413-491B-8826-FCB13A16B3E7}" sibTransId="{A6AFEFAA-3F25-4DC0-9359-6C7472565059}"/>
    <dgm:cxn modelId="{9B9834BD-1A32-4A7A-9946-05A7E60D9C8D}" srcId="{EC994F95-DE92-4745-B523-E9EE56989A5F}" destId="{4362C00B-7A8D-4C0F-91CF-ECCBC827F7F4}" srcOrd="1" destOrd="0" parTransId="{BB760A21-A5DD-47EF-9AA3-E2FF6ACCDBA3}" sibTransId="{A33DD7DD-1391-4889-829D-DCC0FD0E3D22}"/>
    <dgm:cxn modelId="{05DDD7C3-4A81-4C45-A985-DFD823AB183C}" srcId="{AD6A55C8-AE2E-4CB7-A27A-091A8827C7A4}" destId="{D6813AD7-32B0-40F7-819C-8D185B823553}" srcOrd="4" destOrd="0" parTransId="{9934D473-B726-4BA2-A1E0-7D67C6F31615}" sibTransId="{F5E6B054-0784-46E2-96B1-5FB65D4D42EA}"/>
    <dgm:cxn modelId="{257F9CCE-8A88-4B40-84C1-DFBA1B52B7A6}" srcId="{89433447-15BC-4231-9B99-53CEE39AC9BC}" destId="{EC994F95-DE92-4745-B523-E9EE56989A5F}" srcOrd="0" destOrd="0" parTransId="{64AC47F7-9F53-48A5-8FD8-C828DC9084AA}" sibTransId="{D88D469C-ACAA-49BF-8701-A84539239FE9}"/>
    <dgm:cxn modelId="{EC5E86E3-5600-4BD7-A0D4-E6E78963687A}" type="presOf" srcId="{26FFDC3C-031D-4E5E-BAE9-573F9B5BB65C}" destId="{28F5D758-683C-4284-9AED-FCD77838DE61}" srcOrd="0" destOrd="0" presId="urn:microsoft.com/office/officeart/2005/8/layout/list1"/>
    <dgm:cxn modelId="{D06461F4-57FB-4F0D-B436-B98872A5BB87}" type="presOf" srcId="{EC994F95-DE92-4745-B523-E9EE56989A5F}" destId="{ACA2F2CD-AE09-451A-A4DA-BFA282703124}" srcOrd="1" destOrd="0" presId="urn:microsoft.com/office/officeart/2005/8/layout/list1"/>
    <dgm:cxn modelId="{5EE65AF7-A1A9-4131-822D-97F7CA884160}" type="presOf" srcId="{ED4E0F61-3E24-4008-AB34-F42FEAD4B280}" destId="{6554512D-068D-4AB4-825E-01E4B967F01D}" srcOrd="1" destOrd="0" presId="urn:microsoft.com/office/officeart/2005/8/layout/list1"/>
    <dgm:cxn modelId="{0280AECF-DD01-4742-A17C-D37CD5643672}" type="presParOf" srcId="{8FCE87B5-63B6-4F36-8038-A3313DEB9D7B}" destId="{94EF1742-26FA-4DB2-AF82-2A2829081515}" srcOrd="0" destOrd="0" presId="urn:microsoft.com/office/officeart/2005/8/layout/list1"/>
    <dgm:cxn modelId="{83F0337B-53DC-488C-8B36-E85B0734A463}" type="presParOf" srcId="{94EF1742-26FA-4DB2-AF82-2A2829081515}" destId="{0A0EAC99-F322-4595-A2BA-A6529D0CE314}" srcOrd="0" destOrd="0" presId="urn:microsoft.com/office/officeart/2005/8/layout/list1"/>
    <dgm:cxn modelId="{33C31FB2-8CDA-40E0-990D-930F0173BB84}" type="presParOf" srcId="{94EF1742-26FA-4DB2-AF82-2A2829081515}" destId="{ACA2F2CD-AE09-451A-A4DA-BFA282703124}" srcOrd="1" destOrd="0" presId="urn:microsoft.com/office/officeart/2005/8/layout/list1"/>
    <dgm:cxn modelId="{B2FFED7D-9B6A-4E3C-B298-3F3E29816E80}" type="presParOf" srcId="{8FCE87B5-63B6-4F36-8038-A3313DEB9D7B}" destId="{711CBD7F-4709-43C2-8E9D-7B9577BC1D53}" srcOrd="1" destOrd="0" presId="urn:microsoft.com/office/officeart/2005/8/layout/list1"/>
    <dgm:cxn modelId="{A255E5EE-4EBE-4796-811F-5EC9FB4154D4}" type="presParOf" srcId="{8FCE87B5-63B6-4F36-8038-A3313DEB9D7B}" destId="{E3740E43-299F-4CD4-BB5D-C273E5F113C5}" srcOrd="2" destOrd="0" presId="urn:microsoft.com/office/officeart/2005/8/layout/list1"/>
    <dgm:cxn modelId="{E37F7481-7E06-4A4E-87CF-46F2A17F5B48}" type="presParOf" srcId="{8FCE87B5-63B6-4F36-8038-A3313DEB9D7B}" destId="{66D183AC-1B3E-4CC3-AC86-AD0637B6DF8D}" srcOrd="3" destOrd="0" presId="urn:microsoft.com/office/officeart/2005/8/layout/list1"/>
    <dgm:cxn modelId="{1C613BF6-9831-47CB-A757-CFE07A418551}" type="presParOf" srcId="{8FCE87B5-63B6-4F36-8038-A3313DEB9D7B}" destId="{8B427BF4-F936-4EBD-9628-4A57D6635645}" srcOrd="4" destOrd="0" presId="urn:microsoft.com/office/officeart/2005/8/layout/list1"/>
    <dgm:cxn modelId="{F58BFEB4-ED0A-41B7-9467-2F79B5EB2229}" type="presParOf" srcId="{8B427BF4-F936-4EBD-9628-4A57D6635645}" destId="{9F7A5188-5CA1-4B07-95D2-120F6ACEC466}" srcOrd="0" destOrd="0" presId="urn:microsoft.com/office/officeart/2005/8/layout/list1"/>
    <dgm:cxn modelId="{4E075118-C41A-4520-AD55-AA69D615E00C}" type="presParOf" srcId="{8B427BF4-F936-4EBD-9628-4A57D6635645}" destId="{6554512D-068D-4AB4-825E-01E4B967F01D}" srcOrd="1" destOrd="0" presId="urn:microsoft.com/office/officeart/2005/8/layout/list1"/>
    <dgm:cxn modelId="{7F12A077-A78C-437E-AD72-E1C7D1D0E5BB}" type="presParOf" srcId="{8FCE87B5-63B6-4F36-8038-A3313DEB9D7B}" destId="{DC190BBA-913B-4A6D-B236-0C174B50AC8E}" srcOrd="5" destOrd="0" presId="urn:microsoft.com/office/officeart/2005/8/layout/list1"/>
    <dgm:cxn modelId="{22C1F869-7CD0-4684-9417-C91690FD1111}" type="presParOf" srcId="{8FCE87B5-63B6-4F36-8038-A3313DEB9D7B}" destId="{E6FAA001-02B4-4639-B0D7-4CFF58CF6657}" srcOrd="6" destOrd="0" presId="urn:microsoft.com/office/officeart/2005/8/layout/list1"/>
    <dgm:cxn modelId="{DC43D697-59CF-4B99-9113-378B9A075844}" type="presParOf" srcId="{8FCE87B5-63B6-4F36-8038-A3313DEB9D7B}" destId="{FEB8BB50-691D-49EA-8A02-DBBBDAC8B557}" srcOrd="7" destOrd="0" presId="urn:microsoft.com/office/officeart/2005/8/layout/list1"/>
    <dgm:cxn modelId="{095708DE-B289-4BEF-9825-5DA1016C2D2E}" type="presParOf" srcId="{8FCE87B5-63B6-4F36-8038-A3313DEB9D7B}" destId="{2367768D-BD6F-4CB5-9C52-9ABB4144B274}" srcOrd="8" destOrd="0" presId="urn:microsoft.com/office/officeart/2005/8/layout/list1"/>
    <dgm:cxn modelId="{F1EBCECA-B7CD-4359-8689-37234DCAEF9E}" type="presParOf" srcId="{2367768D-BD6F-4CB5-9C52-9ABB4144B274}" destId="{CC136980-1DB2-450E-A04F-B596BFBCC095}" srcOrd="0" destOrd="0" presId="urn:microsoft.com/office/officeart/2005/8/layout/list1"/>
    <dgm:cxn modelId="{95D1D9C3-1437-42E8-974F-CD81BE9BECCF}" type="presParOf" srcId="{2367768D-BD6F-4CB5-9C52-9ABB4144B274}" destId="{850979C2-A79D-4718-81C7-36D34CAD9E78}" srcOrd="1" destOrd="0" presId="urn:microsoft.com/office/officeart/2005/8/layout/list1"/>
    <dgm:cxn modelId="{B9440554-A823-4C14-A368-7A932DF39DE3}" type="presParOf" srcId="{8FCE87B5-63B6-4F36-8038-A3313DEB9D7B}" destId="{9284E349-BECD-4A2F-AE4F-4446D686EBF7}" srcOrd="9" destOrd="0" presId="urn:microsoft.com/office/officeart/2005/8/layout/list1"/>
    <dgm:cxn modelId="{B6EE6ADC-D1D7-401E-BEF0-EDF3248AB61B}" type="presParOf" srcId="{8FCE87B5-63B6-4F36-8038-A3313DEB9D7B}" destId="{28F5D758-683C-4284-9AED-FCD77838DE6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66BC91-8F73-4B72-8341-917752B891C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9EA513-AF49-43D8-9C2D-511843E5EE87}">
      <dgm:prSet/>
      <dgm:spPr/>
      <dgm:t>
        <a:bodyPr/>
        <a:lstStyle/>
        <a:p>
          <a:r>
            <a:rPr lang="sk-SK" baseline="0" dirty="0"/>
            <a:t>prostredníctvom farebných kódov</a:t>
          </a:r>
          <a:endParaRPr lang="en-US" dirty="0"/>
        </a:p>
      </dgm:t>
    </dgm:pt>
    <dgm:pt modelId="{B028ED2B-017F-45BA-88B2-2D965DD9215A}" type="parTrans" cxnId="{E25D0890-B2DE-40D1-BCEC-D27DEEBE8E81}">
      <dgm:prSet/>
      <dgm:spPr/>
      <dgm:t>
        <a:bodyPr/>
        <a:lstStyle/>
        <a:p>
          <a:endParaRPr lang="en-US"/>
        </a:p>
      </dgm:t>
    </dgm:pt>
    <dgm:pt modelId="{EE1B65BC-8CC6-4763-8D39-C87997B6E013}" type="sibTrans" cxnId="{E25D0890-B2DE-40D1-BCEC-D27DEEBE8E81}">
      <dgm:prSet/>
      <dgm:spPr/>
      <dgm:t>
        <a:bodyPr/>
        <a:lstStyle/>
        <a:p>
          <a:endParaRPr lang="en-US"/>
        </a:p>
      </dgm:t>
    </dgm:pt>
    <dgm:pt modelId="{10567404-8192-4B68-99E0-F91BD3F3B229}">
      <dgm:prSet/>
      <dgm:spPr/>
      <dgm:t>
        <a:bodyPr/>
        <a:lstStyle/>
        <a:p>
          <a:r>
            <a:rPr lang="sk-SK" baseline="0" dirty="0"/>
            <a:t>cez tablet prostredníctvom aplikácií </a:t>
          </a:r>
          <a:r>
            <a:rPr lang="sk-SK" baseline="0" dirty="0" err="1"/>
            <a:t>Ozobot</a:t>
          </a:r>
          <a:r>
            <a:rPr lang="sk-SK" baseline="0" dirty="0"/>
            <a:t> a </a:t>
          </a:r>
          <a:r>
            <a:rPr lang="sk-SK" baseline="0" dirty="0" err="1"/>
            <a:t>OzoGroove</a:t>
          </a:r>
          <a:r>
            <a:rPr lang="sk-SK" baseline="0" dirty="0"/>
            <a:t>, ktoré sú bezplatné</a:t>
          </a:r>
          <a:endParaRPr lang="en-US" dirty="0"/>
        </a:p>
      </dgm:t>
    </dgm:pt>
    <dgm:pt modelId="{0A4A5CAF-CA0D-453E-ACF8-26ABEC1B328B}" type="parTrans" cxnId="{91DEAF7E-FCE1-4844-AD78-B801DEF907D3}">
      <dgm:prSet/>
      <dgm:spPr/>
      <dgm:t>
        <a:bodyPr/>
        <a:lstStyle/>
        <a:p>
          <a:endParaRPr lang="en-US"/>
        </a:p>
      </dgm:t>
    </dgm:pt>
    <dgm:pt modelId="{20694F2A-F90A-4F7C-AA55-0509B32954B8}" type="sibTrans" cxnId="{91DEAF7E-FCE1-4844-AD78-B801DEF907D3}">
      <dgm:prSet/>
      <dgm:spPr/>
      <dgm:t>
        <a:bodyPr/>
        <a:lstStyle/>
        <a:p>
          <a:endParaRPr lang="en-US"/>
        </a:p>
      </dgm:t>
    </dgm:pt>
    <dgm:pt modelId="{0EB8716D-224B-4087-BCEF-434FDC57A266}">
      <dgm:prSet/>
      <dgm:spPr/>
      <dgm:t>
        <a:bodyPr/>
        <a:lstStyle/>
        <a:p>
          <a:r>
            <a:rPr lang="sk-SK" baseline="0"/>
            <a:t>v programovacom prostredí OzoBlockly </a:t>
          </a:r>
          <a:endParaRPr lang="en-US"/>
        </a:p>
      </dgm:t>
    </dgm:pt>
    <dgm:pt modelId="{EE7331F3-7EE9-4AC0-850D-218A1B251AD2}" type="parTrans" cxnId="{6AED6221-DD50-4F89-A358-204BD81AE536}">
      <dgm:prSet/>
      <dgm:spPr/>
      <dgm:t>
        <a:bodyPr/>
        <a:lstStyle/>
        <a:p>
          <a:endParaRPr lang="en-US"/>
        </a:p>
      </dgm:t>
    </dgm:pt>
    <dgm:pt modelId="{25C7AEDA-B1D6-4150-950A-92E8F0233B25}" type="sibTrans" cxnId="{6AED6221-DD50-4F89-A358-204BD81AE536}">
      <dgm:prSet/>
      <dgm:spPr/>
      <dgm:t>
        <a:bodyPr/>
        <a:lstStyle/>
        <a:p>
          <a:endParaRPr lang="en-US"/>
        </a:p>
      </dgm:t>
    </dgm:pt>
    <dgm:pt modelId="{AA337175-CC76-41A8-8526-C243CF643591}" type="pres">
      <dgm:prSet presAssocID="{4366BC91-8F73-4B72-8341-917752B891C4}" presName="linear" presStyleCnt="0">
        <dgm:presLayoutVars>
          <dgm:animLvl val="lvl"/>
          <dgm:resizeHandles val="exact"/>
        </dgm:presLayoutVars>
      </dgm:prSet>
      <dgm:spPr/>
    </dgm:pt>
    <dgm:pt modelId="{8E884EF0-43B8-473E-BC51-21BD528F7DC9}" type="pres">
      <dgm:prSet presAssocID="{2F9EA513-AF49-43D8-9C2D-511843E5EE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D024DA-A6AB-42A4-8ABB-2916B564E59C}" type="pres">
      <dgm:prSet presAssocID="{EE1B65BC-8CC6-4763-8D39-C87997B6E013}" presName="spacer" presStyleCnt="0"/>
      <dgm:spPr/>
    </dgm:pt>
    <dgm:pt modelId="{35EE2E1B-2EC1-42BC-B4FC-203137C8E251}" type="pres">
      <dgm:prSet presAssocID="{10567404-8192-4B68-99E0-F91BD3F3B2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D3E6A76-C049-46F1-9BFF-E870EE3CE358}" type="pres">
      <dgm:prSet presAssocID="{20694F2A-F90A-4F7C-AA55-0509B32954B8}" presName="spacer" presStyleCnt="0"/>
      <dgm:spPr/>
    </dgm:pt>
    <dgm:pt modelId="{CF1C8D4C-0F99-4CED-84D8-8D58665D10EE}" type="pres">
      <dgm:prSet presAssocID="{0EB8716D-224B-4087-BCEF-434FDC57A26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AED6221-DD50-4F89-A358-204BD81AE536}" srcId="{4366BC91-8F73-4B72-8341-917752B891C4}" destId="{0EB8716D-224B-4087-BCEF-434FDC57A266}" srcOrd="2" destOrd="0" parTransId="{EE7331F3-7EE9-4AC0-850D-218A1B251AD2}" sibTransId="{25C7AEDA-B1D6-4150-950A-92E8F0233B25}"/>
    <dgm:cxn modelId="{71354E21-F751-4892-B080-537C4E6007BC}" type="presOf" srcId="{0EB8716D-224B-4087-BCEF-434FDC57A266}" destId="{CF1C8D4C-0F99-4CED-84D8-8D58665D10EE}" srcOrd="0" destOrd="0" presId="urn:microsoft.com/office/officeart/2005/8/layout/vList2"/>
    <dgm:cxn modelId="{CB00603A-AD47-4728-81EE-95B350D51313}" type="presOf" srcId="{10567404-8192-4B68-99E0-F91BD3F3B229}" destId="{35EE2E1B-2EC1-42BC-B4FC-203137C8E251}" srcOrd="0" destOrd="0" presId="urn:microsoft.com/office/officeart/2005/8/layout/vList2"/>
    <dgm:cxn modelId="{91DEAF7E-FCE1-4844-AD78-B801DEF907D3}" srcId="{4366BC91-8F73-4B72-8341-917752B891C4}" destId="{10567404-8192-4B68-99E0-F91BD3F3B229}" srcOrd="1" destOrd="0" parTransId="{0A4A5CAF-CA0D-453E-ACF8-26ABEC1B328B}" sibTransId="{20694F2A-F90A-4F7C-AA55-0509B32954B8}"/>
    <dgm:cxn modelId="{E25D0890-B2DE-40D1-BCEC-D27DEEBE8E81}" srcId="{4366BC91-8F73-4B72-8341-917752B891C4}" destId="{2F9EA513-AF49-43D8-9C2D-511843E5EE87}" srcOrd="0" destOrd="0" parTransId="{B028ED2B-017F-45BA-88B2-2D965DD9215A}" sibTransId="{EE1B65BC-8CC6-4763-8D39-C87997B6E013}"/>
    <dgm:cxn modelId="{ABBB03E4-077E-4908-8F7F-88D7CB9CCFEB}" type="presOf" srcId="{2F9EA513-AF49-43D8-9C2D-511843E5EE87}" destId="{8E884EF0-43B8-473E-BC51-21BD528F7DC9}" srcOrd="0" destOrd="0" presId="urn:microsoft.com/office/officeart/2005/8/layout/vList2"/>
    <dgm:cxn modelId="{F2EADBF3-B512-4D88-B084-7B24D514891F}" type="presOf" srcId="{4366BC91-8F73-4B72-8341-917752B891C4}" destId="{AA337175-CC76-41A8-8526-C243CF643591}" srcOrd="0" destOrd="0" presId="urn:microsoft.com/office/officeart/2005/8/layout/vList2"/>
    <dgm:cxn modelId="{867A0F1C-28AC-478E-8D7E-14E0D7436715}" type="presParOf" srcId="{AA337175-CC76-41A8-8526-C243CF643591}" destId="{8E884EF0-43B8-473E-BC51-21BD528F7DC9}" srcOrd="0" destOrd="0" presId="urn:microsoft.com/office/officeart/2005/8/layout/vList2"/>
    <dgm:cxn modelId="{6ECE3529-AFBB-4014-A01A-BECC8FA2AA97}" type="presParOf" srcId="{AA337175-CC76-41A8-8526-C243CF643591}" destId="{DBD024DA-A6AB-42A4-8ABB-2916B564E59C}" srcOrd="1" destOrd="0" presId="urn:microsoft.com/office/officeart/2005/8/layout/vList2"/>
    <dgm:cxn modelId="{79E91873-93DF-423A-A06A-23B1D5A02B80}" type="presParOf" srcId="{AA337175-CC76-41A8-8526-C243CF643591}" destId="{35EE2E1B-2EC1-42BC-B4FC-203137C8E251}" srcOrd="2" destOrd="0" presId="urn:microsoft.com/office/officeart/2005/8/layout/vList2"/>
    <dgm:cxn modelId="{B984F5F3-7032-4AF8-B524-ACDBA2628C99}" type="presParOf" srcId="{AA337175-CC76-41A8-8526-C243CF643591}" destId="{4D3E6A76-C049-46F1-9BFF-E870EE3CE358}" srcOrd="3" destOrd="0" presId="urn:microsoft.com/office/officeart/2005/8/layout/vList2"/>
    <dgm:cxn modelId="{8DBC25C8-981B-4CD1-A645-2390232634A7}" type="presParOf" srcId="{AA337175-CC76-41A8-8526-C243CF643591}" destId="{CF1C8D4C-0F99-4CED-84D8-8D58665D10E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40E43-299F-4CD4-BB5D-C273E5F113C5}">
      <dsp:nvSpPr>
        <dsp:cNvPr id="0" name=""/>
        <dsp:cNvSpPr/>
      </dsp:nvSpPr>
      <dsp:spPr>
        <a:xfrm>
          <a:off x="0" y="511199"/>
          <a:ext cx="6506304" cy="10773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961" tIns="395732" rIns="50496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/>
            <a:t>Ozobot 2.0 BIT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/>
            <a:t>Ozobot EVO</a:t>
          </a:r>
          <a:endParaRPr lang="en-US" sz="1900" kern="1200"/>
        </a:p>
      </dsp:txBody>
      <dsp:txXfrm>
        <a:off x="0" y="511199"/>
        <a:ext cx="6506304" cy="1077300"/>
      </dsp:txXfrm>
    </dsp:sp>
    <dsp:sp modelId="{ACA2F2CD-AE09-451A-A4DA-BFA282703124}">
      <dsp:nvSpPr>
        <dsp:cNvPr id="0" name=""/>
        <dsp:cNvSpPr/>
      </dsp:nvSpPr>
      <dsp:spPr>
        <a:xfrm>
          <a:off x="325315" y="230759"/>
          <a:ext cx="4554412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baseline="0"/>
            <a:t>Verzie</a:t>
          </a:r>
          <a:endParaRPr lang="en-US" sz="1900" kern="1200"/>
        </a:p>
      </dsp:txBody>
      <dsp:txXfrm>
        <a:off x="352695" y="258139"/>
        <a:ext cx="4499652" cy="506120"/>
      </dsp:txXfrm>
    </dsp:sp>
    <dsp:sp modelId="{E6FAA001-02B4-4639-B0D7-4CFF58CF6657}">
      <dsp:nvSpPr>
        <dsp:cNvPr id="0" name=""/>
        <dsp:cNvSpPr/>
      </dsp:nvSpPr>
      <dsp:spPr>
        <a:xfrm>
          <a:off x="0" y="1971540"/>
          <a:ext cx="6506304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4512D-068D-4AB4-825E-01E4B967F01D}">
      <dsp:nvSpPr>
        <dsp:cNvPr id="0" name=""/>
        <dsp:cNvSpPr/>
      </dsp:nvSpPr>
      <dsp:spPr>
        <a:xfrm>
          <a:off x="325315" y="1691100"/>
          <a:ext cx="4554412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baseline="0"/>
            <a:t>Miniatúrny robot veľkosti ping-pong loptičky</a:t>
          </a:r>
          <a:endParaRPr lang="en-US" sz="1900" kern="1200"/>
        </a:p>
      </dsp:txBody>
      <dsp:txXfrm>
        <a:off x="352695" y="1718480"/>
        <a:ext cx="4499652" cy="506120"/>
      </dsp:txXfrm>
    </dsp:sp>
    <dsp:sp modelId="{28F5D758-683C-4284-9AED-FCD77838DE61}">
      <dsp:nvSpPr>
        <dsp:cNvPr id="0" name=""/>
        <dsp:cNvSpPr/>
      </dsp:nvSpPr>
      <dsp:spPr>
        <a:xfrm>
          <a:off x="0" y="2833380"/>
          <a:ext cx="6506304" cy="25137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4961" tIns="395732" rIns="50496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/>
            <a:t>2 farebné prevedenia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/>
            <a:t>Polykarbonátový obal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/>
            <a:t>2 kolieska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 dirty="0"/>
            <a:t>optické senzory na snímanie čiar, farebných kódov,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 dirty="0"/>
            <a:t>Nabíja sa cez </a:t>
          </a:r>
          <a:r>
            <a:rPr lang="sk-SK" sz="1900" i="1" kern="1200" baseline="0" dirty="0" err="1"/>
            <a:t>micro</a:t>
          </a:r>
          <a:r>
            <a:rPr lang="sk-SK" sz="1900" i="1" kern="1200" baseline="0" dirty="0"/>
            <a:t> USB port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 dirty="0" err="1"/>
            <a:t>LiPo</a:t>
          </a:r>
          <a:r>
            <a:rPr lang="sk-SK" sz="1900" i="1" kern="1200" baseline="0" dirty="0"/>
            <a:t> batéria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k-SK" sz="1900" i="1" kern="1200" baseline="0"/>
            <a:t>Možnosť vylepšenia „skinov“</a:t>
          </a:r>
          <a:endParaRPr lang="en-US" sz="1900" kern="1200"/>
        </a:p>
      </dsp:txBody>
      <dsp:txXfrm>
        <a:off x="0" y="2833380"/>
        <a:ext cx="6506304" cy="2513700"/>
      </dsp:txXfrm>
    </dsp:sp>
    <dsp:sp modelId="{850979C2-A79D-4718-81C7-36D34CAD9E78}">
      <dsp:nvSpPr>
        <dsp:cNvPr id="0" name=""/>
        <dsp:cNvSpPr/>
      </dsp:nvSpPr>
      <dsp:spPr>
        <a:xfrm>
          <a:off x="325315" y="2552940"/>
          <a:ext cx="4554412" cy="56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146" tIns="0" rIns="17214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baseline="0"/>
            <a:t>Vyhotovenie:</a:t>
          </a:r>
          <a:endParaRPr lang="en-US" sz="1900" kern="1200"/>
        </a:p>
      </dsp:txBody>
      <dsp:txXfrm>
        <a:off x="352695" y="2580320"/>
        <a:ext cx="4499652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84EF0-43B8-473E-BC51-21BD528F7DC9}">
      <dsp:nvSpPr>
        <dsp:cNvPr id="0" name=""/>
        <dsp:cNvSpPr/>
      </dsp:nvSpPr>
      <dsp:spPr>
        <a:xfrm>
          <a:off x="0" y="255"/>
          <a:ext cx="6506304" cy="17938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400" kern="1200" baseline="0" dirty="0"/>
            <a:t>prostredníctvom farebných kódov</a:t>
          </a:r>
          <a:endParaRPr lang="en-US" sz="3400" kern="1200" dirty="0"/>
        </a:p>
      </dsp:txBody>
      <dsp:txXfrm>
        <a:off x="87568" y="87823"/>
        <a:ext cx="6331168" cy="1618693"/>
      </dsp:txXfrm>
    </dsp:sp>
    <dsp:sp modelId="{35EE2E1B-2EC1-42BC-B4FC-203137C8E251}">
      <dsp:nvSpPr>
        <dsp:cNvPr id="0" name=""/>
        <dsp:cNvSpPr/>
      </dsp:nvSpPr>
      <dsp:spPr>
        <a:xfrm>
          <a:off x="0" y="1892005"/>
          <a:ext cx="6506304" cy="1793829"/>
        </a:xfrm>
        <a:prstGeom prst="roundRect">
          <a:avLst/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400" kern="1200" baseline="0" dirty="0"/>
            <a:t>cez tablet prostredníctvom aplikácií </a:t>
          </a:r>
          <a:r>
            <a:rPr lang="sk-SK" sz="3400" kern="1200" baseline="0" dirty="0" err="1"/>
            <a:t>Ozobot</a:t>
          </a:r>
          <a:r>
            <a:rPr lang="sk-SK" sz="3400" kern="1200" baseline="0" dirty="0"/>
            <a:t> a </a:t>
          </a:r>
          <a:r>
            <a:rPr lang="sk-SK" sz="3400" kern="1200" baseline="0" dirty="0" err="1"/>
            <a:t>OzoGroove</a:t>
          </a:r>
          <a:r>
            <a:rPr lang="sk-SK" sz="3400" kern="1200" baseline="0" dirty="0"/>
            <a:t>, ktoré sú bezplatné</a:t>
          </a:r>
          <a:endParaRPr lang="en-US" sz="3400" kern="1200" dirty="0"/>
        </a:p>
      </dsp:txBody>
      <dsp:txXfrm>
        <a:off x="87568" y="1979573"/>
        <a:ext cx="6331168" cy="1618693"/>
      </dsp:txXfrm>
    </dsp:sp>
    <dsp:sp modelId="{CF1C8D4C-0F99-4CED-84D8-8D58665D10EE}">
      <dsp:nvSpPr>
        <dsp:cNvPr id="0" name=""/>
        <dsp:cNvSpPr/>
      </dsp:nvSpPr>
      <dsp:spPr>
        <a:xfrm>
          <a:off x="0" y="3783754"/>
          <a:ext cx="6506304" cy="1793829"/>
        </a:xfrm>
        <a:prstGeom prst="roundRect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400" kern="1200" baseline="0"/>
            <a:t>v programovacom prostredí OzoBlockly </a:t>
          </a:r>
          <a:endParaRPr lang="en-US" sz="3400" kern="1200"/>
        </a:p>
      </dsp:txBody>
      <dsp:txXfrm>
        <a:off x="87568" y="3871322"/>
        <a:ext cx="6331168" cy="1618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F68C1-B320-4B50-9A27-082316CE1AD2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C3B00-6F65-49E9-BEF9-792F9934C93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637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8505e5f957_2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8505e5f957_2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66964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392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024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 1">
  <p:cSld name="Section 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 rot="-118108">
            <a:off x="4775938" y="4550642"/>
            <a:ext cx="3295545" cy="6864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ubTitle" idx="1"/>
          </p:nvPr>
        </p:nvSpPr>
        <p:spPr>
          <a:xfrm rot="-106489">
            <a:off x="4191429" y="5128781"/>
            <a:ext cx="4455737" cy="10568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33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26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ctrTitle"/>
          </p:nvPr>
        </p:nvSpPr>
        <p:spPr>
          <a:xfrm>
            <a:off x="1859933" y="4798491"/>
            <a:ext cx="4250000" cy="1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1859933" y="883700"/>
            <a:ext cx="4850800" cy="33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Architects Daughter"/>
              <a:buNone/>
              <a:defRPr sz="3600"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tects Daughter"/>
              <a:buNone/>
              <a:defRPr sz="3733"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5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33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22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659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4228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422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626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862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109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224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1635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A4A6E11-7B87-4CC8-92F8-E8C1B3BFCC36}" type="datetimeFigureOut">
              <a:rPr lang="sk-SK" smtClean="0"/>
              <a:t>3. 5. 2021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B5A74CA-FBB6-40B3-8048-988D238B9D6C}" type="slidenum">
              <a:rPr lang="sk-SK" smtClean="0"/>
              <a:t>‹#›</a:t>
            </a:fld>
            <a:endParaRPr lang="sk-SK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012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ozoblockly.com/editor?lang=en&amp;robot=evo&amp;mode=2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582858E-52A9-487C-8EDC-1D163DAD5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sk-SK" dirty="0" err="1"/>
              <a:t>Ozobot</a:t>
            </a:r>
            <a:r>
              <a:rPr lang="sk-SK" dirty="0"/>
              <a:t> EVO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F1816C-3960-42E0-BAAD-FF4A8A883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k-SK" dirty="0"/>
              <a:t>Patrik Voštinár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6123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2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5D93D54-5DF2-4B98-B299-D3411527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22" y="1480930"/>
            <a:ext cx="530113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cap="all"/>
              <a:t>Kalibrácia a spustenie programu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6801CE-3CFE-4A62-9FE7-F310373D4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524" y="4804850"/>
            <a:ext cx="5284876" cy="10862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/>
              <a:t>Ozobota musíme nakalibrovať, následne nahrať program priložením na obrazovku a 2x stlačiť tlačidlo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FBB1EFB-F121-4531-A109-E2C9E567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846" y="695324"/>
            <a:ext cx="2927271" cy="47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2E189CB-7375-4EF0-A0E4-AEA3A97756F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82" y="509018"/>
            <a:ext cx="5760720" cy="26924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CED7A9E-DCD5-40D0-AA82-D4AD14B107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88" y="3656582"/>
            <a:ext cx="5463540" cy="24765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265837B-5ED1-4A9C-8AC3-8A287E5B4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" y="97721"/>
            <a:ext cx="2886493" cy="461838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04BA7993-2AD5-474A-BD3F-80A51D1BB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06" y="2406916"/>
            <a:ext cx="2615449" cy="41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elektronika&#10;&#10;Automaticky generovaný popis">
            <a:extLst>
              <a:ext uri="{FF2B5EF4-FFF2-40B4-BE49-F238E27FC236}">
                <a16:creationId xmlns:a16="http://schemas.microsoft.com/office/drawing/2014/main" id="{77B4AC1C-E050-4A4F-935A-84865257E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497">
            <a:off x="230560" y="511296"/>
            <a:ext cx="5486400" cy="3429000"/>
          </a:xfrm>
          <a:prstGeom prst="rect">
            <a:avLst/>
          </a:prstGeom>
        </p:spPr>
      </p:pic>
      <p:pic>
        <p:nvPicPr>
          <p:cNvPr id="7" name="Obrázok 6" descr="Obrázok, na ktorom je text, snímka obrazovky, monitor&#10;&#10;Automaticky generovaný popis">
            <a:extLst>
              <a:ext uri="{FF2B5EF4-FFF2-40B4-BE49-F238E27FC236}">
                <a16:creationId xmlns:a16="http://schemas.microsoft.com/office/drawing/2014/main" id="{036EBDC9-8598-42BB-B349-650D72ABB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07" y="3315573"/>
            <a:ext cx="5667883" cy="3542427"/>
          </a:xfrm>
          <a:prstGeom prst="rect">
            <a:avLst/>
          </a:prstGeom>
        </p:spPr>
      </p:pic>
      <p:pic>
        <p:nvPicPr>
          <p:cNvPr id="9" name="Obrázok 8" descr="Obrázok, na ktorom je text&#10;&#10;Automaticky generovaný popis">
            <a:extLst>
              <a:ext uri="{FF2B5EF4-FFF2-40B4-BE49-F238E27FC236}">
                <a16:creationId xmlns:a16="http://schemas.microsoft.com/office/drawing/2014/main" id="{875144D7-5997-4FA2-9B98-E38145FAF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564">
            <a:off x="6069523" y="754729"/>
            <a:ext cx="5726052" cy="35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2B4A13-0632-456F-A66A-2D0CDB9D3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68A552-34C4-41D2-A36B-9E86EC569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8BE655E-142C-41C9-895E-54D55EDDA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FE5D8F-FDE8-4D06-B84A-D4F33E154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1086142"/>
            <a:ext cx="9969910" cy="34653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7200" cap="all"/>
              <a:t>ÚLOHY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8CC593-9FF4-46EF-81AE-2D26922F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7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692296C6-28F7-4BD7-9EFB-22A268E3D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BDB727-1F9F-419E-BD53-620405AB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486" y="1480929"/>
            <a:ext cx="5791426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7000" cap="all"/>
              <a:t>Pomenuj ozokódy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BB17300-EE76-409B-97FE-4836C509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EABCDF0-66B8-40A9-98EB-B6837EF18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BE0B854-7F13-45D5-9BB6-806066D3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66" y="1450448"/>
            <a:ext cx="2902155" cy="39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DB727-1F9F-419E-BD53-620405AB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18108">
            <a:off x="3169136" y="783836"/>
            <a:ext cx="6500318" cy="686405"/>
          </a:xfrm>
        </p:spPr>
        <p:txBody>
          <a:bodyPr/>
          <a:lstStyle/>
          <a:p>
            <a:r>
              <a:rPr lang="sk-SK" dirty="0"/>
              <a:t>Priraď </a:t>
            </a:r>
            <a:r>
              <a:rPr lang="sk-SK" dirty="0" err="1"/>
              <a:t>Ozokódy</a:t>
            </a:r>
            <a:r>
              <a:rPr lang="sk-SK" dirty="0"/>
              <a:t> k ich pomenovaniam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0A6599-C378-4FA0-B045-8334ABE1E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467" y="1581680"/>
            <a:ext cx="9478411" cy="52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832FF-2FB7-4330-B055-6ABDD80C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321" y="321731"/>
            <a:ext cx="10833946" cy="61316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A8E8DD2-B787-4271-A758-0FBF2BD9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452" y="292339"/>
            <a:ext cx="5546035" cy="61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832FF-2FB7-4330-B055-6ABDD80C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321" y="321731"/>
            <a:ext cx="10833946" cy="61316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75E8B0A-9F42-4021-89FC-23ABD081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01331" y="-729635"/>
            <a:ext cx="5703925" cy="79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F406B-435A-43A2-AC11-1B7CAD70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2186623"/>
          </a:xfrm>
        </p:spPr>
        <p:txBody>
          <a:bodyPr anchor="ctr">
            <a:normAutofit/>
          </a:bodyPr>
          <a:lstStyle/>
          <a:p>
            <a:pPr algn="ctr"/>
            <a:r>
              <a:rPr lang="sk-SK" dirty="0" err="1"/>
              <a:t>Ozobot</a:t>
            </a:r>
            <a:endParaRPr lang="sk-SK" dirty="0"/>
          </a:p>
        </p:txBody>
      </p:sp>
      <p:graphicFrame>
        <p:nvGraphicFramePr>
          <p:cNvPr id="27" name="Zástupný objekt pre obsah 2">
            <a:extLst>
              <a:ext uri="{FF2B5EF4-FFF2-40B4-BE49-F238E27FC236}">
                <a16:creationId xmlns:a16="http://schemas.microsoft.com/office/drawing/2014/main" id="{54930537-6317-4636-B718-70B9014098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983151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Google Shape;220;p37">
            <a:extLst>
              <a:ext uri="{FF2B5EF4-FFF2-40B4-BE49-F238E27FC236}">
                <a16:creationId xmlns:a16="http://schemas.microsoft.com/office/drawing/2014/main" id="{6DB46E44-67C4-4F88-B10A-A0A7BA851983}"/>
              </a:ext>
            </a:extLst>
          </p:cNvPr>
          <p:cNvPicPr preferRelativeResize="0"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r="8250"/>
          <a:stretch/>
        </p:blipFill>
        <p:spPr>
          <a:xfrm rot="20848412">
            <a:off x="818063" y="2358229"/>
            <a:ext cx="2943343" cy="3600636"/>
          </a:xfrm>
          <a:prstGeom prst="rect">
            <a:avLst/>
          </a:prstGeom>
          <a:noFill/>
          <a:ln w="152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2793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18;p37">
            <a:extLst>
              <a:ext uri="{FF2B5EF4-FFF2-40B4-BE49-F238E27FC236}">
                <a16:creationId xmlns:a16="http://schemas.microsoft.com/office/drawing/2014/main" id="{7725F80F-7114-4D69-90FC-7FCA1CC13849}"/>
              </a:ext>
            </a:extLst>
          </p:cNvPr>
          <p:cNvSpPr txBox="1">
            <a:spLocks/>
          </p:cNvSpPr>
          <p:nvPr/>
        </p:nvSpPr>
        <p:spPr>
          <a:xfrm>
            <a:off x="1803263" y="536029"/>
            <a:ext cx="4816963" cy="18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>
              <a:lnSpc>
                <a:spcPct val="150000"/>
              </a:lnSpc>
            </a:pPr>
            <a:r>
              <a:rPr lang="sk-SK" b="0" dirty="0"/>
              <a:t>EVO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vek: 8-14+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počet LED: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 err="1"/>
              <a:t>bluetooth</a:t>
            </a:r>
            <a:r>
              <a:rPr lang="sk-SK" b="0" dirty="0"/>
              <a:t>: áno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reproduktor: áno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 err="1"/>
              <a:t>proximity</a:t>
            </a:r>
            <a:r>
              <a:rPr lang="sk-SK" b="0" dirty="0"/>
              <a:t> senzor: áno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mód hrania: áno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 err="1"/>
              <a:t>ozochat</a:t>
            </a:r>
            <a:r>
              <a:rPr lang="sk-SK" b="0" dirty="0"/>
              <a:t>: áno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dirty="0"/>
          </a:p>
          <a:p>
            <a:endParaRPr lang="sk-SK" sz="2400" dirty="0"/>
          </a:p>
        </p:txBody>
      </p:sp>
      <p:sp>
        <p:nvSpPr>
          <p:cNvPr id="60" name="Google Shape;218;p37">
            <a:extLst>
              <a:ext uri="{FF2B5EF4-FFF2-40B4-BE49-F238E27FC236}">
                <a16:creationId xmlns:a16="http://schemas.microsoft.com/office/drawing/2014/main" id="{09BE2452-DDAF-49A3-B0D0-FD7B332065D2}"/>
              </a:ext>
            </a:extLst>
          </p:cNvPr>
          <p:cNvSpPr txBox="1">
            <a:spLocks/>
          </p:cNvSpPr>
          <p:nvPr/>
        </p:nvSpPr>
        <p:spPr>
          <a:xfrm>
            <a:off x="7566096" y="536029"/>
            <a:ext cx="4816963" cy="180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"/>
              <a:buNone/>
              <a:defRPr sz="18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tects Daughter"/>
              <a:buNone/>
              <a:defRPr sz="18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>
              <a:lnSpc>
                <a:spcPct val="150000"/>
              </a:lnSpc>
            </a:pPr>
            <a:r>
              <a:rPr lang="sk-SK" b="0" dirty="0"/>
              <a:t>BIT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vek: 6-10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počet LED: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 err="1"/>
              <a:t>bluetooth</a:t>
            </a:r>
            <a:r>
              <a:rPr lang="sk-SK" b="0" dirty="0"/>
              <a:t>: 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reproduktor: 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 err="1"/>
              <a:t>proximity</a:t>
            </a:r>
            <a:r>
              <a:rPr lang="sk-SK" b="0" dirty="0"/>
              <a:t> senzor: 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/>
              <a:t>mód hrania: 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dirty="0" err="1"/>
              <a:t>ozochat</a:t>
            </a:r>
            <a:r>
              <a:rPr lang="sk-SK" b="0" dirty="0"/>
              <a:t>: 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dirty="0"/>
          </a:p>
          <a:p>
            <a:endParaRPr lang="sk-SK" sz="2400" dirty="0"/>
          </a:p>
        </p:txBody>
      </p:sp>
      <p:pic>
        <p:nvPicPr>
          <p:cNvPr id="61" name="Google Shape;221;p37">
            <a:extLst>
              <a:ext uri="{FF2B5EF4-FFF2-40B4-BE49-F238E27FC236}">
                <a16:creationId xmlns:a16="http://schemas.microsoft.com/office/drawing/2014/main" id="{8A348123-0175-4777-8B5B-A293CCBD110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7565" y="234206"/>
            <a:ext cx="637328" cy="63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21;p37">
            <a:extLst>
              <a:ext uri="{FF2B5EF4-FFF2-40B4-BE49-F238E27FC236}">
                <a16:creationId xmlns:a16="http://schemas.microsoft.com/office/drawing/2014/main" id="{CFCCE619-A56F-4CA1-B592-D0DD274981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41332" y="217463"/>
            <a:ext cx="637328" cy="63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255AD9-5026-44DC-BB89-4D5AD43B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70" y="4453355"/>
            <a:ext cx="1868616" cy="18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86CF32-61D0-4407-8087-CE3C8940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16" y="4479679"/>
            <a:ext cx="1868616" cy="18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B212E8-DB98-4141-9BC9-9700C9E93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sk-SK" sz="3700"/>
              <a:t>Programovanie Ozobota</a:t>
            </a:r>
          </a:p>
        </p:txBody>
      </p:sp>
      <p:graphicFrame>
        <p:nvGraphicFramePr>
          <p:cNvPr id="23" name="Zástupný objekt pre obsah 2">
            <a:extLst>
              <a:ext uri="{FF2B5EF4-FFF2-40B4-BE49-F238E27FC236}">
                <a16:creationId xmlns:a16="http://schemas.microsoft.com/office/drawing/2014/main" id="{C04EBEDC-B934-472F-B774-4F754BF94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980666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948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8896B74-9F6E-4601-B667-6C7E186DA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37" y="424542"/>
            <a:ext cx="7944525" cy="6188529"/>
          </a:xfrm>
          <a:prstGeom prst="rect">
            <a:avLst/>
          </a:prstGeom>
        </p:spPr>
      </p:pic>
      <p:pic>
        <p:nvPicPr>
          <p:cNvPr id="6" name="Google Shape;221;p37">
            <a:extLst>
              <a:ext uri="{FF2B5EF4-FFF2-40B4-BE49-F238E27FC236}">
                <a16:creationId xmlns:a16="http://schemas.microsoft.com/office/drawing/2014/main" id="{60741E0A-1ABE-4FE2-835E-848B562756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428" y="328941"/>
            <a:ext cx="637328" cy="63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7;p35">
            <a:extLst>
              <a:ext uri="{FF2B5EF4-FFF2-40B4-BE49-F238E27FC236}">
                <a16:creationId xmlns:a16="http://schemas.microsoft.com/office/drawing/2014/main" id="{AE4988A5-F012-4802-B765-A3492CCC5A5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0629" y="497025"/>
            <a:ext cx="637329" cy="686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96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55182E6-EC49-42B1-A0A7-82803D360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254" y="371475"/>
            <a:ext cx="7817492" cy="6115050"/>
          </a:xfrm>
          <a:prstGeom prst="rect">
            <a:avLst/>
          </a:prstGeom>
        </p:spPr>
      </p:pic>
      <p:pic>
        <p:nvPicPr>
          <p:cNvPr id="6" name="Google Shape;221;p37">
            <a:extLst>
              <a:ext uri="{FF2B5EF4-FFF2-40B4-BE49-F238E27FC236}">
                <a16:creationId xmlns:a16="http://schemas.microsoft.com/office/drawing/2014/main" id="{26AB0A3B-CC50-47EA-8583-DD87ED16C5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7418" y="247297"/>
            <a:ext cx="637328" cy="637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7;p35">
            <a:extLst>
              <a:ext uri="{FF2B5EF4-FFF2-40B4-BE49-F238E27FC236}">
                <a16:creationId xmlns:a16="http://schemas.microsoft.com/office/drawing/2014/main" id="{EA8A0F9C-3F34-46AA-89B4-24140D4301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043" y="247297"/>
            <a:ext cx="637329" cy="6869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2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F3B22987-8EF6-4369-A208-A12FE10D580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8722" r="3548" b="5738"/>
          <a:stretch/>
        </p:blipFill>
        <p:spPr>
          <a:xfrm rot="20682009">
            <a:off x="490477" y="1202949"/>
            <a:ext cx="5901984" cy="451029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69F82A4-1238-4766-B8B4-95366099246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6072" r="2637" b="8540"/>
          <a:stretch/>
        </p:blipFill>
        <p:spPr>
          <a:xfrm rot="595802">
            <a:off x="5300721" y="1025361"/>
            <a:ext cx="6841209" cy="47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508;p47">
            <a:extLst>
              <a:ext uri="{FF2B5EF4-FFF2-40B4-BE49-F238E27FC236}">
                <a16:creationId xmlns:a16="http://schemas.microsoft.com/office/drawing/2014/main" id="{7C50E632-3553-4402-9515-69CCE6AD19FF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779">
            <a:off x="6288161" y="1344974"/>
            <a:ext cx="5206679" cy="4185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47"/>
          <p:cNvGrpSpPr/>
          <p:nvPr/>
        </p:nvGrpSpPr>
        <p:grpSpPr>
          <a:xfrm rot="371300">
            <a:off x="1591831" y="902696"/>
            <a:ext cx="4712128" cy="5356539"/>
            <a:chOff x="1423782" y="640181"/>
            <a:chExt cx="3174864" cy="4017295"/>
          </a:xfrm>
        </p:grpSpPr>
        <p:sp>
          <p:nvSpPr>
            <p:cNvPr id="507" name="Google Shape;507;p47"/>
            <p:cNvSpPr/>
            <p:nvPr/>
          </p:nvSpPr>
          <p:spPr>
            <a:xfrm rot="-1107946">
              <a:off x="1423782" y="640181"/>
              <a:ext cx="3174864" cy="401729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508" name="Google Shape;508;p47"/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18222">
              <a:off x="1473053" y="854981"/>
              <a:ext cx="2748117" cy="25116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1" name="Google Shape;511;p47"/>
          <p:cNvSpPr txBox="1">
            <a:spLocks noGrp="1"/>
          </p:cNvSpPr>
          <p:nvPr>
            <p:ph type="title"/>
          </p:nvPr>
        </p:nvSpPr>
        <p:spPr>
          <a:xfrm rot="-751593">
            <a:off x="2402408" y="4985680"/>
            <a:ext cx="4107329" cy="68632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sk-SK" dirty="0"/>
              <a:t>Nauč Ozobota po Anglicky</a:t>
            </a:r>
            <a:endParaRPr dirty="0"/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92DA0161-6597-4B56-A82F-5E64BCB32B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9907">
            <a:off x="1744411" y="1007701"/>
            <a:ext cx="4023999" cy="3501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F654C13-0248-4854-8921-BBAAB576B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A2D0DFB-0ABC-4D3D-805B-25F89199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295024" y="864066"/>
            <a:ext cx="774003" cy="774158"/>
          </a:xfrm>
          <a:custGeom>
            <a:avLst/>
            <a:gdLst>
              <a:gd name="connsiteX0" fmla="*/ 2869239 w 3275013"/>
              <a:gd name="connsiteY0" fmla="*/ 0 h 3275670"/>
              <a:gd name="connsiteX1" fmla="*/ 3275013 w 3275013"/>
              <a:gd name="connsiteY1" fmla="*/ 0 h 3275670"/>
              <a:gd name="connsiteX2" fmla="*/ 3275013 w 3275013"/>
              <a:gd name="connsiteY2" fmla="*/ 3275670 h 3275670"/>
              <a:gd name="connsiteX3" fmla="*/ 0 w 3275013"/>
              <a:gd name="connsiteY3" fmla="*/ 3275670 h 3275670"/>
              <a:gd name="connsiteX4" fmla="*/ 0 w 3275013"/>
              <a:gd name="connsiteY4" fmla="*/ 2890368 h 3275670"/>
              <a:gd name="connsiteX5" fmla="*/ 2869239 w 3275013"/>
              <a:gd name="connsiteY5" fmla="*/ 2890809 h 327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013" h="3275670">
                <a:moveTo>
                  <a:pt x="2869239" y="0"/>
                </a:moveTo>
                <a:lnTo>
                  <a:pt x="3275013" y="0"/>
                </a:lnTo>
                <a:lnTo>
                  <a:pt x="3275013" y="3275670"/>
                </a:lnTo>
                <a:lnTo>
                  <a:pt x="0" y="3275670"/>
                </a:lnTo>
                <a:lnTo>
                  <a:pt x="0" y="2890368"/>
                </a:lnTo>
                <a:lnTo>
                  <a:pt x="2869239" y="2890809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E840B0-B066-4B71-B530-DEB24D85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03767"/>
            <a:ext cx="9380334" cy="941664"/>
          </a:xfrm>
        </p:spPr>
        <p:txBody>
          <a:bodyPr anchor="b">
            <a:normAutofit/>
          </a:bodyPr>
          <a:lstStyle/>
          <a:p>
            <a:pPr algn="r"/>
            <a:r>
              <a:rPr lang="sk-SK" sz="2800">
                <a:hlinkClick r:id="rId2"/>
              </a:rPr>
              <a:t>https://ozoblockly.com</a:t>
            </a:r>
            <a:endParaRPr lang="sk-SK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3FB55-6158-4274-9A35-F48A2197A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DEFFF89-B10D-430F-9402-93D6B79A9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72" y="1691785"/>
            <a:ext cx="9615055" cy="45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02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rezanie">
  <a:themeElements>
    <a:clrScheme name="Orez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rez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ez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TM10001105[[fn=Orezanie]]</Template>
  <TotalTime>74</TotalTime>
  <Words>153</Words>
  <Application>Microsoft Office PowerPoint</Application>
  <PresentationFormat>Širokouhlá</PresentationFormat>
  <Paragraphs>46</Paragraphs>
  <Slides>17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3" baseType="lpstr">
      <vt:lpstr>Architects Daughter</vt:lpstr>
      <vt:lpstr>Arial</vt:lpstr>
      <vt:lpstr>Calibri</vt:lpstr>
      <vt:lpstr>Catamaran</vt:lpstr>
      <vt:lpstr>Franklin Gothic Book</vt:lpstr>
      <vt:lpstr>Orezanie</vt:lpstr>
      <vt:lpstr>Ozobot EVO</vt:lpstr>
      <vt:lpstr>Ozobot</vt:lpstr>
      <vt:lpstr>Prezentácia programu PowerPoint</vt:lpstr>
      <vt:lpstr>Programovanie Ozobota</vt:lpstr>
      <vt:lpstr>Prezentácia programu PowerPoint</vt:lpstr>
      <vt:lpstr>Prezentácia programu PowerPoint</vt:lpstr>
      <vt:lpstr>Prezentácia programu PowerPoint</vt:lpstr>
      <vt:lpstr>Nauč Ozobota po Anglicky</vt:lpstr>
      <vt:lpstr>https://ozoblockly.com</vt:lpstr>
      <vt:lpstr>Kalibrácia a spustenie programu</vt:lpstr>
      <vt:lpstr>Prezentácia programu PowerPoint</vt:lpstr>
      <vt:lpstr>Prezentácia programu PowerPoint</vt:lpstr>
      <vt:lpstr>ÚLOHY</vt:lpstr>
      <vt:lpstr>Pomenuj ozokódy</vt:lpstr>
      <vt:lpstr>Priraď Ozokódy k ich pomenovaniam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Ozobot EVO</dc:title>
  <dc:creator>Patrik Voštinár</dc:creator>
  <cp:lastModifiedBy>Patrik Voštinár</cp:lastModifiedBy>
  <cp:revision>6</cp:revision>
  <dcterms:created xsi:type="dcterms:W3CDTF">2021-05-03T19:46:10Z</dcterms:created>
  <dcterms:modified xsi:type="dcterms:W3CDTF">2021-05-03T21:00:33Z</dcterms:modified>
</cp:coreProperties>
</file>