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A18E9-2670-4705-8535-91F8D9516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DEAFA3-14B7-4078-B606-DCD23F4FC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E658A7-7759-408E-A3A5-3005D1D4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61583F-AAA5-4884-8FF7-75E66AA1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EE10EE-4E2C-4E86-AEAF-6BC991B2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69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F3F99-4DA1-4447-9A15-BFE9BA6F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FFD185C-B6DC-4DEA-BF0C-B8C7491C8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811BB9-0654-4BC7-86FC-CC8486C4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EB3F2C-5687-47C5-B0F3-38655A53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F32AAB-1CAA-4F8C-B7FE-3664ADD5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0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3C39FBE-4763-4012-AB47-A05B9979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F30D0E0-6462-45C5-B982-DDE64BCE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A8A7AE-F0C8-4946-B69A-21437082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C93F96-9546-488D-94B4-857197C9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F7C4D8-190D-44B9-895D-7B5F1F68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59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28747-7555-48F2-A823-2A313B13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56BE49-939E-4BA8-A0E7-7A40296FA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D6021BA-B330-443D-A7F3-7216D799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0E4FC6-B2B4-4FFD-8210-2D2F5BBB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3ED16F-0CD4-4D22-9A3B-4158150C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2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88B49-2B1C-4C01-B83B-947BCA82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485D19-9317-43E2-8DE8-DCD1FEFED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7F23A5-7793-4CC6-BB28-6A20FD56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4D53B34-A17D-4E51-AE47-9D0DDFEE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3FFAA48-68A6-4879-8688-6C9CA1DE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37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C1F79-EE01-4857-B043-F57E5336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169305-91BF-48B9-ACC1-2F75F922A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B206E01-5CF5-483A-BA46-21B874A9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50D8BD-C4DC-402C-9C28-B2202FBE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F4C4BCE-BA6A-4FC8-BD80-F188DFAA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815451A-6804-4DA1-9374-FA04058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6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B3CC4-96AD-4B02-8D7B-692BD014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278ADC-5492-4877-AA67-C7B69176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D040C3B-6FDF-44CE-A74D-BBF338F4E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339C41-79FA-4474-A0B5-F98CDD11A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36DE561-1C3B-458C-83F2-3B9CA1673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3E48BD5-C092-41CF-A0F6-CA57F3C0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A44CD25-EF5A-472F-A318-4BBC0954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60F65FB-7485-4810-99CB-E0D54027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40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13F57-56D3-49D4-8F66-40544B24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C54AABB-B589-4BDF-88EE-8B372AA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B0025B-A37F-4835-88F2-1590AE21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4F9C36C-2011-4473-9C3C-ADBB5752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90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CB70494-8CF2-475E-B8D7-824BA5AB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70587FB-AE16-4287-BD6A-C4B76050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131C1A-CF22-4C6A-80D9-16728BF4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71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C1D4F-2FD4-42D5-8E1A-1777449E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860FC8-D218-4006-9D7D-1C72CC77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E694F9-CBC1-41BD-86ED-C4136B80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B3070D-83DE-49CF-97B6-E2F248D8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B06E94-F9FE-4E37-B401-6AD39429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4B68EB1-A8ED-451C-9077-F67787A9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59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48273-50E7-4407-9766-0E543C84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30560DD-FD28-4346-973D-E784BFC11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AC508B-F15A-498B-8415-14B46A9B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FF4141-6289-4DEA-BB91-AE644038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6D8F8A-5648-44C0-912D-CE741C54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74AA466-009B-4D3C-AF06-AEA15848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3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FEE80EB-F38E-47B6-994D-541B18BC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49DAFF-B383-43FB-84B6-B5F188425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D0E31D-0CFF-4F1D-8C23-26AA273D1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3EC6-557B-4FFD-9586-D0938C25331A}" type="datetimeFigureOut">
              <a:rPr lang="sk-SK" smtClean="0"/>
              <a:t>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090EDE-CDEF-45A0-9751-BE3EEFDE2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254E752-8D8B-48FE-9336-42ECA5FD6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7DE1-2BE0-4BBB-AAAA-99C6779B83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91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rpishop.cz/makeblock/3569-makeblock-mbot2-6928819512115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pishop.cz/makeblock/3436-cyberpi-vyukova-kodovaci-sada-4-v-1.html" TargetMode="External"/><Relationship Id="rId5" Type="http://schemas.openxmlformats.org/officeDocument/2006/relationships/hyperlink" Target="https://rpishop.cz/makeblock/3262-cyberpi-go-kit-6928819511866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uque.com/makeblock-help-center-en/cyberpi/cyberpi-star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E0563-7A27-4DDB-BA92-C25FCB119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sk-SK" sz="5400"/>
              <a:t>MakeBlock CyberPi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C52950-F903-459B-96F2-D799C7188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sk-SK" sz="2000"/>
              <a:t>Patrik Voštinár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akeblock CyberPi Go Kit - OKdo">
            <a:extLst>
              <a:ext uri="{FF2B5EF4-FFF2-40B4-BE49-F238E27FC236}">
                <a16:creationId xmlns:a16="http://schemas.microsoft.com/office/drawing/2014/main" id="{438B3E6D-B38A-4BCB-8B82-D61C5EDB7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3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172B8-6C59-4407-AEA7-78E3B066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Použitá 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7BF929-4787-4DBB-A522-7D341A15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https://blog.zonepi.cz/seznamujeme-se-s-cyberpi/</a:t>
            </a:r>
          </a:p>
        </p:txBody>
      </p:sp>
    </p:spTree>
    <p:extLst>
      <p:ext uri="{BB962C8B-B14F-4D97-AF65-F5344CB8AC3E}">
        <p14:creationId xmlns:p14="http://schemas.microsoft.com/office/powerpoint/2010/main" val="42104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F17A94-3ABB-4862-88E9-6D38CA74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sk-SK">
                <a:solidFill>
                  <a:schemeClr val="bg1"/>
                </a:solidFill>
              </a:rPr>
              <a:t>CyberPi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4A2DC6-AC5A-463E-9764-31FE777B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 lnSpcReduction="10000"/>
          </a:bodyPr>
          <a:lstStyle/>
          <a:p>
            <a:r>
              <a:rPr lang="sk-SK" sz="2400" dirty="0"/>
              <a:t>Edukačná pomôcka – mikropočítač (</a:t>
            </a:r>
            <a:r>
              <a:rPr lang="sk-SK" sz="2400" dirty="0" err="1"/>
              <a:t>CyberOS</a:t>
            </a:r>
            <a:r>
              <a:rPr lang="sk-SK" sz="2400" dirty="0"/>
              <a:t>) obsahujúca:</a:t>
            </a:r>
          </a:p>
          <a:p>
            <a:pPr lvl="1"/>
            <a:r>
              <a:rPr lang="sk-SK" dirty="0"/>
              <a:t>1,44“ farebný displej (128x128), 5x LED, joystick, 3 tlačidlá, mikrofón a periférie pre pripojenie rozšírení (napr. </a:t>
            </a:r>
            <a:r>
              <a:rPr lang="sk-SK" dirty="0" err="1"/>
              <a:t>pocket</a:t>
            </a:r>
            <a:r>
              <a:rPr lang="sk-SK" dirty="0"/>
              <a:t> </a:t>
            </a:r>
            <a:r>
              <a:rPr lang="sk-SK" dirty="0" err="1"/>
              <a:t>shield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Senzory: akcelerometer, </a:t>
            </a:r>
            <a:r>
              <a:rPr lang="sk-SK" dirty="0" err="1"/>
              <a:t>gyroscop</a:t>
            </a:r>
            <a:endParaRPr lang="sk-SK" dirty="0"/>
          </a:p>
          <a:p>
            <a:pPr lvl="1"/>
            <a:r>
              <a:rPr lang="sk-SK" dirty="0"/>
              <a:t>Bluetooth, Wi-Fi</a:t>
            </a:r>
          </a:p>
          <a:p>
            <a:r>
              <a:rPr lang="sk-SK" sz="2400" dirty="0"/>
              <a:t>Programovanie:</a:t>
            </a:r>
          </a:p>
          <a:p>
            <a:pPr lvl="1"/>
            <a:r>
              <a:rPr lang="sk-SK" dirty="0"/>
              <a:t>Bloky</a:t>
            </a:r>
          </a:p>
          <a:p>
            <a:pPr lvl="1"/>
            <a:r>
              <a:rPr lang="sk-SK" dirty="0" err="1"/>
              <a:t>Python</a:t>
            </a:r>
            <a:endParaRPr lang="sk-SK" dirty="0"/>
          </a:p>
          <a:p>
            <a:pPr lvl="1"/>
            <a:r>
              <a:rPr lang="sk-SK" dirty="0" err="1"/>
              <a:t>MicroPython</a:t>
            </a:r>
            <a:endParaRPr lang="sk-SK" dirty="0"/>
          </a:p>
          <a:p>
            <a:r>
              <a:rPr lang="sk-SK" sz="2400" dirty="0"/>
              <a:t>Programovacie prostredie</a:t>
            </a:r>
          </a:p>
          <a:p>
            <a:pPr lvl="1"/>
            <a:r>
              <a:rPr lang="sk-SK" dirty="0" err="1"/>
              <a:t>Makeblock</a:t>
            </a:r>
            <a:r>
              <a:rPr lang="sk-SK" dirty="0"/>
              <a:t> </a:t>
            </a:r>
            <a:r>
              <a:rPr lang="sk-SK" dirty="0" err="1"/>
              <a:t>mBlock</a:t>
            </a:r>
            <a:endParaRPr lang="sk-SK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4167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520F36-0979-4264-8F8B-68172D31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258" y="643467"/>
            <a:ext cx="54434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F6157-1B69-44B3-97D8-E7F04F0D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sk-SK" dirty="0"/>
              <a:t>Balenia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64687BD-C867-4643-A6D9-7F6451D48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C6A11BE-F7F2-4AA1-9B5E-D2C716A17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r="1" b="2380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27EDE5A-4E87-452F-BF65-C2BE68DD4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 r="4" b="5047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700D81-12B3-4718-ADD9-C77EFEFA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sk-SK" sz="1800"/>
              <a:t>Makeblock CyberPi Go Kit (</a:t>
            </a:r>
            <a:r>
              <a:rPr lang="sk-SK" sz="1800">
                <a:hlinkClick r:id="rId5"/>
              </a:rPr>
              <a:t>cca 69€</a:t>
            </a:r>
            <a:r>
              <a:rPr lang="sk-SK" sz="1800"/>
              <a:t>)</a:t>
            </a:r>
          </a:p>
          <a:p>
            <a:r>
              <a:rPr lang="sk-SK" sz="1800"/>
              <a:t>Makeblock CyberPi Classroom Coding Pack 4in1 (cca </a:t>
            </a:r>
            <a:r>
              <a:rPr lang="sk-SK" sz="1800">
                <a:hlinkClick r:id="rId6"/>
              </a:rPr>
              <a:t>143</a:t>
            </a:r>
            <a:r>
              <a:rPr lang="sk-SK" sz="1800"/>
              <a:t>€)</a:t>
            </a:r>
          </a:p>
          <a:p>
            <a:r>
              <a:rPr lang="sk-SK" sz="1800"/>
              <a:t>Makeblock mBot 2 (</a:t>
            </a:r>
            <a:r>
              <a:rPr lang="sk-SK" sz="1800">
                <a:hlinkClick r:id="rId7"/>
              </a:rPr>
              <a:t>cca 160€</a:t>
            </a:r>
            <a:r>
              <a:rPr lang="sk-SK" sz="1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0803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7E895-1195-4B64-8288-F10D58CD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Pocket</a:t>
            </a:r>
            <a:r>
              <a:rPr lang="sk-SK" dirty="0"/>
              <a:t> </a:t>
            </a:r>
            <a:r>
              <a:rPr lang="sk-SK" dirty="0" err="1"/>
              <a:t>Shield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D4B2DF-68C3-4F4E-B5A1-9CB1A2ED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Napája </a:t>
            </a:r>
            <a:r>
              <a:rPr lang="sk-SK" dirty="0" err="1"/>
              <a:t>CyberPi</a:t>
            </a:r>
            <a:r>
              <a:rPr lang="sk-SK" dirty="0"/>
              <a:t> (800 </a:t>
            </a:r>
            <a:r>
              <a:rPr lang="sk-SK" dirty="0" err="1"/>
              <a:t>mAh</a:t>
            </a:r>
            <a:r>
              <a:rPr lang="sk-SK" dirty="0"/>
              <a:t>), má 2 </a:t>
            </a:r>
            <a:r>
              <a:rPr lang="sk-SK"/>
              <a:t>porty jednosmerného </a:t>
            </a:r>
            <a:r>
              <a:rPr lang="sk-SK" dirty="0"/>
              <a:t>motora a 2 </a:t>
            </a:r>
            <a:r>
              <a:rPr lang="sk-SK" dirty="0" err="1"/>
              <a:t>servo</a:t>
            </a:r>
            <a:r>
              <a:rPr lang="sk-SK" dirty="0"/>
              <a:t> porty (možné pripojenie LED pások, digitálne/analógové </a:t>
            </a:r>
            <a:r>
              <a:rPr lang="sk-SK" dirty="0" err="1"/>
              <a:t>Arduino</a:t>
            </a:r>
            <a:r>
              <a:rPr lang="sk-SK" dirty="0"/>
              <a:t> senzory)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0887362-2127-493F-8BA4-756E4B7D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20" y="3133725"/>
            <a:ext cx="8439150" cy="372427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0800E9A-6B33-44EE-8F18-66D9B62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8" y="3429000"/>
            <a:ext cx="3385825" cy="2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3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4061A-DA55-486C-8B74-1BAB91B2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Spustenie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0176DF-D7FD-4399-B94D-493562F0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 pripojení je potrebné vybrať jazyk</a:t>
            </a:r>
          </a:p>
          <a:p>
            <a:r>
              <a:rPr lang="sk-SK" dirty="0"/>
              <a:t>Menu:</a:t>
            </a:r>
          </a:p>
          <a:p>
            <a:pPr lvl="1"/>
            <a:r>
              <a:rPr lang="sk-SK" dirty="0" err="1"/>
              <a:t>Restart</a:t>
            </a:r>
            <a:endParaRPr lang="sk-SK" dirty="0"/>
          </a:p>
          <a:p>
            <a:pPr lvl="1"/>
            <a:r>
              <a:rPr lang="sk-SK" dirty="0"/>
              <a:t>Switch Program (zvukový záznamník, indikátor </a:t>
            </a:r>
            <a:r>
              <a:rPr lang="sk-SK" dirty="0" err="1"/>
              <a:t>hlasitosti,kaleidoscop</a:t>
            </a:r>
            <a:r>
              <a:rPr lang="sk-SK" dirty="0"/>
              <a:t>,...)</a:t>
            </a:r>
          </a:p>
          <a:p>
            <a:pPr lvl="1"/>
            <a:r>
              <a:rPr lang="sk-SK" dirty="0" err="1"/>
              <a:t>Settings</a:t>
            </a:r>
            <a:endParaRPr lang="sk-SK" dirty="0"/>
          </a:p>
          <a:p>
            <a:pPr lvl="1"/>
            <a:r>
              <a:rPr lang="sk-SK" dirty="0" err="1"/>
              <a:t>Help</a:t>
            </a:r>
            <a:endParaRPr lang="sk-SK" dirty="0"/>
          </a:p>
          <a:p>
            <a:r>
              <a:rPr lang="sk-SK" dirty="0"/>
              <a:t>Manuál (</a:t>
            </a:r>
            <a:r>
              <a:rPr lang="sk-SK" dirty="0">
                <a:hlinkClick r:id="rId2"/>
              </a:rPr>
              <a:t>AJ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03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6DED27-34AC-42A1-9BF4-B85A838A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CyberPi mBlock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8B0140-9524-445E-9336-153782E1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4663" y="1845426"/>
            <a:ext cx="859962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3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519CF2-742E-48C8-A892-A4C0853D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CyberPi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mBlock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Obrázok, na ktorom je text&#10;&#10;Automaticky generovaný popis">
            <a:extLst>
              <a:ext uri="{FF2B5EF4-FFF2-40B4-BE49-F238E27FC236}">
                <a16:creationId xmlns:a16="http://schemas.microsoft.com/office/drawing/2014/main" id="{5621015A-4CDB-4234-8AF1-65B61E51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463" y="1776142"/>
            <a:ext cx="5707161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2E0DD551-DB3C-4874-85AB-B62CBCD4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4263" cy="4351338"/>
          </a:xfrm>
        </p:spPr>
        <p:txBody>
          <a:bodyPr/>
          <a:lstStyle/>
          <a:p>
            <a:r>
              <a:rPr lang="sk-SK" dirty="0"/>
              <a:t>Live</a:t>
            </a:r>
          </a:p>
          <a:p>
            <a:pPr lvl="1"/>
            <a:r>
              <a:rPr lang="sk-SK" dirty="0"/>
              <a:t>Možnosť </a:t>
            </a:r>
            <a:r>
              <a:rPr lang="sk-SK" dirty="0" err="1"/>
              <a:t>debugovania</a:t>
            </a:r>
            <a:r>
              <a:rPr lang="sk-SK" dirty="0"/>
              <a:t>, </a:t>
            </a:r>
          </a:p>
          <a:p>
            <a:pPr lvl="1"/>
            <a:r>
              <a:rPr lang="sk-SK" dirty="0" err="1"/>
              <a:t>CyberPi</a:t>
            </a:r>
            <a:r>
              <a:rPr lang="sk-SK" dirty="0"/>
              <a:t> musí byť stále pripojené k PC</a:t>
            </a:r>
          </a:p>
          <a:p>
            <a:r>
              <a:rPr lang="sk-SK" dirty="0" err="1"/>
              <a:t>Upload</a:t>
            </a:r>
            <a:endParaRPr lang="sk-SK" dirty="0"/>
          </a:p>
          <a:p>
            <a:pPr lvl="1"/>
            <a:r>
              <a:rPr lang="sk-SK" dirty="0"/>
              <a:t>Možnosť práce aj po odpojení</a:t>
            </a:r>
          </a:p>
        </p:txBody>
      </p:sp>
    </p:spTree>
    <p:extLst>
      <p:ext uri="{BB962C8B-B14F-4D97-AF65-F5344CB8AC3E}">
        <p14:creationId xmlns:p14="http://schemas.microsoft.com/office/powerpoint/2010/main" val="336591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E0D85-2AF0-42F5-8839-1546AD08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Tutoriálové</a:t>
            </a:r>
            <a:r>
              <a:rPr lang="sk-SK" dirty="0"/>
              <a:t> programy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D1997D-4030-4406-8344-966A1AEC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Tutorials</a:t>
            </a:r>
            <a:r>
              <a:rPr lang="sk-SK" dirty="0"/>
              <a:t>-&gt; </a:t>
            </a:r>
            <a:r>
              <a:rPr lang="sk-SK" dirty="0" err="1"/>
              <a:t>Example</a:t>
            </a:r>
            <a:r>
              <a:rPr lang="sk-SK" dirty="0"/>
              <a:t> </a:t>
            </a:r>
            <a:r>
              <a:rPr lang="sk-SK" dirty="0" err="1"/>
              <a:t>Programs</a:t>
            </a:r>
            <a:r>
              <a:rPr lang="sk-SK" dirty="0"/>
              <a:t> -&gt; </a:t>
            </a:r>
            <a:r>
              <a:rPr lang="sk-SK" dirty="0" err="1"/>
              <a:t>CyberPi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997763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184</Words>
  <Application>Microsoft Office PowerPoint</Application>
  <PresentationFormat>Širokouhlá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Office</vt:lpstr>
      <vt:lpstr>MakeBlock CyberPi</vt:lpstr>
      <vt:lpstr>CyberPi</vt:lpstr>
      <vt:lpstr>Prezentácia programu PowerPoint</vt:lpstr>
      <vt:lpstr>Balenia</vt:lpstr>
      <vt:lpstr>Pocket Shield</vt:lpstr>
      <vt:lpstr>Spustenie</vt:lpstr>
      <vt:lpstr>CyberPi mBlock</vt:lpstr>
      <vt:lpstr>CyberPi mBlock</vt:lpstr>
      <vt:lpstr>Tutoriálové programy</vt:lpstr>
      <vt:lpstr>Použitá literatúra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MakeBlock CyberPi</dc:title>
  <dc:creator>Patrik Vostinar</dc:creator>
  <cp:lastModifiedBy>Patrik Vostinar</cp:lastModifiedBy>
  <cp:revision>2</cp:revision>
  <dcterms:created xsi:type="dcterms:W3CDTF">2022-03-01T22:23:45Z</dcterms:created>
  <dcterms:modified xsi:type="dcterms:W3CDTF">2022-03-01T23:11:27Z</dcterms:modified>
</cp:coreProperties>
</file>