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11C68-43A0-44AD-8E92-86D00E2EF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5990FB-27AF-4A5B-A99F-A9E006065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BFA7C5-FA1D-4754-AF7D-5E0094F9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9B1C7E-E726-4DE7-8F3F-31EA0914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284836-A76B-4708-BA15-0FBD8461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8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B27C1-FDDE-457F-9DF7-29806BAA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E78AE01-91C4-4620-AACE-67577A2BE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190088-082E-4FC4-9316-8B88127B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AC3327-8A0F-430F-B132-CCCA9AD2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3A0A5B-B0A5-457B-9B72-4B67FF37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98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CBADB78-7365-406A-8CC3-2DFDB8A97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A9028DA-B6C4-48BB-B830-5810C1E93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85B48CA-D2D4-477C-B4C0-E841F0DD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A3B0A13-2D51-445D-B5A6-BA3F7222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9C4AC2B-8FD8-4D88-8937-99156519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46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B01A1-4067-4475-A0EA-8021C293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3CF80B-5EC4-445C-8602-86DAD196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B45D00A-D237-4259-9D00-CEE166C2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9D28DB-6443-4B6C-A24D-817DC91E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E03795-1DBD-4420-BEAA-2307DBCA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7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F34EB-CB02-4F16-831E-E3C74A84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3245B9F-6FEB-4C9B-BACF-307C6896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0DC8FB-954E-4E9B-BA10-CA145AD7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C233C91-D30E-4FAD-BA4E-8F87BEE0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A171D0-874E-4109-AFB8-BA63743E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2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8C10B-4B4A-47FE-B0D6-56264376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FA6075-D7B4-444E-A999-D147FC77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0DF05B9-0926-4D58-906A-3E547DD9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5DA7FA6-70E2-4BD1-B20C-D83F6FDA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C52752-2481-4AAA-A5E7-9F20D42F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3DC2E32-10F1-43E7-BB97-190B9A9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5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B4B56-B59E-4BBB-8BE6-CC0A9D43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F8075D2-3164-4538-A5FE-6A381E68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A9F123B-DA23-485D-8031-9059494F5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927D3BA0-F65E-437C-914E-1A89C642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C6416D4-B339-4C2E-B94D-5994D3943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66891C2-283F-4010-8881-D936ACFD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6B7796D-1C73-405A-BE13-B32AB3B6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F02901C-66A8-40B9-BF73-D6BCB84F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4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5A701-BCCF-4978-B45A-68A216FD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8C682D4-2223-4B5D-AED0-2D5DD721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198E67E-2FA0-4659-8BF7-2FC4DAE8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A3094F8-1CFF-44AE-BED8-EF115882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8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3E521C6-4A4E-4D27-937A-493CB6CF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ED86FDC-0825-4159-AD41-C4C26227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FD7155D-5237-4581-9EAF-5248A19F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5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6C12E-2C6C-45A5-9169-DF27FA10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FA3DA5-7A94-44C3-ABB8-3EB58DC2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514F02A-925E-4B66-B006-B05524D2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632327-9E20-4542-8B7A-9D3F415C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CE8CCDF-C138-402C-BD4C-37CBEFD4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808513-B933-42FC-B82A-9CC07DC1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7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92A94-2057-4A41-B1D8-08E53844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32789D9-FDB8-4B73-8D93-E2B91B896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DB4E6DF-C4C2-4F5E-B076-F2B96BD13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9EB35E9-3DF5-4083-9A00-236CFB7A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BA6F-CF41-4B41-955E-0FDAF8BD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9C95BF5-7123-422B-AE6A-DBA3D90A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8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B47FCB1-89AC-4BB5-BB6C-798F0469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1A46BE7-9913-407F-894E-C7FC742C1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CA708B-33AD-4131-AE3B-C4F8AFD4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1B94-D171-4DBB-9988-8D8161C4F11A}" type="datetimeFigureOut">
              <a:rPr lang="sk-SK" smtClean="0"/>
              <a:t>12. 2. 2020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1346969-3525-416B-BE32-CD0C9F38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AFA152-FA6C-41BA-B7EA-4B0B8066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76DD-29EC-4C52-B29D-F717E13C6C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8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339E2-F30D-47EB-87F6-EF770025F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Obvod a obsah lichobežníka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C7059-F356-4CE1-9EE9-8C1D5F540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3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C25AF-8A9C-403C-836B-32F2A5F4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id="{32DBA4C6-B400-492B-A5F6-4A85D6165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9" y="249099"/>
            <a:ext cx="6749177" cy="3456126"/>
          </a:xfrm>
        </p:spPr>
      </p:pic>
      <p:pic>
        <p:nvPicPr>
          <p:cNvPr id="7" name="Obrázok 6" descr="Obrázok, na ktorom je stôl, podlaha, drevené, vnútri&#10;&#10;Automaticky generovaný popis">
            <a:extLst>
              <a:ext uri="{FF2B5EF4-FFF2-40B4-BE49-F238E27FC236}">
                <a16:creationId xmlns:a16="http://schemas.microsoft.com/office/drawing/2014/main" id="{C0F9AA43-6BF4-44E8-B242-68A0A873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904875"/>
            <a:ext cx="4945063" cy="4238625"/>
          </a:xfrm>
          <a:prstGeom prst="rect">
            <a:avLst/>
          </a:prstGeom>
        </p:spPr>
      </p:pic>
      <p:pic>
        <p:nvPicPr>
          <p:cNvPr id="9" name="Obrázok 8" descr="Obrázok, na ktorom je vonkajšie, budova, voda, most&#10;&#10;Automaticky generovaný popis">
            <a:extLst>
              <a:ext uri="{FF2B5EF4-FFF2-40B4-BE49-F238E27FC236}">
                <a16:creationId xmlns:a16="http://schemas.microsoft.com/office/drawing/2014/main" id="{7A871CBE-A639-4089-A922-E167921FC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96" y="2979582"/>
            <a:ext cx="5378958" cy="34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5E7A4-B40E-428E-AEF9-A9B9304F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4763"/>
            <a:ext cx="10515600" cy="1325563"/>
          </a:xfrm>
        </p:spPr>
        <p:txBody>
          <a:bodyPr/>
          <a:lstStyle/>
          <a:p>
            <a:r>
              <a:rPr lang="sk-SK" dirty="0"/>
              <a:t>Čo je to lichobežník?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05C0FD-3317-4B96-97B1-EA3BAB2D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30326"/>
            <a:ext cx="11242459" cy="53279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sz="5000" dirty="0"/>
              <a:t>Lichobežník je štvoruholník </a:t>
            </a:r>
            <a:r>
              <a:rPr lang="sk-SK" sz="5000" dirty="0">
                <a:solidFill>
                  <a:srgbClr val="FF0000"/>
                </a:solidFill>
              </a:rPr>
              <a:t>s dvoma rovnobežnými </a:t>
            </a:r>
            <a:r>
              <a:rPr lang="sk-SK" sz="5000" dirty="0"/>
              <a:t>a </a:t>
            </a:r>
            <a:r>
              <a:rPr lang="sk-SK" sz="5000" dirty="0">
                <a:solidFill>
                  <a:srgbClr val="FF0000"/>
                </a:solidFill>
              </a:rPr>
              <a:t>dvoma rôznobežnými</a:t>
            </a:r>
            <a:r>
              <a:rPr lang="sk-SK" sz="5000" dirty="0"/>
              <a:t> stranami.</a:t>
            </a:r>
          </a:p>
          <a:p>
            <a:pPr marL="0" indent="0">
              <a:buNone/>
            </a:pPr>
            <a:endParaRPr lang="sk-SK" sz="5000" dirty="0"/>
          </a:p>
          <a:p>
            <a:pPr lvl="0"/>
            <a:r>
              <a:rPr lang="sk-SK" sz="5000" dirty="0"/>
              <a:t>Lichobežník je štvoruholník.</a:t>
            </a:r>
          </a:p>
          <a:p>
            <a:pPr marL="0" lvl="0" indent="0">
              <a:buNone/>
            </a:pPr>
            <a:r>
              <a:rPr lang="sk-SK" sz="5000" dirty="0"/>
              <a:t> </a:t>
            </a:r>
          </a:p>
          <a:p>
            <a:pPr lvl="0"/>
            <a:r>
              <a:rPr lang="sk-SK" sz="5000" dirty="0"/>
              <a:t>Uhlopriečky v lichobežníku sa rozpoľujú.</a:t>
            </a:r>
          </a:p>
          <a:p>
            <a:pPr marL="0" lvl="0" indent="0">
              <a:buNone/>
            </a:pPr>
            <a:endParaRPr lang="sk-SK" sz="5000" dirty="0"/>
          </a:p>
          <a:p>
            <a:pPr lvl="0"/>
            <a:r>
              <a:rPr lang="sk-SK" sz="5000" dirty="0"/>
              <a:t>Výška lichobežníka je vzdialenosť jeho základní.</a:t>
            </a:r>
          </a:p>
          <a:p>
            <a:pPr marL="0" lvl="0" indent="0">
              <a:buNone/>
            </a:pPr>
            <a:endParaRPr lang="sk-SK" sz="5000" dirty="0"/>
          </a:p>
          <a:p>
            <a:pPr lvl="0"/>
            <a:r>
              <a:rPr lang="sk-SK" sz="5000" dirty="0"/>
              <a:t>Základne lichobežníka môžu byť zhodné.</a:t>
            </a:r>
          </a:p>
          <a:p>
            <a:pPr marL="0" lvl="0" indent="0">
              <a:buNone/>
            </a:pPr>
            <a:endParaRPr lang="sk-SK" sz="5000" dirty="0"/>
          </a:p>
          <a:p>
            <a:pPr lvl="0"/>
            <a:r>
              <a:rPr lang="sk-SK" sz="5000" dirty="0"/>
              <a:t>Ramená lichobežníka môžu byť rovnobežné.</a:t>
            </a:r>
          </a:p>
          <a:p>
            <a:pPr marL="0" indent="0">
              <a:buNone/>
            </a:pPr>
            <a:endParaRPr lang="sk-SK" sz="3200" dirty="0"/>
          </a:p>
        </p:txBody>
      </p:sp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4869823B-35FF-46C3-9A43-073D218A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5" y="1914618"/>
            <a:ext cx="1086035" cy="1086035"/>
          </a:xfrm>
          <a:prstGeom prst="rect">
            <a:avLst/>
          </a:prstGeom>
        </p:spPr>
      </p:pic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60D7F696-5380-4053-BF85-84DFA8640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22" y="3540711"/>
            <a:ext cx="1086035" cy="1086035"/>
          </a:xfrm>
          <a:prstGeom prst="rect">
            <a:avLst/>
          </a:prstGeom>
        </p:spPr>
      </p:pic>
      <p:pic>
        <p:nvPicPr>
          <p:cNvPr id="8" name="Obrázok 7" descr="Obrázok, na ktorom je kreslenie, hodiny&#10;&#10;Automaticky generovaný popis">
            <a:extLst>
              <a:ext uri="{FF2B5EF4-FFF2-40B4-BE49-F238E27FC236}">
                <a16:creationId xmlns:a16="http://schemas.microsoft.com/office/drawing/2014/main" id="{F17FF3DC-0388-4A0C-809D-02454137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60" y="2990172"/>
            <a:ext cx="877656" cy="877656"/>
          </a:xfrm>
          <a:prstGeom prst="rect">
            <a:avLst/>
          </a:prstGeom>
        </p:spPr>
      </p:pic>
      <p:pic>
        <p:nvPicPr>
          <p:cNvPr id="9" name="Obrázok 8" descr="Obrázok, na ktorom je kreslenie, hodiny&#10;&#10;Automaticky generovaný popis">
            <a:extLst>
              <a:ext uri="{FF2B5EF4-FFF2-40B4-BE49-F238E27FC236}">
                <a16:creationId xmlns:a16="http://schemas.microsoft.com/office/drawing/2014/main" id="{49AAA9B0-7644-408C-8404-207BEAA3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60" y="4754563"/>
            <a:ext cx="877656" cy="877656"/>
          </a:xfrm>
          <a:prstGeom prst="rect">
            <a:avLst/>
          </a:prstGeom>
        </p:spPr>
      </p:pic>
      <p:pic>
        <p:nvPicPr>
          <p:cNvPr id="10" name="Obrázok 9" descr="Obrázok, na ktorom je kreslenie, hodiny&#10;&#10;Automaticky generovaný popis">
            <a:extLst>
              <a:ext uri="{FF2B5EF4-FFF2-40B4-BE49-F238E27FC236}">
                <a16:creationId xmlns:a16="http://schemas.microsoft.com/office/drawing/2014/main" id="{84F71817-7E77-4A65-BE69-57B7F0A5D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6" y="5537199"/>
            <a:ext cx="877656" cy="8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399D035-DAAE-4349-8035-238CF4D30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3" y="0"/>
            <a:ext cx="5858234" cy="4800188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5A34F8D9-580A-4986-8148-CDC19596F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7" t="38366" r="26893" b="25424"/>
          <a:stretch/>
        </p:blipFill>
        <p:spPr>
          <a:xfrm>
            <a:off x="6333766" y="4374740"/>
            <a:ext cx="5858234" cy="248326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6F72C839-C675-4AA5-A9D0-5D4467929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01" t="25489" r="36066" b="44584"/>
          <a:stretch/>
        </p:blipFill>
        <p:spPr>
          <a:xfrm>
            <a:off x="-147947" y="4374740"/>
            <a:ext cx="6215037" cy="24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vonkajšie, text, lietanie, znak&#10;&#10;Automaticky generovaný popis">
            <a:extLst>
              <a:ext uri="{FF2B5EF4-FFF2-40B4-BE49-F238E27FC236}">
                <a16:creationId xmlns:a16="http://schemas.microsoft.com/office/drawing/2014/main" id="{85D3EC16-C394-4B07-A12B-B1457923F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1" b="1"/>
          <a:stretch/>
        </p:blipFill>
        <p:spPr>
          <a:xfrm>
            <a:off x="643467" y="2076544"/>
            <a:ext cx="5294716" cy="270491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395B9F69-F0DD-4765-B7C1-158DAFB10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6498" r="3858" b="7479"/>
          <a:stretch/>
        </p:blipFill>
        <p:spPr>
          <a:xfrm>
            <a:off x="6320474" y="2076544"/>
            <a:ext cx="5245258" cy="2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Širokouhlá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Obvod a obsah lichobežníka</vt:lpstr>
      <vt:lpstr>Prezentácia programu PowerPoint</vt:lpstr>
      <vt:lpstr>Čo je to lichobežník?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Obvod a obsah lichobežníka</dc:title>
  <dc:creator>Miroslav Blšák</dc:creator>
  <cp:lastModifiedBy>Miroslav Blšák</cp:lastModifiedBy>
  <cp:revision>2</cp:revision>
  <dcterms:created xsi:type="dcterms:W3CDTF">2020-02-12T16:28:36Z</dcterms:created>
  <dcterms:modified xsi:type="dcterms:W3CDTF">2020-02-12T16:29:48Z</dcterms:modified>
</cp:coreProperties>
</file>