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5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A9FC9-83AF-4ED8-B168-79CDA3E82934}" v="2" dt="2021-10-20T09:51:57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inska Anna, Mgr., PhD." userId="f14beda4-910d-4725-948f-235bf06ddea3" providerId="ADAL" clId="{2DCA9FC9-83AF-4ED8-B168-79CDA3E82934}"/>
    <pc:docChg chg="undo custSel addSld modSld sldOrd">
      <pc:chgData name="Slatinska Anna, Mgr., PhD." userId="f14beda4-910d-4725-948f-235bf06ddea3" providerId="ADAL" clId="{2DCA9FC9-83AF-4ED8-B168-79CDA3E82934}" dt="2021-10-20T09:54:28.625" v="4728" actId="113"/>
      <pc:docMkLst>
        <pc:docMk/>
      </pc:docMkLst>
      <pc:sldChg chg="modSp mod">
        <pc:chgData name="Slatinska Anna, Mgr., PhD." userId="f14beda4-910d-4725-948f-235bf06ddea3" providerId="ADAL" clId="{2DCA9FC9-83AF-4ED8-B168-79CDA3E82934}" dt="2021-10-20T05:24:31.884" v="60" actId="20577"/>
        <pc:sldMkLst>
          <pc:docMk/>
          <pc:sldMk cId="3763595891" sldId="256"/>
        </pc:sldMkLst>
        <pc:spChg chg="mod">
          <ac:chgData name="Slatinska Anna, Mgr., PhD." userId="f14beda4-910d-4725-948f-235bf06ddea3" providerId="ADAL" clId="{2DCA9FC9-83AF-4ED8-B168-79CDA3E82934}" dt="2021-10-20T05:24:20.954" v="11" actId="20577"/>
          <ac:spMkLst>
            <pc:docMk/>
            <pc:sldMk cId="3763595891" sldId="256"/>
            <ac:spMk id="2" creationId="{02756543-FAB5-4B23-96F9-43740656050A}"/>
          </ac:spMkLst>
        </pc:spChg>
        <pc:spChg chg="mod">
          <ac:chgData name="Slatinska Anna, Mgr., PhD." userId="f14beda4-910d-4725-948f-235bf06ddea3" providerId="ADAL" clId="{2DCA9FC9-83AF-4ED8-B168-79CDA3E82934}" dt="2021-10-20T05:24:31.884" v="60" actId="20577"/>
          <ac:spMkLst>
            <pc:docMk/>
            <pc:sldMk cId="3763595891" sldId="256"/>
            <ac:spMk id="3" creationId="{4635CD24-2890-45F1-81B4-92573D69EDA3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27:06.225" v="444" actId="20577"/>
        <pc:sldMkLst>
          <pc:docMk/>
          <pc:sldMk cId="2957953601" sldId="257"/>
        </pc:sldMkLst>
        <pc:spChg chg="mod">
          <ac:chgData name="Slatinska Anna, Mgr., PhD." userId="f14beda4-910d-4725-948f-235bf06ddea3" providerId="ADAL" clId="{2DCA9FC9-83AF-4ED8-B168-79CDA3E82934}" dt="2021-10-20T05:24:41.583" v="74" actId="20577"/>
          <ac:spMkLst>
            <pc:docMk/>
            <pc:sldMk cId="2957953601" sldId="257"/>
            <ac:spMk id="2" creationId="{A3C7C5E6-17CA-4592-A059-984A0610BF0B}"/>
          </ac:spMkLst>
        </pc:spChg>
        <pc:spChg chg="mod">
          <ac:chgData name="Slatinska Anna, Mgr., PhD." userId="f14beda4-910d-4725-948f-235bf06ddea3" providerId="ADAL" clId="{2DCA9FC9-83AF-4ED8-B168-79CDA3E82934}" dt="2021-10-20T05:27:06.225" v="444" actId="20577"/>
          <ac:spMkLst>
            <pc:docMk/>
            <pc:sldMk cId="2957953601" sldId="257"/>
            <ac:spMk id="3" creationId="{A95F405A-5503-400C-9BFD-00BE7CAC6588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31:33.983" v="1182" actId="113"/>
        <pc:sldMkLst>
          <pc:docMk/>
          <pc:sldMk cId="1903286957" sldId="258"/>
        </pc:sldMkLst>
        <pc:spChg chg="mod">
          <ac:chgData name="Slatinska Anna, Mgr., PhD." userId="f14beda4-910d-4725-948f-235bf06ddea3" providerId="ADAL" clId="{2DCA9FC9-83AF-4ED8-B168-79CDA3E82934}" dt="2021-10-20T05:27:37.227" v="503" actId="20577"/>
          <ac:spMkLst>
            <pc:docMk/>
            <pc:sldMk cId="1903286957" sldId="258"/>
            <ac:spMk id="2" creationId="{641F3E47-B99F-4BF3-826E-F9BDFF3A015B}"/>
          </ac:spMkLst>
        </pc:spChg>
        <pc:spChg chg="mod">
          <ac:chgData name="Slatinska Anna, Mgr., PhD." userId="f14beda4-910d-4725-948f-235bf06ddea3" providerId="ADAL" clId="{2DCA9FC9-83AF-4ED8-B168-79CDA3E82934}" dt="2021-10-20T05:31:33.983" v="1182" actId="113"/>
          <ac:spMkLst>
            <pc:docMk/>
            <pc:sldMk cId="1903286957" sldId="258"/>
            <ac:spMk id="3" creationId="{26E4259C-B888-4498-8BCA-77BEC0194E7F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36:28.691" v="1460"/>
        <pc:sldMkLst>
          <pc:docMk/>
          <pc:sldMk cId="2595828375" sldId="259"/>
        </pc:sldMkLst>
        <pc:spChg chg="mod">
          <ac:chgData name="Slatinska Anna, Mgr., PhD." userId="f14beda4-910d-4725-948f-235bf06ddea3" providerId="ADAL" clId="{2DCA9FC9-83AF-4ED8-B168-79CDA3E82934}" dt="2021-10-20T05:31:51.663" v="1220" actId="20577"/>
          <ac:spMkLst>
            <pc:docMk/>
            <pc:sldMk cId="2595828375" sldId="259"/>
            <ac:spMk id="2" creationId="{6438B0BC-9F1F-4BCD-8128-3A3824CEA8D7}"/>
          </ac:spMkLst>
        </pc:spChg>
        <pc:spChg chg="mod">
          <ac:chgData name="Slatinska Anna, Mgr., PhD." userId="f14beda4-910d-4725-948f-235bf06ddea3" providerId="ADAL" clId="{2DCA9FC9-83AF-4ED8-B168-79CDA3E82934}" dt="2021-10-20T05:36:28.691" v="1460"/>
          <ac:spMkLst>
            <pc:docMk/>
            <pc:sldMk cId="2595828375" sldId="259"/>
            <ac:spMk id="3" creationId="{58889C09-8701-4763-A4F5-C827A3F6F278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40:44.325" v="2244" actId="114"/>
        <pc:sldMkLst>
          <pc:docMk/>
          <pc:sldMk cId="1281257132" sldId="260"/>
        </pc:sldMkLst>
        <pc:spChg chg="mod">
          <ac:chgData name="Slatinska Anna, Mgr., PhD." userId="f14beda4-910d-4725-948f-235bf06ddea3" providerId="ADAL" clId="{2DCA9FC9-83AF-4ED8-B168-79CDA3E82934}" dt="2021-10-20T05:36:39.789" v="1487" actId="20577"/>
          <ac:spMkLst>
            <pc:docMk/>
            <pc:sldMk cId="1281257132" sldId="260"/>
            <ac:spMk id="2" creationId="{F4F49BB1-B5C9-4F71-A5C2-A08074DD1561}"/>
          </ac:spMkLst>
        </pc:spChg>
        <pc:spChg chg="mod">
          <ac:chgData name="Slatinska Anna, Mgr., PhD." userId="f14beda4-910d-4725-948f-235bf06ddea3" providerId="ADAL" clId="{2DCA9FC9-83AF-4ED8-B168-79CDA3E82934}" dt="2021-10-20T05:40:44.325" v="2244" actId="114"/>
          <ac:spMkLst>
            <pc:docMk/>
            <pc:sldMk cId="1281257132" sldId="260"/>
            <ac:spMk id="3" creationId="{1B9156CB-92BF-47EA-B262-38413D5F0449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44:50.401" v="2858" actId="113"/>
        <pc:sldMkLst>
          <pc:docMk/>
          <pc:sldMk cId="1967974988" sldId="261"/>
        </pc:sldMkLst>
        <pc:spChg chg="mod">
          <ac:chgData name="Slatinska Anna, Mgr., PhD." userId="f14beda4-910d-4725-948f-235bf06ddea3" providerId="ADAL" clId="{2DCA9FC9-83AF-4ED8-B168-79CDA3E82934}" dt="2021-10-20T05:41:02.419" v="2276" actId="20577"/>
          <ac:spMkLst>
            <pc:docMk/>
            <pc:sldMk cId="1967974988" sldId="261"/>
            <ac:spMk id="2" creationId="{7FCCEAAE-D620-4BD0-A038-F5D6D9EE2C67}"/>
          </ac:spMkLst>
        </pc:spChg>
        <pc:spChg chg="mod">
          <ac:chgData name="Slatinska Anna, Mgr., PhD." userId="f14beda4-910d-4725-948f-235bf06ddea3" providerId="ADAL" clId="{2DCA9FC9-83AF-4ED8-B168-79CDA3E82934}" dt="2021-10-20T05:44:50.401" v="2858" actId="113"/>
          <ac:spMkLst>
            <pc:docMk/>
            <pc:sldMk cId="1967974988" sldId="261"/>
            <ac:spMk id="3" creationId="{25FB0FBA-2C3A-4D8C-8F21-53B18A2D0357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48:20.913" v="3192" actId="113"/>
        <pc:sldMkLst>
          <pc:docMk/>
          <pc:sldMk cId="763429895" sldId="262"/>
        </pc:sldMkLst>
        <pc:spChg chg="mod">
          <ac:chgData name="Slatinska Anna, Mgr., PhD." userId="f14beda4-910d-4725-948f-235bf06ddea3" providerId="ADAL" clId="{2DCA9FC9-83AF-4ED8-B168-79CDA3E82934}" dt="2021-10-20T05:47:57.289" v="3140" actId="20577"/>
          <ac:spMkLst>
            <pc:docMk/>
            <pc:sldMk cId="763429895" sldId="262"/>
            <ac:spMk id="2" creationId="{57189609-D099-47D2-8F0B-E3C463AE13DC}"/>
          </ac:spMkLst>
        </pc:spChg>
        <pc:spChg chg="mod">
          <ac:chgData name="Slatinska Anna, Mgr., PhD." userId="f14beda4-910d-4725-948f-235bf06ddea3" providerId="ADAL" clId="{2DCA9FC9-83AF-4ED8-B168-79CDA3E82934}" dt="2021-10-20T05:48:20.913" v="3192" actId="113"/>
          <ac:spMkLst>
            <pc:docMk/>
            <pc:sldMk cId="763429895" sldId="262"/>
            <ac:spMk id="3" creationId="{E4FF213D-E0DC-4E55-B585-E5DBF1E6C483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55:22.532" v="3748" actId="113"/>
        <pc:sldMkLst>
          <pc:docMk/>
          <pc:sldMk cId="1882699892" sldId="263"/>
        </pc:sldMkLst>
        <pc:spChg chg="mod">
          <ac:chgData name="Slatinska Anna, Mgr., PhD." userId="f14beda4-910d-4725-948f-235bf06ddea3" providerId="ADAL" clId="{2DCA9FC9-83AF-4ED8-B168-79CDA3E82934}" dt="2021-10-20T05:49:21.016" v="3281" actId="20577"/>
          <ac:spMkLst>
            <pc:docMk/>
            <pc:sldMk cId="1882699892" sldId="263"/>
            <ac:spMk id="2" creationId="{C17F2099-6D3D-49B9-BB4D-FC1BE54CC67D}"/>
          </ac:spMkLst>
        </pc:spChg>
        <pc:spChg chg="mod">
          <ac:chgData name="Slatinska Anna, Mgr., PhD." userId="f14beda4-910d-4725-948f-235bf06ddea3" providerId="ADAL" clId="{2DCA9FC9-83AF-4ED8-B168-79CDA3E82934}" dt="2021-10-20T05:55:22.532" v="3748" actId="113"/>
          <ac:spMkLst>
            <pc:docMk/>
            <pc:sldMk cId="1882699892" sldId="263"/>
            <ac:spMk id="3" creationId="{D29E40C1-7482-4B01-AC6C-AE46689DC00D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5:56:52.647" v="3943" actId="113"/>
        <pc:sldMkLst>
          <pc:docMk/>
          <pc:sldMk cId="3440503137" sldId="264"/>
        </pc:sldMkLst>
        <pc:spChg chg="mod">
          <ac:chgData name="Slatinska Anna, Mgr., PhD." userId="f14beda4-910d-4725-948f-235bf06ddea3" providerId="ADAL" clId="{2DCA9FC9-83AF-4ED8-B168-79CDA3E82934}" dt="2021-10-20T05:56:01.121" v="3813" actId="20577"/>
          <ac:spMkLst>
            <pc:docMk/>
            <pc:sldMk cId="3440503137" sldId="264"/>
            <ac:spMk id="2" creationId="{032AAD27-7710-40E3-AF64-6BA7910911CE}"/>
          </ac:spMkLst>
        </pc:spChg>
        <pc:spChg chg="mod">
          <ac:chgData name="Slatinska Anna, Mgr., PhD." userId="f14beda4-910d-4725-948f-235bf06ddea3" providerId="ADAL" clId="{2DCA9FC9-83AF-4ED8-B168-79CDA3E82934}" dt="2021-10-20T05:56:52.647" v="3943" actId="113"/>
          <ac:spMkLst>
            <pc:docMk/>
            <pc:sldMk cId="3440503137" sldId="264"/>
            <ac:spMk id="3" creationId="{DD25834E-34F8-4136-BB4F-F042689DA1A6}"/>
          </ac:spMkLst>
        </pc:spChg>
      </pc:sldChg>
      <pc:sldChg chg="modSp new mod ord">
        <pc:chgData name="Slatinska Anna, Mgr., PhD." userId="f14beda4-910d-4725-948f-235bf06ddea3" providerId="ADAL" clId="{2DCA9FC9-83AF-4ED8-B168-79CDA3E82934}" dt="2021-10-20T09:49:50.691" v="4247"/>
        <pc:sldMkLst>
          <pc:docMk/>
          <pc:sldMk cId="771403398" sldId="265"/>
        </pc:sldMkLst>
        <pc:spChg chg="mod">
          <ac:chgData name="Slatinska Anna, Mgr., PhD." userId="f14beda4-910d-4725-948f-235bf06ddea3" providerId="ADAL" clId="{2DCA9FC9-83AF-4ED8-B168-79CDA3E82934}" dt="2021-10-20T05:59:05.516" v="3980" actId="20577"/>
          <ac:spMkLst>
            <pc:docMk/>
            <pc:sldMk cId="771403398" sldId="265"/>
            <ac:spMk id="2" creationId="{8B8BD872-361E-45A6-A09E-8466A41AD9AA}"/>
          </ac:spMkLst>
        </pc:spChg>
        <pc:spChg chg="mod">
          <ac:chgData name="Slatinska Anna, Mgr., PhD." userId="f14beda4-910d-4725-948f-235bf06ddea3" providerId="ADAL" clId="{2DCA9FC9-83AF-4ED8-B168-79CDA3E82934}" dt="2021-10-20T06:02:29.525" v="4245" actId="20577"/>
          <ac:spMkLst>
            <pc:docMk/>
            <pc:sldMk cId="771403398" sldId="265"/>
            <ac:spMk id="3" creationId="{77FB4862-431D-462C-8AA5-E1A8CAF28435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9:51:03.880" v="4467" actId="20577"/>
        <pc:sldMkLst>
          <pc:docMk/>
          <pc:sldMk cId="3963023054" sldId="266"/>
        </pc:sldMkLst>
        <pc:spChg chg="mod">
          <ac:chgData name="Slatinska Anna, Mgr., PhD." userId="f14beda4-910d-4725-948f-235bf06ddea3" providerId="ADAL" clId="{2DCA9FC9-83AF-4ED8-B168-79CDA3E82934}" dt="2021-10-20T09:50:09.225" v="4261" actId="20577"/>
          <ac:spMkLst>
            <pc:docMk/>
            <pc:sldMk cId="3963023054" sldId="266"/>
            <ac:spMk id="2" creationId="{E6BD50B9-E0DD-4440-8A8C-F497932133D1}"/>
          </ac:spMkLst>
        </pc:spChg>
        <pc:spChg chg="mod">
          <ac:chgData name="Slatinska Anna, Mgr., PhD." userId="f14beda4-910d-4725-948f-235bf06ddea3" providerId="ADAL" clId="{2DCA9FC9-83AF-4ED8-B168-79CDA3E82934}" dt="2021-10-20T09:51:03.880" v="4467" actId="20577"/>
          <ac:spMkLst>
            <pc:docMk/>
            <pc:sldMk cId="3963023054" sldId="266"/>
            <ac:spMk id="3" creationId="{D366BAA2-2C1D-4340-AB13-5408B3C260C4}"/>
          </ac:spMkLst>
        </pc:spChg>
      </pc:sldChg>
      <pc:sldChg chg="modSp new mod">
        <pc:chgData name="Slatinska Anna, Mgr., PhD." userId="f14beda4-910d-4725-948f-235bf06ddea3" providerId="ADAL" clId="{2DCA9FC9-83AF-4ED8-B168-79CDA3E82934}" dt="2021-10-20T09:54:28.625" v="4728" actId="113"/>
        <pc:sldMkLst>
          <pc:docMk/>
          <pc:sldMk cId="2598459399" sldId="267"/>
        </pc:sldMkLst>
        <pc:spChg chg="mod">
          <ac:chgData name="Slatinska Anna, Mgr., PhD." userId="f14beda4-910d-4725-948f-235bf06ddea3" providerId="ADAL" clId="{2DCA9FC9-83AF-4ED8-B168-79CDA3E82934}" dt="2021-10-20T09:51:32.865" v="4494" actId="20577"/>
          <ac:spMkLst>
            <pc:docMk/>
            <pc:sldMk cId="2598459399" sldId="267"/>
            <ac:spMk id="2" creationId="{FBF12BC1-D538-4F65-B478-E4E3FF636126}"/>
          </ac:spMkLst>
        </pc:spChg>
        <pc:spChg chg="mod">
          <ac:chgData name="Slatinska Anna, Mgr., PhD." userId="f14beda4-910d-4725-948f-235bf06ddea3" providerId="ADAL" clId="{2DCA9FC9-83AF-4ED8-B168-79CDA3E82934}" dt="2021-10-20T09:54:28.625" v="4728" actId="113"/>
          <ac:spMkLst>
            <pc:docMk/>
            <pc:sldMk cId="2598459399" sldId="267"/>
            <ac:spMk id="3" creationId="{A28829B8-9C04-4487-A11D-6911CCB64A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56543-FAB5-4B23-96F9-437406560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35CD24-2890-45F1-81B4-92573D69E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group</a:t>
            </a:r>
            <a:r>
              <a:rPr lang="sk-SK" dirty="0"/>
              <a:t> of </a:t>
            </a:r>
            <a:r>
              <a:rPr lang="sk-SK" dirty="0" err="1"/>
              <a:t>words</a:t>
            </a:r>
            <a:r>
              <a:rPr lang="sk-SK" dirty="0"/>
              <a:t> </a:t>
            </a:r>
            <a:r>
              <a:rPr lang="sk-SK" dirty="0" err="1"/>
              <a:t>expressing</a:t>
            </a:r>
            <a:r>
              <a:rPr lang="sk-SK" dirty="0"/>
              <a:t> a </a:t>
            </a:r>
            <a:r>
              <a:rPr lang="sk-SK" dirty="0" err="1"/>
              <a:t>complete</a:t>
            </a:r>
            <a:r>
              <a:rPr lang="sk-SK" dirty="0"/>
              <a:t> </a:t>
            </a:r>
            <a:r>
              <a:rPr lang="sk-SK" dirty="0" err="1"/>
              <a:t>thought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359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BD872-361E-45A6-A09E-8466A41A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Types</a:t>
            </a:r>
            <a:r>
              <a:rPr lang="sk-SK" dirty="0"/>
              <a:t> of </a:t>
            </a:r>
            <a:r>
              <a:rPr lang="sk-SK" dirty="0" err="1"/>
              <a:t>dependent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FB4862-431D-462C-8AA5-E1A8CAF28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dependent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– </a:t>
            </a:r>
            <a:r>
              <a:rPr lang="sk-SK" dirty="0" err="1"/>
              <a:t>subject</a:t>
            </a:r>
            <a:r>
              <a:rPr lang="sk-SK" dirty="0"/>
              <a:t> and a </a:t>
            </a:r>
            <a:r>
              <a:rPr lang="sk-SK" dirty="0" err="1"/>
              <a:t>verb</a:t>
            </a:r>
            <a:endParaRPr lang="sk-SK" dirty="0"/>
          </a:p>
          <a:p>
            <a:r>
              <a:rPr lang="sk-SK" i="1" dirty="0"/>
              <a:t>I </a:t>
            </a:r>
            <a:r>
              <a:rPr lang="sk-SK" i="1" dirty="0" err="1"/>
              <a:t>cannot</a:t>
            </a:r>
            <a:r>
              <a:rPr lang="sk-SK" i="1" dirty="0"/>
              <a:t> </a:t>
            </a:r>
            <a:r>
              <a:rPr lang="sk-SK" i="1" dirty="0" err="1"/>
              <a:t>attend</a:t>
            </a:r>
            <a:r>
              <a:rPr lang="sk-SK" i="1" dirty="0"/>
              <a:t> </a:t>
            </a:r>
            <a:r>
              <a:rPr lang="sk-SK" i="1" dirty="0" err="1"/>
              <a:t>your</a:t>
            </a:r>
            <a:r>
              <a:rPr lang="sk-SK" i="1" dirty="0"/>
              <a:t> </a:t>
            </a:r>
            <a:r>
              <a:rPr lang="sk-SK" i="1" dirty="0" err="1"/>
              <a:t>lecture</a:t>
            </a:r>
            <a:r>
              <a:rPr lang="sk-SK" i="1" dirty="0"/>
              <a:t> </a:t>
            </a:r>
            <a:r>
              <a:rPr lang="sk-SK" b="1" i="1" dirty="0" err="1"/>
              <a:t>because</a:t>
            </a:r>
            <a:r>
              <a:rPr lang="sk-SK" i="1" dirty="0"/>
              <a:t> I </a:t>
            </a:r>
            <a:r>
              <a:rPr lang="sk-SK" i="1" dirty="0" err="1"/>
              <a:t>am</a:t>
            </a:r>
            <a:r>
              <a:rPr lang="sk-SK" i="1" dirty="0"/>
              <a:t> in a </a:t>
            </a:r>
            <a:r>
              <a:rPr lang="sk-SK" i="1" dirty="0" err="1"/>
              <a:t>quarantine</a:t>
            </a:r>
            <a:r>
              <a:rPr lang="sk-SK" i="1" dirty="0"/>
              <a:t>. </a:t>
            </a:r>
          </a:p>
          <a:p>
            <a:endParaRPr lang="sk-SK" i="1" dirty="0"/>
          </a:p>
          <a:p>
            <a:r>
              <a:rPr lang="sk-SK" dirty="0" err="1"/>
              <a:t>Clauses</a:t>
            </a:r>
            <a:r>
              <a:rPr lang="sk-SK" dirty="0"/>
              <a:t>:</a:t>
            </a:r>
          </a:p>
          <a:p>
            <a:r>
              <a:rPr lang="sk-SK" i="1" dirty="0" err="1"/>
              <a:t>Nominal</a:t>
            </a:r>
            <a:r>
              <a:rPr lang="sk-SK" i="1" dirty="0"/>
              <a:t> </a:t>
            </a:r>
          </a:p>
          <a:p>
            <a:r>
              <a:rPr lang="sk-SK" i="1" dirty="0" err="1"/>
              <a:t>Relative</a:t>
            </a:r>
            <a:endParaRPr lang="sk-SK" i="1" dirty="0"/>
          </a:p>
          <a:p>
            <a:r>
              <a:rPr lang="sk-SK" i="1" dirty="0" err="1"/>
              <a:t>Adverbial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77140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F2099-6D3D-49B9-BB4D-FC1BE54C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Typology</a:t>
            </a:r>
            <a:r>
              <a:rPr lang="sk-SK" dirty="0"/>
              <a:t> of </a:t>
            </a:r>
            <a:r>
              <a:rPr lang="sk-SK" dirty="0" err="1"/>
              <a:t>clauses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E40C1-7482-4B01-AC6C-AE46689DC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err="1"/>
              <a:t>Finite</a:t>
            </a:r>
            <a:endParaRPr lang="sk-SK" b="1" dirty="0"/>
          </a:p>
          <a:p>
            <a:r>
              <a:rPr lang="sk-SK" i="1" dirty="0" err="1"/>
              <a:t>Eric</a:t>
            </a:r>
            <a:r>
              <a:rPr lang="sk-SK" i="1" dirty="0"/>
              <a:t> </a:t>
            </a:r>
            <a:r>
              <a:rPr lang="sk-SK" i="1" dirty="0" err="1"/>
              <a:t>asks</a:t>
            </a:r>
            <a:r>
              <a:rPr lang="sk-SK" i="1" dirty="0"/>
              <a:t> </a:t>
            </a:r>
            <a:r>
              <a:rPr lang="sk-SK" i="1" dirty="0" err="1"/>
              <a:t>if</a:t>
            </a:r>
            <a:r>
              <a:rPr lang="sk-SK" i="1" dirty="0"/>
              <a:t> </a:t>
            </a:r>
            <a:r>
              <a:rPr lang="sk-SK" i="1" dirty="0" err="1"/>
              <a:t>you</a:t>
            </a:r>
            <a:r>
              <a:rPr lang="sk-SK" i="1" dirty="0"/>
              <a:t> are </a:t>
            </a:r>
            <a:r>
              <a:rPr lang="sk-SK" i="1" dirty="0" err="1"/>
              <a:t>leaving</a:t>
            </a:r>
            <a:r>
              <a:rPr lang="sk-SK" i="1" dirty="0"/>
              <a:t> </a:t>
            </a:r>
            <a:r>
              <a:rPr lang="sk-SK" i="1" dirty="0" err="1"/>
              <a:t>early</a:t>
            </a:r>
            <a:r>
              <a:rPr lang="sk-SK" i="1" dirty="0"/>
              <a:t> </a:t>
            </a:r>
            <a:r>
              <a:rPr lang="sk-SK" i="1" dirty="0" err="1"/>
              <a:t>today</a:t>
            </a:r>
            <a:r>
              <a:rPr lang="sk-SK" i="1" dirty="0"/>
              <a:t>.</a:t>
            </a:r>
          </a:p>
          <a:p>
            <a:r>
              <a:rPr lang="sk-SK" i="1" dirty="0" err="1"/>
              <a:t>Eric</a:t>
            </a:r>
            <a:r>
              <a:rPr lang="sk-SK" i="1" dirty="0"/>
              <a:t> </a:t>
            </a:r>
            <a:r>
              <a:rPr lang="sk-SK" i="1" dirty="0" err="1"/>
              <a:t>asked</a:t>
            </a:r>
            <a:r>
              <a:rPr lang="sk-SK" i="1" dirty="0"/>
              <a:t> </a:t>
            </a:r>
            <a:r>
              <a:rPr lang="sk-SK" i="1" dirty="0" err="1"/>
              <a:t>when</a:t>
            </a:r>
            <a:r>
              <a:rPr lang="sk-SK" i="1" dirty="0"/>
              <a:t> </a:t>
            </a:r>
            <a:r>
              <a:rPr lang="sk-SK" i="1" dirty="0" err="1"/>
              <a:t>you</a:t>
            </a:r>
            <a:r>
              <a:rPr lang="sk-SK" i="1" dirty="0"/>
              <a:t> </a:t>
            </a:r>
            <a:r>
              <a:rPr lang="sk-SK" i="1" dirty="0" err="1"/>
              <a:t>were</a:t>
            </a:r>
            <a:r>
              <a:rPr lang="sk-SK" i="1" dirty="0"/>
              <a:t> </a:t>
            </a:r>
            <a:r>
              <a:rPr lang="sk-SK" i="1" dirty="0" err="1"/>
              <a:t>leaving</a:t>
            </a:r>
            <a:r>
              <a:rPr lang="sk-SK" i="1" dirty="0"/>
              <a:t>. </a:t>
            </a:r>
          </a:p>
          <a:p>
            <a:r>
              <a:rPr lang="sk-SK" b="1" dirty="0"/>
              <a:t>Non-</a:t>
            </a:r>
            <a:r>
              <a:rPr lang="sk-SK" b="1" dirty="0" err="1"/>
              <a:t>finite</a:t>
            </a:r>
            <a:r>
              <a:rPr lang="sk-SK" b="1" dirty="0"/>
              <a:t> (-</a:t>
            </a:r>
            <a:r>
              <a:rPr lang="sk-SK" b="1" dirty="0" err="1"/>
              <a:t>ing</a:t>
            </a:r>
            <a:r>
              <a:rPr lang="sk-SK" b="1" dirty="0"/>
              <a:t> </a:t>
            </a:r>
            <a:r>
              <a:rPr lang="sk-SK" b="1" dirty="0" err="1"/>
              <a:t>forms</a:t>
            </a:r>
            <a:r>
              <a:rPr lang="sk-SK" b="1" dirty="0"/>
              <a:t>, to </a:t>
            </a:r>
            <a:r>
              <a:rPr lang="sk-SK" b="1" dirty="0" err="1"/>
              <a:t>infinitive</a:t>
            </a:r>
            <a:r>
              <a:rPr lang="sk-SK" b="1" dirty="0"/>
              <a:t>, </a:t>
            </a:r>
            <a:r>
              <a:rPr lang="sk-SK" b="1" dirty="0" err="1"/>
              <a:t>plain</a:t>
            </a:r>
            <a:r>
              <a:rPr lang="sk-SK" b="1" dirty="0"/>
              <a:t> </a:t>
            </a:r>
            <a:r>
              <a:rPr lang="sk-SK" b="1" dirty="0" err="1"/>
              <a:t>infinitive</a:t>
            </a:r>
            <a:r>
              <a:rPr lang="sk-SK" b="1" dirty="0"/>
              <a:t> </a:t>
            </a:r>
            <a:r>
              <a:rPr lang="sk-SK" b="1" dirty="0" err="1"/>
              <a:t>forms</a:t>
            </a:r>
            <a:r>
              <a:rPr lang="sk-SK" b="1" dirty="0"/>
              <a:t>)</a:t>
            </a:r>
          </a:p>
          <a:p>
            <a:r>
              <a:rPr lang="sk-SK" i="1" dirty="0"/>
              <a:t>Lincoln </a:t>
            </a:r>
            <a:r>
              <a:rPr lang="sk-SK" i="1" dirty="0" err="1"/>
              <a:t>wanted</a:t>
            </a:r>
            <a:r>
              <a:rPr lang="sk-SK" i="1" dirty="0"/>
              <a:t> </a:t>
            </a:r>
            <a:r>
              <a:rPr lang="sk-SK" b="1" i="1" dirty="0"/>
              <a:t>to end </a:t>
            </a:r>
            <a:r>
              <a:rPr lang="sk-SK" b="1" i="1" dirty="0" err="1"/>
              <a:t>slavery</a:t>
            </a:r>
            <a:r>
              <a:rPr lang="sk-SK" b="1" i="1" dirty="0"/>
              <a:t> in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nation</a:t>
            </a:r>
            <a:r>
              <a:rPr lang="sk-SK" b="1" i="1" dirty="0"/>
              <a:t> </a:t>
            </a:r>
            <a:r>
              <a:rPr lang="sk-SK" i="1" dirty="0"/>
              <a:t>and </a:t>
            </a:r>
            <a:r>
              <a:rPr lang="sk-SK" b="1" i="1" dirty="0"/>
              <a:t>(to) </a:t>
            </a:r>
            <a:r>
              <a:rPr lang="sk-SK" b="1" i="1" dirty="0" err="1"/>
              <a:t>keep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American </a:t>
            </a:r>
            <a:r>
              <a:rPr lang="sk-SK" b="1" i="1" dirty="0" err="1"/>
              <a:t>Unit</a:t>
            </a:r>
            <a:r>
              <a:rPr lang="sk-SK" b="1" i="1" dirty="0"/>
              <a:t> </a:t>
            </a:r>
            <a:r>
              <a:rPr lang="sk-SK" b="1" i="1" dirty="0" err="1"/>
              <a:t>from</a:t>
            </a:r>
            <a:r>
              <a:rPr lang="sk-SK" b="1" i="1" dirty="0"/>
              <a:t> </a:t>
            </a:r>
            <a:r>
              <a:rPr lang="sk-SK" b="1" i="1" dirty="0" err="1"/>
              <a:t>splitting</a:t>
            </a:r>
            <a:r>
              <a:rPr lang="sk-SK" b="1" i="1" dirty="0"/>
              <a:t> </a:t>
            </a:r>
            <a:r>
              <a:rPr lang="sk-SK" b="1" i="1" dirty="0" err="1"/>
              <a:t>apart</a:t>
            </a:r>
            <a:r>
              <a:rPr lang="sk-SK" b="1" i="1" dirty="0"/>
              <a:t> </a:t>
            </a:r>
            <a:r>
              <a:rPr lang="sk-SK" b="1" i="1" dirty="0" err="1"/>
              <a:t>during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war</a:t>
            </a:r>
            <a:r>
              <a:rPr lang="sk-SK" b="1" i="1" dirty="0"/>
              <a:t>. </a:t>
            </a:r>
          </a:p>
          <a:p>
            <a:r>
              <a:rPr lang="sk-SK" i="1" dirty="0"/>
              <a:t>I </a:t>
            </a:r>
            <a:r>
              <a:rPr lang="sk-SK" i="1" dirty="0" err="1"/>
              <a:t>saw</a:t>
            </a:r>
            <a:r>
              <a:rPr lang="sk-SK" i="1" dirty="0"/>
              <a:t> </a:t>
            </a:r>
            <a:r>
              <a:rPr lang="sk-SK" i="1" dirty="0" err="1"/>
              <a:t>him</a:t>
            </a:r>
            <a:r>
              <a:rPr lang="sk-SK" i="1" dirty="0"/>
              <a:t> </a:t>
            </a:r>
            <a:r>
              <a:rPr lang="sk-SK" b="1" i="1" dirty="0" err="1"/>
              <a:t>walking</a:t>
            </a:r>
            <a:r>
              <a:rPr lang="sk-SK" b="1" i="1" dirty="0"/>
              <a:t> </a:t>
            </a:r>
            <a:r>
              <a:rPr lang="sk-SK" b="1" i="1" dirty="0" err="1"/>
              <a:t>down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street</a:t>
            </a:r>
            <a:r>
              <a:rPr lang="sk-SK" b="1" i="1" dirty="0"/>
              <a:t>. </a:t>
            </a:r>
          </a:p>
          <a:p>
            <a:r>
              <a:rPr lang="sk-SK" i="1" dirty="0"/>
              <a:t>I </a:t>
            </a:r>
            <a:r>
              <a:rPr lang="sk-SK" i="1" dirty="0" err="1"/>
              <a:t>believed</a:t>
            </a:r>
            <a:r>
              <a:rPr lang="sk-SK" i="1" dirty="0"/>
              <a:t> </a:t>
            </a:r>
            <a:r>
              <a:rPr lang="sk-SK" b="1" i="1" dirty="0" err="1"/>
              <a:t>him</a:t>
            </a:r>
            <a:r>
              <a:rPr lang="sk-SK" b="1" i="1" dirty="0"/>
              <a:t> to </a:t>
            </a:r>
            <a:r>
              <a:rPr lang="sk-SK" b="1" i="1" dirty="0" err="1"/>
              <a:t>be</a:t>
            </a:r>
            <a:r>
              <a:rPr lang="sk-SK" b="1" i="1" dirty="0"/>
              <a:t> in </a:t>
            </a:r>
            <a:r>
              <a:rPr lang="sk-SK" b="1" i="1" dirty="0" err="1"/>
              <a:t>his</a:t>
            </a:r>
            <a:r>
              <a:rPr lang="sk-SK" b="1" i="1" dirty="0"/>
              <a:t> </a:t>
            </a:r>
            <a:r>
              <a:rPr lang="sk-SK" b="1" i="1" dirty="0" err="1"/>
              <a:t>room</a:t>
            </a:r>
            <a:r>
              <a:rPr lang="sk-SK" b="1" i="1" dirty="0"/>
              <a:t>.</a:t>
            </a:r>
          </a:p>
          <a:p>
            <a:r>
              <a:rPr lang="sk-SK" i="1" dirty="0"/>
              <a:t>He </a:t>
            </a:r>
            <a:r>
              <a:rPr lang="sk-SK" i="1" dirty="0" err="1"/>
              <a:t>claimed</a:t>
            </a:r>
            <a:r>
              <a:rPr lang="sk-SK" i="1" dirty="0"/>
              <a:t> </a:t>
            </a:r>
            <a:r>
              <a:rPr lang="sk-SK" b="1" i="1" dirty="0"/>
              <a:t>to </a:t>
            </a:r>
            <a:r>
              <a:rPr lang="sk-SK" b="1" i="1" dirty="0" err="1"/>
              <a:t>be</a:t>
            </a:r>
            <a:r>
              <a:rPr lang="sk-SK" b="1" i="1" dirty="0"/>
              <a:t> </a:t>
            </a:r>
            <a:r>
              <a:rPr lang="sk-SK" b="1" i="1" dirty="0" err="1"/>
              <a:t>going</a:t>
            </a:r>
            <a:r>
              <a:rPr lang="sk-SK" b="1" i="1" dirty="0"/>
              <a:t> </a:t>
            </a:r>
            <a:r>
              <a:rPr lang="sk-SK" b="1" i="1" dirty="0" err="1"/>
              <a:t>home</a:t>
            </a:r>
            <a:r>
              <a:rPr lang="sk-SK" b="1" i="1" dirty="0"/>
              <a:t>. </a:t>
            </a:r>
          </a:p>
          <a:p>
            <a:r>
              <a:rPr lang="sk-SK" i="1" dirty="0"/>
              <a:t>I let </a:t>
            </a:r>
            <a:r>
              <a:rPr lang="sk-SK" b="1" i="1" dirty="0" err="1"/>
              <a:t>him</a:t>
            </a:r>
            <a:r>
              <a:rPr lang="sk-SK" b="1" i="1" dirty="0"/>
              <a:t> </a:t>
            </a:r>
            <a:r>
              <a:rPr lang="sk-SK" b="1" i="1" dirty="0" err="1"/>
              <a:t>leave</a:t>
            </a:r>
            <a:r>
              <a:rPr lang="sk-SK" b="1" i="1" dirty="0"/>
              <a:t>.</a:t>
            </a:r>
          </a:p>
          <a:p>
            <a:r>
              <a:rPr lang="sk-SK" i="1" dirty="0" err="1"/>
              <a:t>We</a:t>
            </a:r>
            <a:r>
              <a:rPr lang="sk-SK" i="1" dirty="0"/>
              <a:t> </a:t>
            </a:r>
            <a:r>
              <a:rPr lang="sk-SK" i="1" dirty="0" err="1"/>
              <a:t>saw</a:t>
            </a:r>
            <a:r>
              <a:rPr lang="sk-SK" i="1" dirty="0"/>
              <a:t> </a:t>
            </a:r>
            <a:r>
              <a:rPr lang="sk-SK" b="1" i="1" dirty="0" err="1"/>
              <a:t>him</a:t>
            </a:r>
            <a:r>
              <a:rPr lang="sk-SK" b="1" i="1" dirty="0"/>
              <a:t> </a:t>
            </a:r>
            <a:r>
              <a:rPr lang="sk-SK" b="1" i="1" dirty="0" err="1"/>
              <a:t>leave</a:t>
            </a:r>
            <a:r>
              <a:rPr lang="sk-SK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2699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AAD27-7710-40E3-AF64-6BA79109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Semantic</a:t>
            </a:r>
            <a:r>
              <a:rPr lang="sk-SK" dirty="0"/>
              <a:t> </a:t>
            </a:r>
            <a:r>
              <a:rPr lang="sk-SK" dirty="0" err="1"/>
              <a:t>differences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25834E-34F8-4136-BB4F-F042689D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 </a:t>
            </a:r>
            <a:r>
              <a:rPr lang="sk-SK" dirty="0" err="1"/>
              <a:t>saw</a:t>
            </a:r>
            <a:r>
              <a:rPr lang="sk-SK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ship</a:t>
            </a:r>
            <a:r>
              <a:rPr lang="sk-SK" b="1" dirty="0"/>
              <a:t> </a:t>
            </a:r>
            <a:r>
              <a:rPr lang="sk-SK" b="1" dirty="0" err="1"/>
              <a:t>sink</a:t>
            </a:r>
            <a:r>
              <a:rPr lang="sk-SK" b="1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saw</a:t>
            </a:r>
            <a:r>
              <a:rPr lang="sk-SK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ship</a:t>
            </a:r>
            <a:r>
              <a:rPr lang="sk-SK" b="1" dirty="0"/>
              <a:t> </a:t>
            </a:r>
            <a:r>
              <a:rPr lang="sk-SK" b="1" dirty="0" err="1"/>
              <a:t>sinking</a:t>
            </a:r>
            <a:endParaRPr lang="sk-SK" b="1" dirty="0"/>
          </a:p>
          <a:p>
            <a:r>
              <a:rPr lang="sk-SK" dirty="0"/>
              <a:t>I </a:t>
            </a:r>
            <a:r>
              <a:rPr lang="sk-SK" dirty="0" err="1"/>
              <a:t>remember</a:t>
            </a:r>
            <a:r>
              <a:rPr lang="sk-SK" dirty="0"/>
              <a:t> </a:t>
            </a:r>
            <a:r>
              <a:rPr lang="sk-SK" b="1" dirty="0" err="1"/>
              <a:t>taking</a:t>
            </a:r>
            <a:r>
              <a:rPr lang="sk-SK" b="1" dirty="0"/>
              <a:t> </a:t>
            </a:r>
            <a:r>
              <a:rPr lang="sk-SK" b="1" dirty="0" err="1"/>
              <a:t>out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garbage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remembered</a:t>
            </a:r>
            <a:r>
              <a:rPr lang="sk-SK" dirty="0"/>
              <a:t> </a:t>
            </a:r>
            <a:r>
              <a:rPr lang="sk-SK" b="1" dirty="0"/>
              <a:t>to </a:t>
            </a:r>
            <a:r>
              <a:rPr lang="sk-SK" b="1" dirty="0" err="1"/>
              <a:t>take</a:t>
            </a:r>
            <a:r>
              <a:rPr lang="sk-SK" b="1" dirty="0"/>
              <a:t> </a:t>
            </a:r>
            <a:r>
              <a:rPr lang="sk-SK" b="1" dirty="0" err="1"/>
              <a:t>out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garbage</a:t>
            </a:r>
            <a:r>
              <a:rPr lang="sk-SK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050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7C5E6-17CA-4592-A059-984A0610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5F405A-5503-400C-9BFD-00BE7CAC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largest</a:t>
            </a:r>
            <a:r>
              <a:rPr lang="sk-SK" dirty="0"/>
              <a:t> </a:t>
            </a:r>
            <a:r>
              <a:rPr lang="sk-SK" dirty="0" err="1"/>
              <a:t>unit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described</a:t>
            </a:r>
            <a:r>
              <a:rPr lang="sk-SK" dirty="0"/>
              <a:t> in </a:t>
            </a:r>
            <a:r>
              <a:rPr lang="sk-SK" dirty="0" err="1"/>
              <a:t>grammar</a:t>
            </a:r>
            <a:endParaRPr lang="sk-SK" dirty="0"/>
          </a:p>
          <a:p>
            <a:r>
              <a:rPr lang="sk-SK" dirty="0" err="1"/>
              <a:t>Sentences</a:t>
            </a:r>
            <a:r>
              <a:rPr lang="sk-SK" dirty="0"/>
              <a:t> are </a:t>
            </a:r>
            <a:r>
              <a:rPr lang="sk-SK" dirty="0" err="1"/>
              <a:t>made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of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independent</a:t>
            </a:r>
            <a:r>
              <a:rPr lang="sk-SK" dirty="0"/>
              <a:t> (</a:t>
            </a:r>
            <a:r>
              <a:rPr lang="sk-SK" dirty="0" err="1"/>
              <a:t>main</a:t>
            </a:r>
            <a:r>
              <a:rPr lang="sk-SK" dirty="0"/>
              <a:t>) </a:t>
            </a:r>
            <a:r>
              <a:rPr lang="sk-SK" dirty="0" err="1"/>
              <a:t>clause</a:t>
            </a:r>
            <a:r>
              <a:rPr lang="sk-SK" dirty="0"/>
              <a:t>, or more </a:t>
            </a:r>
            <a:r>
              <a:rPr lang="sk-SK" dirty="0" err="1"/>
              <a:t>clauses</a:t>
            </a:r>
            <a:r>
              <a:rPr lang="sk-SK" dirty="0"/>
              <a:t>, </a:t>
            </a:r>
            <a:r>
              <a:rPr lang="sk-SK" dirty="0" err="1"/>
              <a:t>combined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at </a:t>
            </a:r>
            <a:r>
              <a:rPr lang="sk-SK" dirty="0" err="1"/>
              <a:t>least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independent</a:t>
            </a:r>
            <a:r>
              <a:rPr lang="sk-SK" dirty="0"/>
              <a:t> and </a:t>
            </a:r>
            <a:r>
              <a:rPr lang="sk-SK" dirty="0" err="1"/>
              <a:t>one</a:t>
            </a:r>
            <a:r>
              <a:rPr lang="sk-SK" dirty="0"/>
              <a:t> or more </a:t>
            </a:r>
            <a:r>
              <a:rPr lang="sk-SK" dirty="0" err="1"/>
              <a:t>dependent</a:t>
            </a:r>
            <a:r>
              <a:rPr lang="sk-SK" dirty="0"/>
              <a:t> (</a:t>
            </a:r>
            <a:r>
              <a:rPr lang="sk-SK" dirty="0" err="1"/>
              <a:t>subordinate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)</a:t>
            </a:r>
          </a:p>
          <a:p>
            <a:r>
              <a:rPr lang="sk-SK" dirty="0" err="1"/>
              <a:t>Subject</a:t>
            </a:r>
            <a:r>
              <a:rPr lang="sk-SK" dirty="0"/>
              <a:t> and a </a:t>
            </a:r>
            <a:r>
              <a:rPr lang="sk-SK" dirty="0" err="1"/>
              <a:t>finite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present</a:t>
            </a:r>
            <a:r>
              <a:rPr lang="sk-SK" dirty="0"/>
              <a:t> 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 </a:t>
            </a:r>
            <a:r>
              <a:rPr lang="sk-SK" dirty="0" err="1"/>
              <a:t>exception</a:t>
            </a:r>
            <a:r>
              <a:rPr lang="sk-SK" dirty="0"/>
              <a:t> to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imperative</a:t>
            </a:r>
            <a:r>
              <a:rPr lang="sk-SK" dirty="0"/>
              <a:t> (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implied</a:t>
            </a:r>
            <a:r>
              <a:rPr lang="sk-SK" dirty="0"/>
              <a:t> </a:t>
            </a:r>
            <a:r>
              <a:rPr lang="sk-SK" dirty="0" err="1"/>
              <a:t>rather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stated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95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F3E47-B99F-4BF3-826E-F9BDFF3A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are </a:t>
            </a:r>
            <a:r>
              <a:rPr lang="sk-SK" dirty="0" err="1"/>
              <a:t>there</a:t>
            </a:r>
            <a:r>
              <a:rPr lang="sk-SK" dirty="0"/>
              <a:t> in a </a:t>
            </a:r>
            <a:r>
              <a:rPr lang="sk-SK" dirty="0" err="1"/>
              <a:t>sentence</a:t>
            </a:r>
            <a:r>
              <a:rPr lang="sk-SK" dirty="0"/>
              <a:t> and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types</a:t>
            </a:r>
            <a:r>
              <a:rPr lang="sk-SK" dirty="0"/>
              <a:t>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E4259C-B888-4498-8BCA-77BEC019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Simple</a:t>
            </a:r>
            <a:r>
              <a:rPr lang="sk-SK" b="1" dirty="0"/>
              <a:t> (1 </a:t>
            </a:r>
            <a:r>
              <a:rPr lang="sk-SK" b="1" dirty="0" err="1"/>
              <a:t>independent</a:t>
            </a:r>
            <a:r>
              <a:rPr lang="sk-SK" b="1" dirty="0"/>
              <a:t>/</a:t>
            </a:r>
            <a:r>
              <a:rPr lang="sk-SK" b="1" dirty="0" err="1"/>
              <a:t>main</a:t>
            </a:r>
            <a:r>
              <a:rPr lang="sk-SK" b="1" dirty="0"/>
              <a:t>)</a:t>
            </a:r>
          </a:p>
          <a:p>
            <a:r>
              <a:rPr lang="sk-SK" dirty="0"/>
              <a:t>He </a:t>
            </a:r>
            <a:r>
              <a:rPr lang="sk-SK" dirty="0" err="1"/>
              <a:t>speaks</a:t>
            </a:r>
            <a:r>
              <a:rPr lang="sk-SK" dirty="0"/>
              <a:t> </a:t>
            </a:r>
            <a:r>
              <a:rPr lang="sk-SK" dirty="0" err="1"/>
              <a:t>Finnish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.</a:t>
            </a:r>
          </a:p>
          <a:p>
            <a:r>
              <a:rPr lang="sk-SK" b="1" dirty="0" err="1"/>
              <a:t>Compound</a:t>
            </a:r>
            <a:r>
              <a:rPr lang="sk-SK" b="1" dirty="0"/>
              <a:t> (2 or more </a:t>
            </a:r>
            <a:r>
              <a:rPr lang="sk-SK" b="1" dirty="0" err="1"/>
              <a:t>independent</a:t>
            </a:r>
            <a:r>
              <a:rPr lang="sk-SK" b="1" dirty="0"/>
              <a:t> </a:t>
            </a:r>
            <a:r>
              <a:rPr lang="sk-SK" b="1" dirty="0" err="1"/>
              <a:t>clauses</a:t>
            </a:r>
            <a:r>
              <a:rPr lang="sk-SK" b="1" dirty="0"/>
              <a:t>)</a:t>
            </a:r>
          </a:p>
          <a:p>
            <a:r>
              <a:rPr lang="sk-SK" dirty="0"/>
              <a:t>He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working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garden</a:t>
            </a:r>
            <a:r>
              <a:rPr lang="sk-SK" dirty="0"/>
              <a:t> and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preparing</a:t>
            </a:r>
            <a:r>
              <a:rPr lang="sk-SK" dirty="0"/>
              <a:t> </a:t>
            </a:r>
            <a:r>
              <a:rPr lang="sk-SK" dirty="0" err="1"/>
              <a:t>dinner</a:t>
            </a:r>
            <a:r>
              <a:rPr lang="sk-SK" dirty="0"/>
              <a:t>.</a:t>
            </a:r>
          </a:p>
          <a:p>
            <a:r>
              <a:rPr lang="sk-SK" b="1" dirty="0" err="1"/>
              <a:t>Complex</a:t>
            </a:r>
            <a:r>
              <a:rPr lang="sk-SK" b="1" dirty="0"/>
              <a:t> (1 </a:t>
            </a:r>
            <a:r>
              <a:rPr lang="sk-SK" b="1" dirty="0" err="1"/>
              <a:t>independent</a:t>
            </a:r>
            <a:r>
              <a:rPr lang="sk-SK" b="1" dirty="0"/>
              <a:t> + 1 or more </a:t>
            </a:r>
            <a:r>
              <a:rPr lang="sk-SK" b="1" dirty="0" err="1"/>
              <a:t>depedent</a:t>
            </a:r>
            <a:r>
              <a:rPr lang="sk-SK" b="1" dirty="0"/>
              <a:t> cl.)</a:t>
            </a:r>
          </a:p>
          <a:p>
            <a:r>
              <a:rPr lang="sk-SK" dirty="0"/>
              <a:t>Jane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attend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lecture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in </a:t>
            </a:r>
            <a:r>
              <a:rPr lang="sk-SK" dirty="0" err="1"/>
              <a:t>quarantine</a:t>
            </a:r>
            <a:r>
              <a:rPr lang="sk-SK" dirty="0"/>
              <a:t>. </a:t>
            </a:r>
          </a:p>
          <a:p>
            <a:r>
              <a:rPr lang="sk-SK" b="1" dirty="0" err="1"/>
              <a:t>Compound-complex</a:t>
            </a:r>
            <a:r>
              <a:rPr lang="sk-SK" b="1" dirty="0"/>
              <a:t> (2 or more </a:t>
            </a:r>
            <a:r>
              <a:rPr lang="sk-SK" b="1" dirty="0" err="1"/>
              <a:t>independent</a:t>
            </a:r>
            <a:r>
              <a:rPr lang="sk-SK" b="1" dirty="0"/>
              <a:t> + 1 or more dep.cl.)</a:t>
            </a:r>
          </a:p>
          <a:p>
            <a:r>
              <a:rPr lang="sk-SK" dirty="0"/>
              <a:t>He </a:t>
            </a:r>
            <a:r>
              <a:rPr lang="sk-SK" dirty="0" err="1"/>
              <a:t>speaks</a:t>
            </a:r>
            <a:r>
              <a:rPr lang="sk-SK" dirty="0"/>
              <a:t> </a:t>
            </a:r>
            <a:r>
              <a:rPr lang="sk-SK" dirty="0" err="1"/>
              <a:t>Finnish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, </a:t>
            </a:r>
            <a:r>
              <a:rPr lang="sk-SK" dirty="0" err="1"/>
              <a:t>but</a:t>
            </a:r>
            <a:r>
              <a:rPr lang="sk-SK" dirty="0"/>
              <a:t> he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write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since</a:t>
            </a:r>
            <a:r>
              <a:rPr lang="sk-SK" dirty="0"/>
              <a:t> he has never </a:t>
            </a:r>
            <a:r>
              <a:rPr lang="sk-SK" dirty="0" err="1"/>
              <a:t>paid</a:t>
            </a:r>
            <a:r>
              <a:rPr lang="sk-SK" dirty="0"/>
              <a:t> </a:t>
            </a:r>
            <a:r>
              <a:rPr lang="sk-SK" dirty="0" err="1"/>
              <a:t>attention</a:t>
            </a:r>
            <a:r>
              <a:rPr lang="sk-SK" dirty="0"/>
              <a:t> to </a:t>
            </a:r>
            <a:r>
              <a:rPr lang="sk-SK" dirty="0" err="1"/>
              <a:t>improving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writing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328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8B0BC-9F1F-4BCD-8128-3A3824CEA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Types</a:t>
            </a:r>
            <a:r>
              <a:rPr lang="sk-SK" dirty="0"/>
              <a:t> of </a:t>
            </a:r>
            <a:r>
              <a:rPr lang="sk-SK" dirty="0" err="1"/>
              <a:t>relationship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889C09-8701-4763-A4F5-C827A3F6F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Equality</a:t>
            </a:r>
            <a:r>
              <a:rPr lang="sk-SK" b="1" dirty="0"/>
              <a:t> </a:t>
            </a:r>
            <a:r>
              <a:rPr lang="sk-SK" b="1" dirty="0" err="1"/>
              <a:t>relationship</a:t>
            </a:r>
            <a:endParaRPr lang="sk-SK" b="1" dirty="0"/>
          </a:p>
          <a:p>
            <a:r>
              <a:rPr lang="sk-SK" dirty="0" err="1"/>
              <a:t>Clauses</a:t>
            </a:r>
            <a:r>
              <a:rPr lang="sk-SK" dirty="0"/>
              <a:t> are </a:t>
            </a:r>
            <a:r>
              <a:rPr lang="sk-SK" dirty="0" err="1"/>
              <a:t>coordinated</a:t>
            </a:r>
            <a:r>
              <a:rPr lang="sk-SK" dirty="0"/>
              <a:t> (</a:t>
            </a:r>
            <a:r>
              <a:rPr lang="sk-SK" dirty="0" err="1"/>
              <a:t>coordinating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)</a:t>
            </a:r>
          </a:p>
          <a:p>
            <a:r>
              <a:rPr lang="sk-SK" dirty="0"/>
              <a:t>He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working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garden</a:t>
            </a:r>
            <a:r>
              <a:rPr lang="sk-SK" dirty="0"/>
              <a:t> and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preparing</a:t>
            </a:r>
            <a:r>
              <a:rPr lang="sk-SK" dirty="0"/>
              <a:t> </a:t>
            </a:r>
            <a:r>
              <a:rPr lang="sk-SK" dirty="0" err="1"/>
              <a:t>dinner</a:t>
            </a:r>
            <a:r>
              <a:rPr lang="sk-SK" dirty="0"/>
              <a:t>.</a:t>
            </a:r>
          </a:p>
          <a:p>
            <a:r>
              <a:rPr lang="sk-SK" b="1" dirty="0" err="1"/>
              <a:t>Dependency</a:t>
            </a:r>
            <a:r>
              <a:rPr lang="sk-SK" b="1" dirty="0"/>
              <a:t> </a:t>
            </a:r>
            <a:r>
              <a:rPr lang="sk-SK" b="1" dirty="0" err="1"/>
              <a:t>relationship</a:t>
            </a:r>
            <a:endParaRPr lang="sk-SK" b="1" dirty="0"/>
          </a:p>
          <a:p>
            <a:r>
              <a:rPr lang="sk-SK" dirty="0" err="1"/>
              <a:t>Units</a:t>
            </a:r>
            <a:r>
              <a:rPr lang="sk-SK" dirty="0"/>
              <a:t> of </a:t>
            </a:r>
            <a:r>
              <a:rPr lang="sk-SK" dirty="0" err="1"/>
              <a:t>unequal</a:t>
            </a:r>
            <a:r>
              <a:rPr lang="sk-SK" dirty="0"/>
              <a:t> </a:t>
            </a:r>
            <a:r>
              <a:rPr lang="sk-SK" dirty="0" err="1"/>
              <a:t>stateus</a:t>
            </a:r>
            <a:r>
              <a:rPr lang="sk-SK" dirty="0"/>
              <a:t> are </a:t>
            </a:r>
            <a:r>
              <a:rPr lang="sk-SK" dirty="0" err="1"/>
              <a:t>realted</a:t>
            </a:r>
            <a:r>
              <a:rPr lang="sk-SK" dirty="0"/>
              <a:t> (</a:t>
            </a:r>
            <a:r>
              <a:rPr lang="sk-SK" dirty="0" err="1"/>
              <a:t>subordinating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)</a:t>
            </a:r>
          </a:p>
          <a:p>
            <a:r>
              <a:rPr lang="sk-SK" dirty="0"/>
              <a:t>Jane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attend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lecture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in </a:t>
            </a:r>
            <a:r>
              <a:rPr lang="sk-SK" dirty="0" err="1"/>
              <a:t>quarantine</a:t>
            </a:r>
            <a:r>
              <a:rPr lang="sk-SK" dirty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582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49BB1-B5C9-4F71-A5C2-A08074DD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Connectors</a:t>
            </a:r>
            <a:r>
              <a:rPr lang="sk-SK" dirty="0"/>
              <a:t> - </a:t>
            </a:r>
            <a:r>
              <a:rPr lang="sk-SK" dirty="0" err="1"/>
              <a:t>coordinators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9156CB-92BF-47EA-B262-38413D5F0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Link</a:t>
            </a:r>
            <a:r>
              <a:rPr lang="sk-SK" dirty="0"/>
              <a:t>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equal</a:t>
            </a:r>
            <a:r>
              <a:rPr lang="sk-SK" dirty="0"/>
              <a:t> </a:t>
            </a:r>
            <a:r>
              <a:rPr lang="sk-SK" dirty="0" err="1"/>
              <a:t>parts</a:t>
            </a:r>
            <a:r>
              <a:rPr lang="sk-SK" dirty="0"/>
              <a:t> (single </a:t>
            </a:r>
            <a:r>
              <a:rPr lang="sk-SK" dirty="0" err="1"/>
              <a:t>words</a:t>
            </a:r>
            <a:r>
              <a:rPr lang="sk-SK" dirty="0"/>
              <a:t>, </a:t>
            </a:r>
            <a:r>
              <a:rPr lang="sk-SK" dirty="0" err="1"/>
              <a:t>phrases</a:t>
            </a:r>
            <a:r>
              <a:rPr lang="sk-SK" dirty="0"/>
              <a:t>, </a:t>
            </a:r>
            <a:r>
              <a:rPr lang="sk-SK" dirty="0" err="1"/>
              <a:t>dependent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, or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)</a:t>
            </a:r>
          </a:p>
          <a:p>
            <a:r>
              <a:rPr lang="sk-SK" dirty="0" err="1"/>
              <a:t>Coordinate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 (and, </a:t>
            </a:r>
            <a:r>
              <a:rPr lang="sk-SK" dirty="0" err="1"/>
              <a:t>but</a:t>
            </a:r>
            <a:r>
              <a:rPr lang="sk-SK" dirty="0"/>
              <a:t>, or, nor, </a:t>
            </a:r>
            <a:r>
              <a:rPr lang="sk-SK" dirty="0" err="1"/>
              <a:t>for</a:t>
            </a:r>
            <a:r>
              <a:rPr lang="sk-SK" dirty="0"/>
              <a:t>, so, </a:t>
            </a:r>
            <a:r>
              <a:rPr lang="sk-SK" dirty="0" err="1"/>
              <a:t>yet</a:t>
            </a:r>
            <a:r>
              <a:rPr lang="sk-SK" dirty="0"/>
              <a:t>)</a:t>
            </a:r>
          </a:p>
          <a:p>
            <a:r>
              <a:rPr lang="sk-SK" dirty="0" err="1"/>
              <a:t>Correlative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 (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....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also</a:t>
            </a:r>
            <a:r>
              <a:rPr lang="sk-SK" dirty="0"/>
              <a:t>, </a:t>
            </a:r>
            <a:r>
              <a:rPr lang="sk-SK" dirty="0" err="1"/>
              <a:t>neither</a:t>
            </a:r>
            <a:r>
              <a:rPr lang="sk-SK" dirty="0"/>
              <a:t>...nor, </a:t>
            </a:r>
            <a:r>
              <a:rPr lang="sk-SK" dirty="0" err="1"/>
              <a:t>either</a:t>
            </a:r>
            <a:r>
              <a:rPr lang="sk-SK" dirty="0"/>
              <a:t>...or, </a:t>
            </a:r>
            <a:r>
              <a:rPr lang="sk-SK" dirty="0" err="1"/>
              <a:t>both</a:t>
            </a:r>
            <a:r>
              <a:rPr lang="sk-SK" dirty="0"/>
              <a:t>...and)</a:t>
            </a:r>
          </a:p>
          <a:p>
            <a:r>
              <a:rPr lang="sk-SK" i="1" dirty="0"/>
              <a:t>John </a:t>
            </a:r>
            <a:r>
              <a:rPr lang="sk-SK" b="1" i="1" dirty="0"/>
              <a:t>or</a:t>
            </a:r>
            <a:r>
              <a:rPr lang="sk-SK" i="1" dirty="0"/>
              <a:t> Mary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leaving</a:t>
            </a:r>
            <a:r>
              <a:rPr lang="sk-SK" i="1" dirty="0"/>
              <a:t> </a:t>
            </a:r>
            <a:r>
              <a:rPr lang="sk-SK" i="1" dirty="0" err="1"/>
              <a:t>now</a:t>
            </a:r>
            <a:r>
              <a:rPr lang="sk-SK" i="1" dirty="0"/>
              <a:t>. (</a:t>
            </a:r>
            <a:r>
              <a:rPr lang="sk-SK" i="1" dirty="0" err="1"/>
              <a:t>compound</a:t>
            </a:r>
            <a:r>
              <a:rPr lang="sk-SK" i="1" dirty="0"/>
              <a:t> </a:t>
            </a:r>
            <a:r>
              <a:rPr lang="sk-SK" i="1" dirty="0" err="1"/>
              <a:t>subject</a:t>
            </a:r>
            <a:r>
              <a:rPr lang="sk-SK" i="1" dirty="0"/>
              <a:t>)</a:t>
            </a:r>
          </a:p>
          <a:p>
            <a:r>
              <a:rPr lang="sk-SK" i="1" dirty="0"/>
              <a:t>I </a:t>
            </a:r>
            <a:r>
              <a:rPr lang="sk-SK" i="1" dirty="0" err="1"/>
              <a:t>saw</a:t>
            </a:r>
            <a:r>
              <a:rPr lang="sk-SK" i="1" dirty="0"/>
              <a:t> </a:t>
            </a:r>
            <a:r>
              <a:rPr lang="sk-SK" b="1" i="1" dirty="0" err="1"/>
              <a:t>both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boy</a:t>
            </a:r>
            <a:r>
              <a:rPr lang="sk-SK" i="1" dirty="0"/>
              <a:t> in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red</a:t>
            </a:r>
            <a:r>
              <a:rPr lang="sk-SK" i="1" dirty="0"/>
              <a:t> </a:t>
            </a:r>
            <a:r>
              <a:rPr lang="sk-SK" i="1" dirty="0" err="1"/>
              <a:t>sweater</a:t>
            </a:r>
            <a:r>
              <a:rPr lang="sk-SK" i="1" dirty="0"/>
              <a:t> </a:t>
            </a:r>
            <a:r>
              <a:rPr lang="sk-SK" b="1" i="1" dirty="0"/>
              <a:t>and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girl</a:t>
            </a:r>
            <a:r>
              <a:rPr lang="sk-SK" i="1" dirty="0"/>
              <a:t> </a:t>
            </a:r>
            <a:r>
              <a:rPr lang="sk-SK" i="1" dirty="0" err="1"/>
              <a:t>with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blue</a:t>
            </a:r>
            <a:r>
              <a:rPr lang="sk-SK" i="1" dirty="0"/>
              <a:t> </a:t>
            </a:r>
            <a:r>
              <a:rPr lang="sk-SK" i="1" dirty="0" err="1"/>
              <a:t>dress</a:t>
            </a:r>
            <a:r>
              <a:rPr lang="sk-SK" i="1" dirty="0"/>
              <a:t>. (</a:t>
            </a:r>
            <a:r>
              <a:rPr lang="sk-SK" i="1" dirty="0" err="1"/>
              <a:t>compound</a:t>
            </a:r>
            <a:r>
              <a:rPr lang="sk-SK" i="1" dirty="0"/>
              <a:t> </a:t>
            </a:r>
            <a:r>
              <a:rPr lang="sk-SK" i="1" dirty="0" err="1"/>
              <a:t>direct</a:t>
            </a:r>
            <a:r>
              <a:rPr lang="sk-SK" i="1" dirty="0"/>
              <a:t> </a:t>
            </a:r>
            <a:r>
              <a:rPr lang="sk-SK" i="1" dirty="0" err="1"/>
              <a:t>object</a:t>
            </a:r>
            <a:r>
              <a:rPr lang="sk-SK" i="1" dirty="0"/>
              <a:t>)</a:t>
            </a:r>
          </a:p>
          <a:p>
            <a:r>
              <a:rPr lang="sk-SK" i="1" dirty="0"/>
              <a:t>He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studying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his</a:t>
            </a:r>
            <a:r>
              <a:rPr lang="sk-SK" i="1" dirty="0"/>
              <a:t> </a:t>
            </a:r>
            <a:r>
              <a:rPr lang="sk-SK" i="1" dirty="0" err="1"/>
              <a:t>exam</a:t>
            </a:r>
            <a:r>
              <a:rPr lang="sk-SK" i="1" dirty="0"/>
              <a:t> </a:t>
            </a:r>
            <a:r>
              <a:rPr lang="sk-SK" i="1" dirty="0" err="1"/>
              <a:t>now</a:t>
            </a:r>
            <a:r>
              <a:rPr lang="sk-SK" i="1" dirty="0"/>
              <a:t>, </a:t>
            </a:r>
            <a:r>
              <a:rPr lang="sk-SK" b="1" i="1" dirty="0" err="1"/>
              <a:t>for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will</a:t>
            </a:r>
            <a:r>
              <a:rPr lang="sk-SK" i="1" dirty="0"/>
              <a:t>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have</a:t>
            </a:r>
            <a:r>
              <a:rPr lang="sk-SK" i="1" dirty="0"/>
              <a:t> </a:t>
            </a:r>
            <a:r>
              <a:rPr lang="sk-SK" i="1" dirty="0" err="1"/>
              <a:t>enough</a:t>
            </a:r>
            <a:r>
              <a:rPr lang="sk-SK" i="1" dirty="0"/>
              <a:t> </a:t>
            </a:r>
            <a:r>
              <a:rPr lang="sk-SK" i="1" dirty="0" err="1"/>
              <a:t>time</a:t>
            </a:r>
            <a:r>
              <a:rPr lang="sk-SK" i="1" dirty="0"/>
              <a:t> </a:t>
            </a:r>
            <a:r>
              <a:rPr lang="sk-SK" i="1" dirty="0" err="1"/>
              <a:t>next</a:t>
            </a:r>
            <a:r>
              <a:rPr lang="sk-SK" i="1" dirty="0"/>
              <a:t> </a:t>
            </a:r>
            <a:r>
              <a:rPr lang="sk-SK" i="1" dirty="0" err="1"/>
              <a:t>week</a:t>
            </a:r>
            <a:r>
              <a:rPr lang="sk-SK" i="1" dirty="0"/>
              <a:t>.</a:t>
            </a:r>
          </a:p>
          <a:p>
            <a:r>
              <a:rPr lang="sk-SK" i="1" dirty="0"/>
              <a:t>He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studying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his</a:t>
            </a:r>
            <a:r>
              <a:rPr lang="sk-SK" i="1" dirty="0"/>
              <a:t> </a:t>
            </a:r>
            <a:r>
              <a:rPr lang="sk-SK" i="1" dirty="0" err="1"/>
              <a:t>exam</a:t>
            </a:r>
            <a:r>
              <a:rPr lang="sk-SK" i="1" dirty="0"/>
              <a:t>. </a:t>
            </a:r>
            <a:r>
              <a:rPr lang="sk-SK" b="1" i="1" dirty="0"/>
              <a:t>So</a:t>
            </a:r>
            <a:r>
              <a:rPr lang="sk-SK" i="1" dirty="0"/>
              <a:t> he has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time</a:t>
            </a:r>
            <a:r>
              <a:rPr lang="sk-SK" i="1" dirty="0"/>
              <a:t> to </a:t>
            </a:r>
            <a:r>
              <a:rPr lang="sk-SK" i="1" dirty="0" err="1"/>
              <a:t>come</a:t>
            </a:r>
            <a:r>
              <a:rPr lang="sk-SK" i="1" dirty="0"/>
              <a:t> </a:t>
            </a:r>
            <a:r>
              <a:rPr lang="sk-SK" i="1" dirty="0" err="1"/>
              <a:t>visit</a:t>
            </a:r>
            <a:r>
              <a:rPr lang="sk-SK" i="1" dirty="0"/>
              <a:t> </a:t>
            </a:r>
            <a:r>
              <a:rPr lang="sk-SK" i="1" dirty="0" err="1"/>
              <a:t>next</a:t>
            </a:r>
            <a:r>
              <a:rPr lang="sk-SK" i="1" dirty="0"/>
              <a:t> </a:t>
            </a:r>
            <a:r>
              <a:rPr lang="sk-SK" i="1" dirty="0" err="1"/>
              <a:t>week</a:t>
            </a:r>
            <a:r>
              <a:rPr lang="sk-SK" i="1" dirty="0"/>
              <a:t>.</a:t>
            </a:r>
          </a:p>
          <a:p>
            <a:r>
              <a:rPr lang="sk-SK" i="1" dirty="0"/>
              <a:t>He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studying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his</a:t>
            </a:r>
            <a:r>
              <a:rPr lang="sk-SK" i="1" dirty="0"/>
              <a:t> </a:t>
            </a:r>
            <a:r>
              <a:rPr lang="sk-SK" i="1" dirty="0" err="1"/>
              <a:t>exam</a:t>
            </a:r>
            <a:r>
              <a:rPr lang="sk-SK" i="1" dirty="0"/>
              <a:t> </a:t>
            </a:r>
            <a:r>
              <a:rPr lang="sk-SK" i="1" dirty="0" err="1"/>
              <a:t>now</a:t>
            </a:r>
            <a:r>
              <a:rPr lang="sk-SK" b="1" i="1" dirty="0"/>
              <a:t>; </a:t>
            </a:r>
            <a:r>
              <a:rPr lang="sk-SK" b="1" i="1" dirty="0" err="1"/>
              <a:t>therefore</a:t>
            </a:r>
            <a:r>
              <a:rPr lang="sk-SK" b="1" i="1" dirty="0"/>
              <a:t>, </a:t>
            </a:r>
            <a:r>
              <a:rPr lang="sk-SK" i="1" dirty="0"/>
              <a:t>he </a:t>
            </a:r>
            <a:r>
              <a:rPr lang="sk-SK" i="1" dirty="0" err="1"/>
              <a:t>will</a:t>
            </a:r>
            <a:r>
              <a:rPr lang="sk-SK" i="1" dirty="0"/>
              <a:t>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have</a:t>
            </a:r>
            <a:r>
              <a:rPr lang="sk-SK" i="1" dirty="0"/>
              <a:t> </a:t>
            </a:r>
            <a:r>
              <a:rPr lang="sk-SK" i="1" dirty="0" err="1"/>
              <a:t>enough</a:t>
            </a:r>
            <a:r>
              <a:rPr lang="sk-SK" i="1" dirty="0"/>
              <a:t> </a:t>
            </a:r>
            <a:r>
              <a:rPr lang="sk-SK" i="1" dirty="0" err="1"/>
              <a:t>time</a:t>
            </a:r>
            <a:r>
              <a:rPr lang="sk-SK" i="1" dirty="0"/>
              <a:t> </a:t>
            </a:r>
            <a:r>
              <a:rPr lang="sk-SK" i="1" dirty="0" err="1"/>
              <a:t>next</a:t>
            </a:r>
            <a:r>
              <a:rPr lang="sk-SK" i="1" dirty="0"/>
              <a:t> </a:t>
            </a:r>
            <a:r>
              <a:rPr lang="sk-SK" i="1" dirty="0" err="1"/>
              <a:t>week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25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CEAAE-D620-4BD0-A038-F5D6D9EE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Connectors</a:t>
            </a:r>
            <a:r>
              <a:rPr lang="sk-SK" dirty="0"/>
              <a:t> - </a:t>
            </a:r>
            <a:r>
              <a:rPr lang="sk-SK" dirty="0" err="1"/>
              <a:t>subordinators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FB0FBA-2C3A-4D8C-8F21-53B18A2D0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Introduce</a:t>
            </a:r>
            <a:r>
              <a:rPr lang="sk-SK" dirty="0"/>
              <a:t> a </a:t>
            </a:r>
            <a:r>
              <a:rPr lang="sk-SK" dirty="0" err="1"/>
              <a:t>dependent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(</a:t>
            </a:r>
            <a:r>
              <a:rPr lang="sk-SK" dirty="0" err="1"/>
              <a:t>nominal</a:t>
            </a:r>
            <a:r>
              <a:rPr lang="sk-SK" dirty="0"/>
              <a:t>, </a:t>
            </a:r>
            <a:r>
              <a:rPr lang="sk-SK" dirty="0" err="1"/>
              <a:t>relative</a:t>
            </a:r>
            <a:r>
              <a:rPr lang="sk-SK" dirty="0"/>
              <a:t>, </a:t>
            </a:r>
            <a:r>
              <a:rPr lang="sk-SK" dirty="0" err="1"/>
              <a:t>adverbial</a:t>
            </a:r>
            <a:r>
              <a:rPr lang="sk-SK" dirty="0"/>
              <a:t>)</a:t>
            </a:r>
          </a:p>
          <a:p>
            <a:r>
              <a:rPr lang="sk-SK" dirty="0" err="1"/>
              <a:t>Subordinating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 (</a:t>
            </a:r>
            <a:r>
              <a:rPr lang="sk-SK" dirty="0" err="1"/>
              <a:t>after</a:t>
            </a:r>
            <a:r>
              <a:rPr lang="sk-SK" dirty="0"/>
              <a:t>,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where</a:t>
            </a:r>
            <a:r>
              <a:rPr lang="sk-SK" dirty="0"/>
              <a:t>, </a:t>
            </a:r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why</a:t>
            </a:r>
            <a:r>
              <a:rPr lang="sk-SK" dirty="0"/>
              <a:t>, </a:t>
            </a:r>
            <a:r>
              <a:rPr lang="sk-SK" dirty="0" err="1"/>
              <a:t>once</a:t>
            </a:r>
            <a:r>
              <a:rPr lang="sk-SK" dirty="0"/>
              <a:t>, </a:t>
            </a:r>
            <a:r>
              <a:rPr lang="sk-SK" dirty="0" err="1"/>
              <a:t>than</a:t>
            </a:r>
            <a:r>
              <a:rPr lang="sk-SK" dirty="0"/>
              <a:t>, </a:t>
            </a:r>
            <a:r>
              <a:rPr lang="sk-SK" dirty="0" err="1"/>
              <a:t>provided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, </a:t>
            </a:r>
            <a:r>
              <a:rPr lang="sk-SK" dirty="0" err="1"/>
              <a:t>before</a:t>
            </a:r>
            <a:r>
              <a:rPr lang="sk-SK" dirty="0"/>
              <a:t>, </a:t>
            </a:r>
            <a:r>
              <a:rPr lang="sk-SK" dirty="0" err="1"/>
              <a:t>because</a:t>
            </a:r>
            <a:r>
              <a:rPr lang="sk-SK" dirty="0"/>
              <a:t>, etc.)</a:t>
            </a:r>
          </a:p>
          <a:p>
            <a:r>
              <a:rPr lang="sk-SK" i="1" dirty="0"/>
              <a:t>He had to </a:t>
            </a:r>
            <a:r>
              <a:rPr lang="sk-SK" i="1" dirty="0" err="1"/>
              <a:t>wait</a:t>
            </a:r>
            <a:r>
              <a:rPr lang="sk-SK" i="1" dirty="0"/>
              <a:t> </a:t>
            </a:r>
            <a:r>
              <a:rPr lang="sk-SK" i="1" dirty="0" err="1"/>
              <a:t>seven</a:t>
            </a:r>
            <a:r>
              <a:rPr lang="sk-SK" i="1" dirty="0"/>
              <a:t> </a:t>
            </a:r>
            <a:r>
              <a:rPr lang="sk-SK" i="1" dirty="0" err="1"/>
              <a:t>years</a:t>
            </a:r>
            <a:r>
              <a:rPr lang="sk-SK" i="1" dirty="0"/>
              <a:t> </a:t>
            </a:r>
            <a:r>
              <a:rPr lang="sk-SK" b="1" i="1" u="sng" dirty="0" err="1"/>
              <a:t>until</a:t>
            </a:r>
            <a:r>
              <a:rPr lang="sk-SK" i="1" dirty="0"/>
              <a:t> he </a:t>
            </a:r>
            <a:r>
              <a:rPr lang="sk-SK" i="1" dirty="0" err="1"/>
              <a:t>earned</a:t>
            </a:r>
            <a:r>
              <a:rPr lang="sk-SK" i="1" dirty="0"/>
              <a:t> </a:t>
            </a:r>
            <a:r>
              <a:rPr lang="sk-SK" i="1" dirty="0" err="1"/>
              <a:t>enough</a:t>
            </a:r>
            <a:r>
              <a:rPr lang="sk-SK" i="1" dirty="0"/>
              <a:t> </a:t>
            </a:r>
            <a:r>
              <a:rPr lang="sk-SK" i="1" dirty="0" err="1"/>
              <a:t>money</a:t>
            </a:r>
            <a:r>
              <a:rPr lang="sk-SK" i="1" dirty="0"/>
              <a:t> to </a:t>
            </a:r>
            <a:r>
              <a:rPr lang="sk-SK" i="1" dirty="0" err="1"/>
              <a:t>buy</a:t>
            </a:r>
            <a:r>
              <a:rPr lang="sk-SK" i="1" dirty="0"/>
              <a:t> a </a:t>
            </a:r>
            <a:r>
              <a:rPr lang="sk-SK" i="1" dirty="0" err="1"/>
              <a:t>house</a:t>
            </a:r>
            <a:r>
              <a:rPr lang="sk-SK" i="1" dirty="0"/>
              <a:t>. </a:t>
            </a:r>
          </a:p>
          <a:p>
            <a:r>
              <a:rPr lang="sk-SK" i="1" dirty="0"/>
              <a:t>I </a:t>
            </a:r>
            <a:r>
              <a:rPr lang="sk-SK" i="1" dirty="0" err="1"/>
              <a:t>don´t</a:t>
            </a:r>
            <a:r>
              <a:rPr lang="sk-SK" i="1" dirty="0"/>
              <a:t> </a:t>
            </a:r>
            <a:r>
              <a:rPr lang="sk-SK" i="1" dirty="0" err="1"/>
              <a:t>know</a:t>
            </a:r>
            <a:r>
              <a:rPr lang="sk-SK" i="1" dirty="0"/>
              <a:t> </a:t>
            </a:r>
            <a:r>
              <a:rPr lang="sk-SK" b="1" i="1" dirty="0" err="1"/>
              <a:t>when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will</a:t>
            </a:r>
            <a:r>
              <a:rPr lang="sk-SK" i="1" dirty="0"/>
              <a:t> </a:t>
            </a:r>
            <a:r>
              <a:rPr lang="sk-SK" i="1" dirty="0" err="1"/>
              <a:t>arrive</a:t>
            </a:r>
            <a:r>
              <a:rPr lang="sk-SK" i="1" dirty="0"/>
              <a:t>, </a:t>
            </a:r>
            <a:r>
              <a:rPr lang="sk-SK" b="1" i="1" dirty="0" err="1"/>
              <a:t>how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will</a:t>
            </a:r>
            <a:r>
              <a:rPr lang="sk-SK" i="1" dirty="0"/>
              <a:t> </a:t>
            </a:r>
            <a:r>
              <a:rPr lang="sk-SK" i="1" dirty="0" err="1"/>
              <a:t>arrive</a:t>
            </a:r>
            <a:r>
              <a:rPr lang="sk-SK" i="1" dirty="0"/>
              <a:t>, or </a:t>
            </a:r>
            <a:r>
              <a:rPr lang="sk-SK" b="1" i="1" dirty="0" err="1"/>
              <a:t>if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comes</a:t>
            </a:r>
            <a:r>
              <a:rPr lang="sk-SK" i="1" dirty="0"/>
              <a:t> by </a:t>
            </a:r>
            <a:r>
              <a:rPr lang="sk-SK" i="1" dirty="0" err="1"/>
              <a:t>himself</a:t>
            </a:r>
            <a:r>
              <a:rPr lang="sk-SK" i="1" dirty="0"/>
              <a:t>.</a:t>
            </a:r>
          </a:p>
          <a:p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boy</a:t>
            </a:r>
            <a:r>
              <a:rPr lang="sk-SK" i="1" dirty="0"/>
              <a:t> </a:t>
            </a:r>
            <a:r>
              <a:rPr lang="sk-SK" b="1" i="1" dirty="0" err="1"/>
              <a:t>whom</a:t>
            </a:r>
            <a:r>
              <a:rPr lang="sk-SK" b="1" i="1" dirty="0"/>
              <a:t>/</a:t>
            </a:r>
            <a:r>
              <a:rPr lang="sk-SK" b="1" i="1" dirty="0" err="1"/>
              <a:t>that</a:t>
            </a:r>
            <a:r>
              <a:rPr lang="sk-SK" b="1" i="1" dirty="0"/>
              <a:t> </a:t>
            </a:r>
            <a:r>
              <a:rPr lang="sk-SK" i="1" dirty="0" err="1"/>
              <a:t>you</a:t>
            </a:r>
            <a:r>
              <a:rPr lang="sk-SK" i="1" dirty="0"/>
              <a:t> met </a:t>
            </a:r>
            <a:r>
              <a:rPr lang="sk-SK" i="1" dirty="0" err="1"/>
              <a:t>is</a:t>
            </a:r>
            <a:r>
              <a:rPr lang="sk-SK" i="1" dirty="0"/>
              <a:t> my </a:t>
            </a:r>
            <a:r>
              <a:rPr lang="sk-SK" i="1" dirty="0" err="1"/>
              <a:t>friend</a:t>
            </a:r>
            <a:r>
              <a:rPr lang="sk-SK" i="1" dirty="0"/>
              <a:t>. </a:t>
            </a:r>
          </a:p>
          <a:p>
            <a:r>
              <a:rPr lang="sk-SK" i="1" dirty="0"/>
              <a:t>Do </a:t>
            </a:r>
            <a:r>
              <a:rPr lang="sk-SK" i="1" dirty="0" err="1"/>
              <a:t>your</a:t>
            </a:r>
            <a:r>
              <a:rPr lang="sk-SK" i="1" dirty="0"/>
              <a:t> </a:t>
            </a:r>
            <a:r>
              <a:rPr lang="sk-SK" i="1" dirty="0" err="1"/>
              <a:t>remember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time</a:t>
            </a:r>
            <a:r>
              <a:rPr lang="sk-SK" i="1" dirty="0"/>
              <a:t> </a:t>
            </a:r>
            <a:r>
              <a:rPr lang="sk-SK" b="1" i="1" dirty="0" err="1"/>
              <a:t>when</a:t>
            </a:r>
            <a:r>
              <a:rPr lang="sk-SK" i="1" dirty="0"/>
              <a:t> </a:t>
            </a:r>
            <a:r>
              <a:rPr lang="sk-SK" i="1" dirty="0" err="1"/>
              <a:t>we</a:t>
            </a:r>
            <a:r>
              <a:rPr lang="sk-SK" i="1" dirty="0"/>
              <a:t> </a:t>
            </a:r>
            <a:r>
              <a:rPr lang="sk-SK" i="1" dirty="0" err="1"/>
              <a:t>played</a:t>
            </a:r>
            <a:r>
              <a:rPr lang="sk-SK" i="1" dirty="0"/>
              <a:t> </a:t>
            </a:r>
            <a:r>
              <a:rPr lang="sk-SK" i="1" dirty="0" err="1"/>
              <a:t>football</a:t>
            </a:r>
            <a:r>
              <a:rPr lang="sk-SK" i="1" dirty="0"/>
              <a:t> </a:t>
            </a:r>
            <a:r>
              <a:rPr lang="sk-SK" i="1" dirty="0" err="1"/>
              <a:t>together</a:t>
            </a:r>
            <a:r>
              <a:rPr lang="sk-SK" i="1" dirty="0"/>
              <a:t>?</a:t>
            </a:r>
          </a:p>
          <a:p>
            <a:r>
              <a:rPr lang="sk-SK" b="1" i="1" dirty="0" err="1"/>
              <a:t>When</a:t>
            </a:r>
            <a:r>
              <a:rPr lang="sk-SK" i="1" dirty="0"/>
              <a:t> he </a:t>
            </a:r>
            <a:r>
              <a:rPr lang="sk-SK" i="1" dirty="0" err="1"/>
              <a:t>arrived</a:t>
            </a:r>
            <a:r>
              <a:rPr lang="sk-SK" i="1" dirty="0"/>
              <a:t>, he </a:t>
            </a:r>
            <a:r>
              <a:rPr lang="sk-SK" i="1" dirty="0" err="1"/>
              <a:t>was</a:t>
            </a:r>
            <a:r>
              <a:rPr lang="sk-SK" i="1" dirty="0"/>
              <a:t> </a:t>
            </a:r>
            <a:r>
              <a:rPr lang="sk-SK" i="1" dirty="0" err="1"/>
              <a:t>really</a:t>
            </a:r>
            <a:r>
              <a:rPr lang="sk-SK" i="1" dirty="0"/>
              <a:t> </a:t>
            </a:r>
            <a:r>
              <a:rPr lang="sk-SK" i="1" dirty="0" err="1"/>
              <a:t>tired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97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D50B9-E0DD-4440-8A8C-F4979321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subordination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66BAA2-2C1D-4340-AB13-5408B3C2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sub.conjunction</a:t>
            </a:r>
            <a:r>
              <a:rPr lang="sk-SK" dirty="0"/>
              <a:t> (</a:t>
            </a:r>
            <a:r>
              <a:rPr lang="sk-SK" dirty="0" err="1"/>
              <a:t>although</a:t>
            </a:r>
            <a:r>
              <a:rPr lang="sk-SK" dirty="0"/>
              <a:t>, </a:t>
            </a:r>
            <a:r>
              <a:rPr lang="sk-SK" dirty="0" err="1"/>
              <a:t>because</a:t>
            </a:r>
            <a:r>
              <a:rPr lang="sk-SK" dirty="0"/>
              <a:t>, </a:t>
            </a:r>
            <a:r>
              <a:rPr lang="sk-SK" dirty="0" err="1"/>
              <a:t>once</a:t>
            </a:r>
            <a:r>
              <a:rPr lang="sk-SK" dirty="0"/>
              <a:t>, </a:t>
            </a:r>
            <a:r>
              <a:rPr lang="sk-SK" dirty="0" err="1"/>
              <a:t>after</a:t>
            </a:r>
            <a:r>
              <a:rPr lang="sk-SK" dirty="0"/>
              <a:t>...)</a:t>
            </a:r>
          </a:p>
          <a:p>
            <a:r>
              <a:rPr lang="sk-SK" dirty="0"/>
              <a:t>Wh-element (</a:t>
            </a:r>
            <a:r>
              <a:rPr lang="sk-SK" dirty="0" err="1"/>
              <a:t>what</a:t>
            </a:r>
            <a:r>
              <a:rPr lang="sk-SK" dirty="0"/>
              <a:t>, </a:t>
            </a:r>
            <a:r>
              <a:rPr lang="sk-SK" dirty="0" err="1"/>
              <a:t>when</a:t>
            </a:r>
            <a:r>
              <a:rPr lang="sk-SK" dirty="0"/>
              <a:t>, </a:t>
            </a:r>
            <a:r>
              <a:rPr lang="sk-SK" dirty="0" err="1"/>
              <a:t>where</a:t>
            </a:r>
            <a:r>
              <a:rPr lang="sk-SK" dirty="0"/>
              <a:t>...)</a:t>
            </a:r>
          </a:p>
          <a:p>
            <a:r>
              <a:rPr lang="sk-SK" dirty="0" err="1"/>
              <a:t>That</a:t>
            </a:r>
            <a:r>
              <a:rPr lang="sk-SK" dirty="0"/>
              <a:t> </a:t>
            </a:r>
          </a:p>
          <a:p>
            <a:r>
              <a:rPr lang="sk-SK" dirty="0" err="1"/>
              <a:t>Inversion</a:t>
            </a:r>
            <a:r>
              <a:rPr lang="sk-SK" dirty="0"/>
              <a:t> (Had I </a:t>
            </a:r>
            <a:r>
              <a:rPr lang="sk-SK" dirty="0" err="1"/>
              <a:t>known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, I </a:t>
            </a:r>
            <a:r>
              <a:rPr lang="sk-SK" dirty="0" err="1"/>
              <a:t>wouldn´t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to </a:t>
            </a:r>
            <a:r>
              <a:rPr lang="sk-SK" dirty="0" err="1"/>
              <a:t>you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302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12BC1-D538-4F65-B478-E4E3FF63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Examples</a:t>
            </a:r>
            <a:r>
              <a:rPr lang="sk-SK" dirty="0"/>
              <a:t> of </a:t>
            </a:r>
            <a:r>
              <a:rPr lang="sk-SK" dirty="0" err="1"/>
              <a:t>subordination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8829B8-9C04-4487-A11D-6911CCB64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b="1" dirty="0" err="1"/>
              <a:t>that</a:t>
            </a:r>
            <a:r>
              <a:rPr lang="sk-SK" dirty="0"/>
              <a:t> </a:t>
            </a:r>
            <a:r>
              <a:rPr lang="sk-SK" b="1" dirty="0" err="1"/>
              <a:t>you</a:t>
            </a:r>
            <a:r>
              <a:rPr lang="sk-SK" b="1" dirty="0"/>
              <a:t> </a:t>
            </a:r>
            <a:r>
              <a:rPr lang="sk-SK" b="1" dirty="0" err="1"/>
              <a:t>can</a:t>
            </a:r>
            <a:r>
              <a:rPr lang="sk-SK" b="1" dirty="0"/>
              <a:t> do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i="1" u="sng" dirty="0" err="1"/>
              <a:t>if</a:t>
            </a:r>
            <a:r>
              <a:rPr lang="sk-SK" i="1" u="sng" dirty="0"/>
              <a:t> </a:t>
            </a:r>
            <a:r>
              <a:rPr lang="sk-SK" i="1" u="sng" dirty="0" err="1"/>
              <a:t>you</a:t>
            </a:r>
            <a:r>
              <a:rPr lang="sk-SK" i="1" u="sng" dirty="0"/>
              <a:t> </a:t>
            </a:r>
            <a:r>
              <a:rPr lang="sk-SK" i="1" u="sng" dirty="0" err="1"/>
              <a:t>try</a:t>
            </a:r>
            <a:r>
              <a:rPr lang="sk-SK" i="1" u="sng" dirty="0"/>
              <a:t> </a:t>
            </a:r>
            <a:r>
              <a:rPr lang="sk-SK" dirty="0"/>
              <a:t>(3 </a:t>
            </a:r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altogether</a:t>
            </a:r>
            <a:r>
              <a:rPr lang="sk-SK" dirty="0"/>
              <a:t>)</a:t>
            </a:r>
          </a:p>
          <a:p>
            <a:r>
              <a:rPr lang="sk-SK" dirty="0"/>
              <a:t>1 </a:t>
            </a:r>
            <a:r>
              <a:rPr lang="sk-SK" dirty="0" err="1"/>
              <a:t>main</a:t>
            </a:r>
            <a:r>
              <a:rPr lang="sk-SK" dirty="0"/>
              <a:t>, and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subclauses</a:t>
            </a:r>
            <a:endParaRPr lang="sk-SK" dirty="0"/>
          </a:p>
          <a:p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went</a:t>
            </a:r>
            <a:r>
              <a:rPr lang="sk-SK" dirty="0"/>
              <a:t> </a:t>
            </a:r>
            <a:r>
              <a:rPr lang="sk-SK" dirty="0" err="1"/>
              <a:t>swimming</a:t>
            </a:r>
            <a:r>
              <a:rPr lang="sk-SK" dirty="0"/>
              <a:t> </a:t>
            </a:r>
            <a:r>
              <a:rPr lang="sk-SK" i="1" dirty="0" err="1"/>
              <a:t>although</a:t>
            </a:r>
            <a:r>
              <a:rPr lang="sk-SK" i="1" dirty="0"/>
              <a:t> </a:t>
            </a:r>
            <a:r>
              <a:rPr lang="sk-SK" i="1" dirty="0" err="1"/>
              <a:t>it</a:t>
            </a:r>
            <a:r>
              <a:rPr lang="sk-SK" i="1" dirty="0"/>
              <a:t> </a:t>
            </a:r>
            <a:r>
              <a:rPr lang="sk-SK" i="1" dirty="0" err="1"/>
              <a:t>was</a:t>
            </a:r>
            <a:r>
              <a:rPr lang="sk-SK" i="1" dirty="0"/>
              <a:t> </a:t>
            </a:r>
            <a:r>
              <a:rPr lang="sk-SK" i="1" dirty="0" err="1"/>
              <a:t>rather</a:t>
            </a:r>
            <a:r>
              <a:rPr lang="sk-SK" i="1" dirty="0"/>
              <a:t> </a:t>
            </a:r>
            <a:r>
              <a:rPr lang="sk-SK" i="1" dirty="0" err="1"/>
              <a:t>cold</a:t>
            </a:r>
            <a:r>
              <a:rPr lang="sk-SK" i="1" dirty="0"/>
              <a:t>. </a:t>
            </a:r>
          </a:p>
          <a:p>
            <a:r>
              <a:rPr lang="sk-SK" dirty="0"/>
              <a:t>I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i="1" dirty="0" err="1"/>
              <a:t>that</a:t>
            </a:r>
            <a:r>
              <a:rPr lang="sk-SK" i="1" dirty="0"/>
              <a:t> </a:t>
            </a:r>
            <a:r>
              <a:rPr lang="sk-SK" i="1" dirty="0" err="1"/>
              <a:t>she</a:t>
            </a:r>
            <a:r>
              <a:rPr lang="sk-SK" i="1" dirty="0"/>
              <a:t>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bright</a:t>
            </a:r>
            <a:r>
              <a:rPr lang="sk-SK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84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89609-D099-47D2-8F0B-E3C463AE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subordinator</a:t>
            </a:r>
            <a:r>
              <a:rPr lang="sk-SK" dirty="0"/>
              <a:t> – </a:t>
            </a:r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functions</a:t>
            </a:r>
            <a:r>
              <a:rPr lang="sk-SK" dirty="0"/>
              <a:t> and </a:t>
            </a:r>
            <a:r>
              <a:rPr lang="sk-SK" dirty="0" err="1"/>
              <a:t>meanings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FF213D-E0DC-4E55-B585-E5DBF1E6C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If</a:t>
            </a:r>
            <a:r>
              <a:rPr lang="sk-SK" b="1" dirty="0"/>
              <a:t> – </a:t>
            </a:r>
            <a:r>
              <a:rPr lang="sk-SK" b="1" dirty="0" err="1"/>
              <a:t>different</a:t>
            </a:r>
            <a:r>
              <a:rPr lang="sk-SK" b="1" dirty="0"/>
              <a:t> </a:t>
            </a:r>
            <a:r>
              <a:rPr lang="sk-SK" b="1" dirty="0" err="1"/>
              <a:t>functions</a:t>
            </a:r>
            <a:endParaRPr lang="sk-SK" b="1" dirty="0"/>
          </a:p>
          <a:p>
            <a:r>
              <a:rPr lang="sk-SK" i="1" dirty="0"/>
              <a:t>He </a:t>
            </a:r>
            <a:r>
              <a:rPr lang="sk-SK" i="1" dirty="0" err="1"/>
              <a:t>wanted</a:t>
            </a:r>
            <a:r>
              <a:rPr lang="sk-SK" i="1" dirty="0"/>
              <a:t> to </a:t>
            </a:r>
            <a:r>
              <a:rPr lang="sk-SK" i="1" dirty="0" err="1"/>
              <a:t>know</a:t>
            </a:r>
            <a:r>
              <a:rPr lang="sk-SK" i="1" dirty="0"/>
              <a:t> </a:t>
            </a:r>
            <a:r>
              <a:rPr lang="sk-SK" b="1" i="1" dirty="0" err="1"/>
              <a:t>if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could</a:t>
            </a:r>
            <a:r>
              <a:rPr lang="sk-SK" i="1" dirty="0"/>
              <a:t> </a:t>
            </a:r>
            <a:r>
              <a:rPr lang="sk-SK" i="1" dirty="0" err="1"/>
              <a:t>come</a:t>
            </a:r>
            <a:r>
              <a:rPr lang="sk-SK" i="1" dirty="0"/>
              <a:t>, </a:t>
            </a:r>
            <a:r>
              <a:rPr lang="sk-SK" i="1" dirty="0" err="1"/>
              <a:t>too</a:t>
            </a:r>
            <a:r>
              <a:rPr lang="sk-SK" i="1" dirty="0"/>
              <a:t>. (</a:t>
            </a:r>
            <a:r>
              <a:rPr lang="sk-SK" i="1" dirty="0" err="1"/>
              <a:t>direct</a:t>
            </a:r>
            <a:r>
              <a:rPr lang="sk-SK" i="1" dirty="0"/>
              <a:t> </a:t>
            </a:r>
            <a:r>
              <a:rPr lang="sk-SK" i="1" dirty="0" err="1"/>
              <a:t>object</a:t>
            </a:r>
            <a:r>
              <a:rPr lang="sk-SK" i="1" dirty="0"/>
              <a:t>)</a:t>
            </a:r>
          </a:p>
          <a:p>
            <a:r>
              <a:rPr lang="sk-SK" i="1" dirty="0"/>
              <a:t>I </a:t>
            </a:r>
            <a:r>
              <a:rPr lang="sk-SK" i="1" dirty="0" err="1"/>
              <a:t>will</a:t>
            </a:r>
            <a:r>
              <a:rPr lang="sk-SK" i="1" dirty="0"/>
              <a:t> </a:t>
            </a:r>
            <a:r>
              <a:rPr lang="sk-SK" i="1" dirty="0" err="1"/>
              <a:t>stay</a:t>
            </a:r>
            <a:r>
              <a:rPr lang="sk-SK" i="1" dirty="0"/>
              <a:t> </a:t>
            </a:r>
            <a:r>
              <a:rPr lang="sk-SK" i="1" dirty="0" err="1"/>
              <a:t>home</a:t>
            </a:r>
            <a:r>
              <a:rPr lang="sk-SK" i="1" dirty="0"/>
              <a:t> </a:t>
            </a:r>
            <a:r>
              <a:rPr lang="sk-SK" b="1" i="1" dirty="0" err="1"/>
              <a:t>if</a:t>
            </a:r>
            <a:r>
              <a:rPr lang="sk-SK" b="1" i="1" dirty="0"/>
              <a:t> </a:t>
            </a:r>
            <a:r>
              <a:rPr lang="sk-SK" i="1" dirty="0"/>
              <a:t>he </a:t>
            </a:r>
            <a:r>
              <a:rPr lang="sk-SK" i="1" dirty="0" err="1"/>
              <a:t>comes</a:t>
            </a:r>
            <a:r>
              <a:rPr lang="sk-SK" i="1" dirty="0"/>
              <a:t>- (</a:t>
            </a:r>
            <a:r>
              <a:rPr lang="sk-SK" i="1" dirty="0" err="1"/>
              <a:t>adverbial</a:t>
            </a:r>
            <a:r>
              <a:rPr lang="sk-SK" i="1" dirty="0"/>
              <a:t>)</a:t>
            </a:r>
          </a:p>
          <a:p>
            <a:r>
              <a:rPr lang="sk-SK" b="1" i="1" dirty="0" err="1"/>
              <a:t>If</a:t>
            </a:r>
            <a:r>
              <a:rPr lang="sk-SK" b="1" i="1" dirty="0"/>
              <a:t> – </a:t>
            </a:r>
            <a:r>
              <a:rPr lang="sk-SK" b="1" i="1" dirty="0" err="1"/>
              <a:t>different</a:t>
            </a:r>
            <a:r>
              <a:rPr lang="sk-SK" b="1" i="1" dirty="0"/>
              <a:t> </a:t>
            </a:r>
            <a:r>
              <a:rPr lang="sk-SK" b="1" i="1" dirty="0" err="1"/>
              <a:t>meaning</a:t>
            </a:r>
            <a:endParaRPr lang="sk-SK" b="1" i="1" dirty="0"/>
          </a:p>
          <a:p>
            <a:r>
              <a:rPr lang="sk-SK" i="1" dirty="0"/>
              <a:t>I </a:t>
            </a:r>
            <a:r>
              <a:rPr lang="sk-SK" i="1" dirty="0" err="1"/>
              <a:t>have</a:t>
            </a:r>
            <a:r>
              <a:rPr lang="sk-SK" i="1" dirty="0"/>
              <a:t>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seen</a:t>
            </a:r>
            <a:r>
              <a:rPr lang="sk-SK" i="1" dirty="0"/>
              <a:t> </a:t>
            </a:r>
            <a:r>
              <a:rPr lang="sk-SK" i="1" dirty="0" err="1"/>
              <a:t>him</a:t>
            </a:r>
            <a:r>
              <a:rPr lang="sk-SK" i="1" dirty="0"/>
              <a:t> </a:t>
            </a:r>
            <a:r>
              <a:rPr lang="sk-SK" i="1" dirty="0" err="1"/>
              <a:t>since</a:t>
            </a:r>
            <a:r>
              <a:rPr lang="sk-SK" i="1" dirty="0"/>
              <a:t> </a:t>
            </a:r>
            <a:r>
              <a:rPr lang="sk-SK" i="1" dirty="0" err="1"/>
              <a:t>we</a:t>
            </a:r>
            <a:r>
              <a:rPr lang="sk-SK" i="1" dirty="0"/>
              <a:t> </a:t>
            </a:r>
            <a:r>
              <a:rPr lang="sk-SK" i="1" dirty="0" err="1"/>
              <a:t>were</a:t>
            </a:r>
            <a:r>
              <a:rPr lang="sk-SK" i="1" dirty="0"/>
              <a:t> </a:t>
            </a:r>
            <a:r>
              <a:rPr lang="sk-SK" i="1" dirty="0" err="1"/>
              <a:t>kids</a:t>
            </a:r>
            <a:r>
              <a:rPr lang="sk-SK" i="1" dirty="0"/>
              <a:t>.</a:t>
            </a:r>
          </a:p>
          <a:p>
            <a:r>
              <a:rPr lang="sk-SK" i="1" dirty="0"/>
              <a:t>I </a:t>
            </a:r>
            <a:r>
              <a:rPr lang="sk-SK" i="1" dirty="0" err="1"/>
              <a:t>cannot</a:t>
            </a:r>
            <a:r>
              <a:rPr lang="sk-SK" i="1" dirty="0"/>
              <a:t> </a:t>
            </a:r>
            <a:r>
              <a:rPr lang="sk-SK" i="1" dirty="0" err="1"/>
              <a:t>attend</a:t>
            </a:r>
            <a:r>
              <a:rPr lang="sk-SK" i="1" dirty="0"/>
              <a:t> </a:t>
            </a:r>
            <a:r>
              <a:rPr lang="sk-SK" i="1" dirty="0" err="1"/>
              <a:t>this</a:t>
            </a:r>
            <a:r>
              <a:rPr lang="sk-SK" i="1" dirty="0"/>
              <a:t> </a:t>
            </a:r>
            <a:r>
              <a:rPr lang="sk-SK" i="1" dirty="0" err="1"/>
              <a:t>lecture</a:t>
            </a:r>
            <a:r>
              <a:rPr lang="sk-SK" i="1" dirty="0"/>
              <a:t> </a:t>
            </a:r>
            <a:r>
              <a:rPr lang="sk-SK" i="1" dirty="0" err="1"/>
              <a:t>since</a:t>
            </a:r>
            <a:r>
              <a:rPr lang="sk-SK" i="1" dirty="0"/>
              <a:t> I </a:t>
            </a:r>
            <a:r>
              <a:rPr lang="sk-SK" i="1" dirty="0" err="1"/>
              <a:t>have</a:t>
            </a:r>
            <a:r>
              <a:rPr lang="sk-SK" i="1" dirty="0"/>
              <a:t> a </a:t>
            </a:r>
            <a:r>
              <a:rPr lang="sk-SK" i="1" dirty="0" err="1"/>
              <a:t>headache</a:t>
            </a:r>
            <a:r>
              <a:rPr lang="sk-SK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3429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 dre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dreva]]</Template>
  <TotalTime>271</TotalTime>
  <Words>775</Words>
  <Application>Microsoft Office PowerPoint</Application>
  <PresentationFormat>Širokouhlá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Rockwell</vt:lpstr>
      <vt:lpstr>Rockwell Condensed</vt:lpstr>
      <vt:lpstr>Wingdings</vt:lpstr>
      <vt:lpstr>Typ dreva</vt:lpstr>
      <vt:lpstr>The sentence</vt:lpstr>
      <vt:lpstr>The sentence</vt:lpstr>
      <vt:lpstr>How many clauses are there in a sentence and what types ?</vt:lpstr>
      <vt:lpstr>Types of relationship between clauses</vt:lpstr>
      <vt:lpstr>Connectors - coordinators</vt:lpstr>
      <vt:lpstr>Connectors - subordinators</vt:lpstr>
      <vt:lpstr>subordination</vt:lpstr>
      <vt:lpstr>Examples of subordination</vt:lpstr>
      <vt:lpstr>One subordinator – different functions and meanings</vt:lpstr>
      <vt:lpstr>Types of dependent clauses</vt:lpstr>
      <vt:lpstr>Typology of clauses </vt:lpstr>
      <vt:lpstr>Semantic differences with non-finite clauses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Slatinska Anna, Mgr., PhD.</dc:creator>
  <cp:lastModifiedBy>Slatinska Anna, Mgr., PhD.</cp:lastModifiedBy>
  <cp:revision>1</cp:revision>
  <dcterms:created xsi:type="dcterms:W3CDTF">2021-10-20T05:23:29Z</dcterms:created>
  <dcterms:modified xsi:type="dcterms:W3CDTF">2021-10-20T09:54:50Z</dcterms:modified>
</cp:coreProperties>
</file>