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C7E8-8D88-4F7F-A66D-9033DCEEFA7F}" type="datetimeFigureOut">
              <a:rPr lang="sk-SK" smtClean="0"/>
              <a:t>30. 7. 2015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7B6-0483-42AA-BF21-956C333F036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C7E8-8D88-4F7F-A66D-9033DCEEFA7F}" type="datetimeFigureOut">
              <a:rPr lang="sk-SK" smtClean="0"/>
              <a:t>30. 7. 2015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7B6-0483-42AA-BF21-956C333F036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C7E8-8D88-4F7F-A66D-9033DCEEFA7F}" type="datetimeFigureOut">
              <a:rPr lang="sk-SK" smtClean="0"/>
              <a:t>30. 7. 2015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7B6-0483-42AA-BF21-956C333F036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C7E8-8D88-4F7F-A66D-9033DCEEFA7F}" type="datetimeFigureOut">
              <a:rPr lang="sk-SK" smtClean="0"/>
              <a:t>30. 7. 2015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7B6-0483-42AA-BF21-956C333F036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C7E8-8D88-4F7F-A66D-9033DCEEFA7F}" type="datetimeFigureOut">
              <a:rPr lang="sk-SK" smtClean="0"/>
              <a:t>30. 7. 2015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7B6-0483-42AA-BF21-956C333F036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C7E8-8D88-4F7F-A66D-9033DCEEFA7F}" type="datetimeFigureOut">
              <a:rPr lang="sk-SK" smtClean="0"/>
              <a:t>30. 7. 2015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7B6-0483-42AA-BF21-956C333F036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C7E8-8D88-4F7F-A66D-9033DCEEFA7F}" type="datetimeFigureOut">
              <a:rPr lang="sk-SK" smtClean="0"/>
              <a:t>30. 7. 2015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7B6-0483-42AA-BF21-956C333F036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C7E8-8D88-4F7F-A66D-9033DCEEFA7F}" type="datetimeFigureOut">
              <a:rPr lang="sk-SK" smtClean="0"/>
              <a:t>30. 7. 2015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7B6-0483-42AA-BF21-956C333F036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C7E8-8D88-4F7F-A66D-9033DCEEFA7F}" type="datetimeFigureOut">
              <a:rPr lang="sk-SK" smtClean="0"/>
              <a:t>30. 7. 2015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7B6-0483-42AA-BF21-956C333F036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C7E8-8D88-4F7F-A66D-9033DCEEFA7F}" type="datetimeFigureOut">
              <a:rPr lang="sk-SK" smtClean="0"/>
              <a:t>30. 7. 2015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7B6-0483-42AA-BF21-956C333F036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C7E8-8D88-4F7F-A66D-9033DCEEFA7F}" type="datetimeFigureOut">
              <a:rPr lang="sk-SK" smtClean="0"/>
              <a:t>30. 7. 2015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7B6-0483-42AA-BF21-956C333F036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3C7E8-8D88-4F7F-A66D-9033DCEEFA7F}" type="datetimeFigureOut">
              <a:rPr lang="sk-SK" smtClean="0"/>
              <a:t>30. 7. 2015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E47B6-0483-42AA-BF21-956C333F0364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r>
              <a:rPr lang="sk-SK" dirty="0" smtClean="0"/>
              <a:t> (O, C, A)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 - </a:t>
            </a:r>
            <a:r>
              <a:rPr lang="sk-SK" dirty="0" err="1" smtClean="0"/>
              <a:t>summary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Single </a:t>
            </a:r>
            <a:r>
              <a:rPr lang="sk-SK" dirty="0" err="1" smtClean="0"/>
              <a:t>object</a:t>
            </a:r>
            <a:r>
              <a:rPr lang="sk-SK" dirty="0" smtClean="0"/>
              <a:t> in a </a:t>
            </a:r>
            <a:r>
              <a:rPr lang="sk-SK" dirty="0" err="1" smtClean="0"/>
              <a:t>transitive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preceded</a:t>
            </a:r>
            <a:r>
              <a:rPr lang="sk-SK" dirty="0" smtClean="0"/>
              <a:t> by a </a:t>
            </a:r>
            <a:r>
              <a:rPr lang="sk-SK" dirty="0" err="1" smtClean="0"/>
              <a:t>preposition</a:t>
            </a:r>
            <a:endParaRPr lang="sk-SK" dirty="0" smtClean="0"/>
          </a:p>
          <a:p>
            <a:r>
              <a:rPr lang="sk-SK" dirty="0" err="1" smtClean="0"/>
              <a:t>Follows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Oi</a:t>
            </a:r>
            <a:endParaRPr lang="sk-SK" dirty="0" smtClean="0"/>
          </a:p>
          <a:p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become</a:t>
            </a:r>
            <a:r>
              <a:rPr lang="sk-SK" dirty="0" smtClean="0"/>
              <a:t> a </a:t>
            </a:r>
            <a:r>
              <a:rPr lang="sk-SK" dirty="0" err="1" smtClean="0"/>
              <a:t>subject</a:t>
            </a:r>
            <a:r>
              <a:rPr lang="sk-SK" dirty="0" smtClean="0"/>
              <a:t> in a </a:t>
            </a:r>
            <a:r>
              <a:rPr lang="sk-SK" dirty="0" err="1" smtClean="0"/>
              <a:t>passive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err="1" smtClean="0"/>
              <a:t>Different</a:t>
            </a:r>
            <a:r>
              <a:rPr lang="sk-SK" dirty="0" smtClean="0"/>
              <a:t> </a:t>
            </a:r>
            <a:r>
              <a:rPr lang="sk-SK" dirty="0" err="1" smtClean="0"/>
              <a:t>semantic</a:t>
            </a:r>
            <a:r>
              <a:rPr lang="sk-SK" dirty="0" smtClean="0"/>
              <a:t> </a:t>
            </a:r>
            <a:r>
              <a:rPr lang="sk-SK" dirty="0" err="1" smtClean="0"/>
              <a:t>roles</a:t>
            </a:r>
            <a:endParaRPr lang="sk-SK" dirty="0" smtClean="0"/>
          </a:p>
          <a:p>
            <a:r>
              <a:rPr lang="sk-SK" dirty="0" err="1" smtClean="0"/>
              <a:t>Typically</a:t>
            </a:r>
            <a:r>
              <a:rPr lang="sk-SK" dirty="0" smtClean="0"/>
              <a:t> </a:t>
            </a:r>
            <a:r>
              <a:rPr lang="sk-SK" dirty="0" err="1" smtClean="0"/>
              <a:t>realised</a:t>
            </a:r>
            <a:r>
              <a:rPr lang="sk-SK" dirty="0" smtClean="0"/>
              <a:t> by NP, </a:t>
            </a:r>
            <a:r>
              <a:rPr lang="sk-SK" dirty="0" err="1" smtClean="0"/>
              <a:t>noun</a:t>
            </a:r>
            <a:r>
              <a:rPr lang="sk-SK" dirty="0" smtClean="0"/>
              <a:t> </a:t>
            </a:r>
            <a:r>
              <a:rPr lang="sk-SK" dirty="0" err="1" smtClean="0"/>
              <a:t>equivalents</a:t>
            </a:r>
            <a:r>
              <a:rPr lang="sk-SK" dirty="0" smtClean="0"/>
              <a:t> and </a:t>
            </a:r>
            <a:r>
              <a:rPr lang="sk-SK" dirty="0" err="1" smtClean="0"/>
              <a:t>nominal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Indirect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r>
              <a:rPr lang="sk-SK" dirty="0" smtClean="0"/>
              <a:t> </a:t>
            </a:r>
            <a:r>
              <a:rPr lang="sk-SK" dirty="0" err="1" smtClean="0"/>
              <a:t>Oi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identifies</a:t>
            </a:r>
            <a:r>
              <a:rPr lang="sk-SK" dirty="0" smtClean="0"/>
              <a:t> </a:t>
            </a:r>
            <a:r>
              <a:rPr lang="sk-SK" i="1" dirty="0" smtClean="0"/>
              <a:t>to</a:t>
            </a:r>
            <a:r>
              <a:rPr lang="sk-SK" dirty="0" smtClean="0"/>
              <a:t> or </a:t>
            </a:r>
            <a:r>
              <a:rPr lang="sk-SK" i="1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whom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person </a:t>
            </a:r>
            <a:r>
              <a:rPr lang="sk-SK" dirty="0" err="1" smtClean="0"/>
              <a:t>generally</a:t>
            </a:r>
            <a:r>
              <a:rPr lang="sk-SK" dirty="0" smtClean="0"/>
              <a:t> </a:t>
            </a:r>
            <a:r>
              <a:rPr lang="sk-SK" dirty="0" err="1" smtClean="0"/>
              <a:t>receives</a:t>
            </a:r>
            <a:r>
              <a:rPr lang="sk-SK" dirty="0" smtClean="0"/>
              <a:t> </a:t>
            </a:r>
            <a:r>
              <a:rPr lang="sk-SK" dirty="0" err="1" smtClean="0"/>
              <a:t>sthg</a:t>
            </a:r>
            <a:r>
              <a:rPr lang="sk-SK" dirty="0" smtClean="0"/>
              <a:t>. or </a:t>
            </a:r>
            <a:r>
              <a:rPr lang="sk-SK" dirty="0" err="1" smtClean="0"/>
              <a:t>benefits</a:t>
            </a:r>
            <a:r>
              <a:rPr lang="sk-SK" dirty="0" smtClean="0"/>
              <a:t> </a:t>
            </a:r>
            <a:r>
              <a:rPr lang="sk-SK" dirty="0" err="1" smtClean="0"/>
              <a:t>from</a:t>
            </a:r>
            <a:r>
              <a:rPr lang="sk-SK" dirty="0" smtClean="0"/>
              <a:t> </a:t>
            </a:r>
            <a:r>
              <a:rPr lang="sk-SK" dirty="0" err="1" smtClean="0"/>
              <a:t>sthg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Herald</a:t>
            </a:r>
            <a:r>
              <a:rPr lang="sk-SK" dirty="0" smtClean="0"/>
              <a:t> </a:t>
            </a:r>
            <a:r>
              <a:rPr lang="sk-SK" dirty="0" err="1" smtClean="0"/>
              <a:t>gave</a:t>
            </a:r>
            <a:r>
              <a:rPr lang="sk-SK" dirty="0" smtClean="0"/>
              <a:t> </a:t>
            </a:r>
            <a:r>
              <a:rPr lang="sk-SK" b="1" i="1" dirty="0" err="1" smtClean="0"/>
              <a:t>Salome</a:t>
            </a:r>
            <a:r>
              <a:rPr lang="sk-SK" dirty="0" smtClean="0"/>
              <a:t> a </a:t>
            </a:r>
            <a:r>
              <a:rPr lang="sk-SK" dirty="0" err="1" smtClean="0"/>
              <a:t>nice</a:t>
            </a:r>
            <a:r>
              <a:rPr lang="sk-SK" dirty="0" smtClean="0"/>
              <a:t> </a:t>
            </a:r>
            <a:r>
              <a:rPr lang="sk-SK" dirty="0" err="1" smtClean="0"/>
              <a:t>present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Herald</a:t>
            </a:r>
            <a:r>
              <a:rPr lang="sk-SK" dirty="0" smtClean="0"/>
              <a:t> </a:t>
            </a:r>
            <a:r>
              <a:rPr lang="sk-SK" dirty="0" err="1" smtClean="0"/>
              <a:t>gave</a:t>
            </a:r>
            <a:r>
              <a:rPr lang="sk-SK" dirty="0" smtClean="0"/>
              <a:t> a </a:t>
            </a:r>
            <a:r>
              <a:rPr lang="sk-SK" dirty="0" err="1" smtClean="0"/>
              <a:t>nice</a:t>
            </a:r>
            <a:r>
              <a:rPr lang="sk-SK" dirty="0" smtClean="0"/>
              <a:t> </a:t>
            </a:r>
            <a:r>
              <a:rPr lang="sk-SK" dirty="0" err="1" smtClean="0"/>
              <a:t>present</a:t>
            </a:r>
            <a:r>
              <a:rPr lang="sk-SK" dirty="0" smtClean="0"/>
              <a:t> </a:t>
            </a:r>
            <a:r>
              <a:rPr lang="sk-SK" b="1" dirty="0" smtClean="0"/>
              <a:t>to </a:t>
            </a:r>
            <a:r>
              <a:rPr lang="sk-SK" b="1" dirty="0" err="1" smtClean="0"/>
              <a:t>Salome</a:t>
            </a:r>
            <a:r>
              <a:rPr lang="sk-SK" dirty="0" smtClean="0"/>
              <a:t>.</a:t>
            </a:r>
          </a:p>
          <a:p>
            <a:r>
              <a:rPr lang="sk-SK" dirty="0" smtClean="0"/>
              <a:t>Tom </a:t>
            </a:r>
            <a:r>
              <a:rPr lang="sk-SK" dirty="0" err="1" smtClean="0"/>
              <a:t>booked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table </a:t>
            </a:r>
            <a:r>
              <a:rPr lang="sk-SK" b="1" dirty="0" err="1" smtClean="0"/>
              <a:t>for</a:t>
            </a:r>
            <a:r>
              <a:rPr lang="sk-SK" b="1" dirty="0" smtClean="0"/>
              <a:t> </a:t>
            </a:r>
            <a:r>
              <a:rPr lang="sk-SK" b="1" dirty="0" err="1" smtClean="0"/>
              <a:t>us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Syntactic</a:t>
            </a:r>
            <a:r>
              <a:rPr lang="sk-SK" dirty="0" smtClean="0"/>
              <a:t> </a:t>
            </a:r>
            <a:r>
              <a:rPr lang="sk-SK" dirty="0" err="1" smtClean="0"/>
              <a:t>features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Oi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Found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ditransitive</a:t>
            </a:r>
            <a:r>
              <a:rPr lang="sk-SK" dirty="0" smtClean="0"/>
              <a:t> </a:t>
            </a:r>
            <a:r>
              <a:rPr lang="sk-SK" dirty="0" err="1" smtClean="0"/>
              <a:t>verbs</a:t>
            </a:r>
            <a:r>
              <a:rPr lang="sk-SK" dirty="0" smtClean="0"/>
              <a:t> </a:t>
            </a:r>
            <a:r>
              <a:rPr lang="sk-SK" dirty="0" err="1" smtClean="0"/>
              <a:t>only</a:t>
            </a:r>
            <a:endParaRPr lang="sk-SK" dirty="0" smtClean="0"/>
          </a:p>
          <a:p>
            <a:r>
              <a:rPr lang="sk-SK" dirty="0" smtClean="0"/>
              <a:t>NP, </a:t>
            </a:r>
            <a:r>
              <a:rPr lang="sk-SK" dirty="0" err="1" smtClean="0"/>
              <a:t>also</a:t>
            </a:r>
            <a:r>
              <a:rPr lang="sk-SK" dirty="0" smtClean="0"/>
              <a:t> </a:t>
            </a:r>
            <a:r>
              <a:rPr lang="sk-SK" dirty="0" err="1" smtClean="0"/>
              <a:t>nominal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/>
              <a:t>.</a:t>
            </a:r>
            <a:r>
              <a:rPr lang="sk-SK" dirty="0" smtClean="0"/>
              <a:t> (</a:t>
            </a:r>
            <a:r>
              <a:rPr lang="sk-SK" dirty="0" err="1" smtClean="0"/>
              <a:t>wh-clause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Objective</a:t>
            </a:r>
            <a:r>
              <a:rPr lang="sk-SK" dirty="0" smtClean="0"/>
              <a:t> </a:t>
            </a:r>
            <a:r>
              <a:rPr lang="sk-SK" dirty="0" err="1" smtClean="0"/>
              <a:t>case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pronoun</a:t>
            </a:r>
            <a:r>
              <a:rPr lang="sk-SK" dirty="0" smtClean="0"/>
              <a:t> (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gave</a:t>
            </a:r>
            <a:r>
              <a:rPr lang="sk-SK" dirty="0" smtClean="0"/>
              <a:t> </a:t>
            </a:r>
            <a:r>
              <a:rPr lang="sk-SK" b="1" dirty="0" err="1" smtClean="0"/>
              <a:t>him</a:t>
            </a:r>
            <a:r>
              <a:rPr lang="sk-SK" dirty="0" smtClean="0"/>
              <a:t> a </a:t>
            </a:r>
            <a:r>
              <a:rPr lang="sk-SK" dirty="0" err="1" smtClean="0"/>
              <a:t>present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Normally</a:t>
            </a:r>
            <a:r>
              <a:rPr lang="sk-SK" dirty="0" smtClean="0"/>
              <a:t> </a:t>
            </a:r>
            <a:r>
              <a:rPr lang="sk-SK" dirty="0" err="1" smtClean="0"/>
              <a:t>placed</a:t>
            </a:r>
            <a:r>
              <a:rPr lang="sk-SK" dirty="0" smtClean="0"/>
              <a:t> </a:t>
            </a:r>
            <a:r>
              <a:rPr lang="sk-SK" dirty="0" err="1" smtClean="0"/>
              <a:t>between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VP and Od</a:t>
            </a:r>
          </a:p>
          <a:p>
            <a:r>
              <a:rPr lang="sk-SK" dirty="0" err="1" smtClean="0"/>
              <a:t>May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paraphrased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prepositional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endParaRPr lang="sk-SK" dirty="0" smtClean="0"/>
          </a:p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gave</a:t>
            </a:r>
            <a:r>
              <a:rPr lang="sk-SK" dirty="0" smtClean="0"/>
              <a:t> a </a:t>
            </a:r>
            <a:r>
              <a:rPr lang="sk-SK" dirty="0" err="1" smtClean="0"/>
              <a:t>present</a:t>
            </a:r>
            <a:r>
              <a:rPr lang="sk-SK" dirty="0" smtClean="0"/>
              <a:t> </a:t>
            </a:r>
            <a:r>
              <a:rPr lang="sk-SK" b="1" dirty="0" smtClean="0"/>
              <a:t>to </a:t>
            </a:r>
            <a:r>
              <a:rPr lang="sk-SK" b="1" dirty="0" err="1" smtClean="0"/>
              <a:t>him</a:t>
            </a:r>
            <a:r>
              <a:rPr lang="sk-SK" b="1" dirty="0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If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 and </a:t>
            </a:r>
            <a:r>
              <a:rPr lang="sk-SK" dirty="0" err="1" smtClean="0"/>
              <a:t>indirect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r>
              <a:rPr lang="sk-SK" dirty="0" smtClean="0"/>
              <a:t> </a:t>
            </a:r>
            <a:r>
              <a:rPr lang="sk-SK" dirty="0" err="1" smtClean="0"/>
              <a:t>refer</a:t>
            </a:r>
            <a:r>
              <a:rPr lang="sk-SK" dirty="0" smtClean="0"/>
              <a:t> to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same</a:t>
            </a:r>
            <a:r>
              <a:rPr lang="sk-SK" dirty="0" smtClean="0"/>
              <a:t> person,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Oi</a:t>
            </a:r>
            <a:r>
              <a:rPr lang="sk-SK" dirty="0" smtClean="0"/>
              <a:t> –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generally</a:t>
            </a:r>
            <a:r>
              <a:rPr lang="sk-SK" dirty="0" smtClean="0"/>
              <a:t> a </a:t>
            </a:r>
            <a:r>
              <a:rPr lang="sk-SK" dirty="0" err="1" smtClean="0"/>
              <a:t>reflexive</a:t>
            </a:r>
            <a:r>
              <a:rPr lang="sk-SK" dirty="0" smtClean="0"/>
              <a:t> </a:t>
            </a:r>
            <a:r>
              <a:rPr lang="sk-SK" dirty="0" err="1" smtClean="0"/>
              <a:t>pronoun</a:t>
            </a:r>
            <a:endParaRPr lang="sk-SK" dirty="0" smtClean="0"/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director</a:t>
            </a:r>
            <a:r>
              <a:rPr lang="sk-SK" dirty="0" smtClean="0"/>
              <a:t> </a:t>
            </a:r>
            <a:r>
              <a:rPr lang="sk-SK" dirty="0" err="1" smtClean="0"/>
              <a:t>asked</a:t>
            </a:r>
            <a:r>
              <a:rPr lang="sk-SK" dirty="0" smtClean="0"/>
              <a:t> </a:t>
            </a:r>
            <a:r>
              <a:rPr lang="sk-SK" b="1" dirty="0" err="1" smtClean="0"/>
              <a:t>himself</a:t>
            </a:r>
            <a:r>
              <a:rPr lang="sk-SK" dirty="0" smtClean="0"/>
              <a:t> a </a:t>
            </a:r>
            <a:r>
              <a:rPr lang="sk-SK" dirty="0" err="1" smtClean="0"/>
              <a:t>question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Semantic</a:t>
            </a:r>
            <a:r>
              <a:rPr lang="sk-SK" dirty="0" smtClean="0"/>
              <a:t> </a:t>
            </a:r>
            <a:r>
              <a:rPr lang="sk-SK" dirty="0" err="1" smtClean="0"/>
              <a:t>roles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err="1" smtClean="0"/>
              <a:t>Oi</a:t>
            </a:r>
            <a:r>
              <a:rPr lang="sk-SK" dirty="0" smtClean="0"/>
              <a:t> has </a:t>
            </a:r>
            <a:r>
              <a:rPr lang="sk-SK" dirty="0" err="1" smtClean="0"/>
              <a:t>got</a:t>
            </a:r>
            <a:r>
              <a:rPr lang="sk-SK" dirty="0"/>
              <a:t> </a:t>
            </a:r>
            <a:r>
              <a:rPr lang="sk-SK" dirty="0" err="1" smtClean="0"/>
              <a:t>several</a:t>
            </a:r>
            <a:r>
              <a:rPr lang="sk-SK" dirty="0" smtClean="0"/>
              <a:t> </a:t>
            </a:r>
            <a:r>
              <a:rPr lang="sk-SK" dirty="0" err="1" smtClean="0"/>
              <a:t>roles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Recipient role –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paid</a:t>
            </a:r>
            <a:r>
              <a:rPr lang="sk-SK" dirty="0" smtClean="0"/>
              <a:t> </a:t>
            </a:r>
            <a:r>
              <a:rPr lang="sk-SK" b="1" dirty="0" err="1" smtClean="0"/>
              <a:t>me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full</a:t>
            </a:r>
            <a:r>
              <a:rPr lang="sk-SK" dirty="0" smtClean="0"/>
              <a:t> </a:t>
            </a:r>
            <a:r>
              <a:rPr lang="sk-SK" dirty="0" err="1" smtClean="0"/>
              <a:t>price</a:t>
            </a:r>
            <a:r>
              <a:rPr lang="sk-SK" dirty="0" smtClean="0"/>
              <a:t> </a:t>
            </a:r>
            <a:r>
              <a:rPr lang="sk-SK" dirty="0" err="1" smtClean="0"/>
              <a:t>back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Beneficiary</a:t>
            </a:r>
            <a:r>
              <a:rPr lang="sk-SK" dirty="0" smtClean="0"/>
              <a:t> role (</a:t>
            </a:r>
            <a:r>
              <a:rPr lang="sk-SK" dirty="0" err="1" smtClean="0"/>
              <a:t>corresponding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a </a:t>
            </a:r>
            <a:r>
              <a:rPr lang="sk-SK" dirty="0" err="1" smtClean="0"/>
              <a:t>paraphrase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) – </a:t>
            </a:r>
            <a:r>
              <a:rPr lang="sk-SK" dirty="0" err="1" smtClean="0"/>
              <a:t>Could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save</a:t>
            </a:r>
            <a:r>
              <a:rPr lang="sk-SK" dirty="0" smtClean="0"/>
              <a:t> </a:t>
            </a:r>
            <a:r>
              <a:rPr lang="sk-SK" b="1" dirty="0" err="1" smtClean="0"/>
              <a:t>me</a:t>
            </a:r>
            <a:r>
              <a:rPr lang="sk-SK" dirty="0" smtClean="0"/>
              <a:t> a </a:t>
            </a:r>
            <a:r>
              <a:rPr lang="sk-SK" dirty="0" err="1" smtClean="0"/>
              <a:t>place</a:t>
            </a:r>
            <a:r>
              <a:rPr lang="sk-SK" dirty="0" smtClean="0"/>
              <a:t> </a:t>
            </a:r>
            <a:r>
              <a:rPr lang="sk-SK" dirty="0" err="1" smtClean="0"/>
              <a:t>next</a:t>
            </a:r>
            <a:r>
              <a:rPr lang="sk-SK" dirty="0" smtClean="0"/>
              <a:t> to </a:t>
            </a:r>
            <a:r>
              <a:rPr lang="sk-SK" dirty="0" err="1" smtClean="0"/>
              <a:t>you</a:t>
            </a:r>
            <a:r>
              <a:rPr lang="sk-SK" dirty="0" smtClean="0"/>
              <a:t>?</a:t>
            </a:r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Oi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realised</a:t>
            </a:r>
            <a:r>
              <a:rPr lang="sk-SK" dirty="0" smtClean="0"/>
              <a:t> by: NP or </a:t>
            </a:r>
            <a:r>
              <a:rPr lang="sk-SK" dirty="0" err="1" smtClean="0"/>
              <a:t>WH-nominal</a:t>
            </a:r>
            <a:r>
              <a:rPr lang="sk-SK" dirty="0" smtClean="0"/>
              <a:t> </a:t>
            </a:r>
            <a:r>
              <a:rPr lang="sk-SK" dirty="0" err="1" smtClean="0"/>
              <a:t>relative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Phil</a:t>
            </a:r>
            <a:r>
              <a:rPr lang="sk-SK" dirty="0" smtClean="0"/>
              <a:t> </a:t>
            </a:r>
            <a:r>
              <a:rPr lang="sk-SK" dirty="0" err="1" smtClean="0"/>
              <a:t>offered</a:t>
            </a:r>
            <a:r>
              <a:rPr lang="sk-SK" dirty="0" smtClean="0"/>
              <a:t> </a:t>
            </a:r>
            <a:r>
              <a:rPr lang="sk-SK" b="1" dirty="0" err="1" smtClean="0"/>
              <a:t>all</a:t>
            </a:r>
            <a:r>
              <a:rPr lang="sk-SK" b="1" dirty="0" smtClean="0"/>
              <a:t> </a:t>
            </a:r>
            <a:r>
              <a:rPr lang="sk-SK" b="1" dirty="0" err="1" smtClean="0"/>
              <a:t>his</a:t>
            </a:r>
            <a:r>
              <a:rPr lang="sk-SK" b="1" dirty="0" smtClean="0"/>
              <a:t> </a:t>
            </a:r>
            <a:r>
              <a:rPr lang="sk-SK" b="1" dirty="0" err="1" smtClean="0"/>
              <a:t>guests</a:t>
            </a:r>
            <a:r>
              <a:rPr lang="sk-SK" b="1" dirty="0" smtClean="0"/>
              <a:t> </a:t>
            </a:r>
            <a:r>
              <a:rPr lang="sk-SK" dirty="0" err="1" smtClean="0"/>
              <a:t>some</a:t>
            </a:r>
            <a:r>
              <a:rPr lang="sk-SK" dirty="0" smtClean="0"/>
              <a:t> drink. (NP)</a:t>
            </a:r>
          </a:p>
          <a:p>
            <a:r>
              <a:rPr lang="sk-SK" dirty="0" smtClean="0"/>
              <a:t>Do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lend</a:t>
            </a:r>
            <a:r>
              <a:rPr lang="sk-SK" dirty="0" smtClean="0"/>
              <a:t> </a:t>
            </a:r>
            <a:r>
              <a:rPr lang="sk-SK" b="1" dirty="0" err="1" smtClean="0"/>
              <a:t>whoever</a:t>
            </a:r>
            <a:r>
              <a:rPr lang="sk-SK" b="1" dirty="0" smtClean="0"/>
              <a:t> </a:t>
            </a:r>
            <a:r>
              <a:rPr lang="sk-SK" b="1" dirty="0" err="1" smtClean="0"/>
              <a:t>comes</a:t>
            </a:r>
            <a:r>
              <a:rPr lang="sk-SK" b="1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money</a:t>
            </a:r>
            <a:r>
              <a:rPr lang="sk-SK" dirty="0" smtClean="0"/>
              <a:t> </a:t>
            </a:r>
            <a:r>
              <a:rPr lang="sk-SK" dirty="0" err="1" smtClean="0"/>
              <a:t>you´ve</a:t>
            </a:r>
            <a:r>
              <a:rPr lang="sk-SK" dirty="0" smtClean="0"/>
              <a:t> </a:t>
            </a:r>
            <a:r>
              <a:rPr lang="sk-SK" dirty="0" err="1" smtClean="0"/>
              <a:t>been</a:t>
            </a:r>
            <a:r>
              <a:rPr lang="sk-SK" dirty="0" smtClean="0"/>
              <a:t> </a:t>
            </a:r>
            <a:r>
              <a:rPr lang="sk-SK" dirty="0" err="1" smtClean="0"/>
              <a:t>saving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bike</a:t>
            </a:r>
            <a:r>
              <a:rPr lang="sk-SK" dirty="0" smtClean="0"/>
              <a:t>. (</a:t>
            </a:r>
            <a:r>
              <a:rPr lang="sk-SK" dirty="0" err="1" smtClean="0"/>
              <a:t>Nom</a:t>
            </a:r>
            <a:r>
              <a:rPr lang="sk-SK" dirty="0" smtClean="0"/>
              <a:t>. </a:t>
            </a:r>
            <a:r>
              <a:rPr lang="sk-SK" dirty="0" err="1"/>
              <a:t>c</a:t>
            </a:r>
            <a:r>
              <a:rPr lang="sk-SK" dirty="0" err="1" smtClean="0"/>
              <a:t>l</a:t>
            </a:r>
            <a:r>
              <a:rPr lang="sk-SK" dirty="0" smtClean="0"/>
              <a:t>.)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Indirect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r>
              <a:rPr lang="sk-SK" dirty="0" smtClean="0"/>
              <a:t> - </a:t>
            </a:r>
            <a:r>
              <a:rPr lang="sk-SK" dirty="0" err="1" smtClean="0"/>
              <a:t>summary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Follows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VP in </a:t>
            </a:r>
            <a:r>
              <a:rPr lang="sk-SK" dirty="0" err="1" smtClean="0"/>
              <a:t>clauses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2 </a:t>
            </a:r>
            <a:r>
              <a:rPr lang="sk-SK" dirty="0" err="1" smtClean="0"/>
              <a:t>objects</a:t>
            </a:r>
            <a:endParaRPr lang="sk-SK" dirty="0" smtClean="0"/>
          </a:p>
          <a:p>
            <a:r>
              <a:rPr lang="sk-SK" dirty="0" err="1" smtClean="0"/>
              <a:t>Refers</a:t>
            </a:r>
            <a:r>
              <a:rPr lang="sk-SK" dirty="0" smtClean="0"/>
              <a:t> to </a:t>
            </a:r>
            <a:r>
              <a:rPr lang="sk-SK" dirty="0" err="1" smtClean="0"/>
              <a:t>humans</a:t>
            </a:r>
            <a:r>
              <a:rPr lang="sk-SK" dirty="0"/>
              <a:t> </a:t>
            </a:r>
            <a:r>
              <a:rPr lang="sk-SK" dirty="0" smtClean="0"/>
              <a:t>or </a:t>
            </a:r>
            <a:r>
              <a:rPr lang="sk-SK" dirty="0" err="1" smtClean="0"/>
              <a:t>animals</a:t>
            </a:r>
            <a:endParaRPr lang="sk-SK" dirty="0" smtClean="0"/>
          </a:p>
          <a:p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become</a:t>
            </a:r>
            <a:r>
              <a:rPr lang="sk-SK" dirty="0" smtClean="0"/>
              <a:t> a </a:t>
            </a:r>
            <a:r>
              <a:rPr lang="sk-SK" dirty="0" err="1" smtClean="0"/>
              <a:t>subject</a:t>
            </a:r>
            <a:r>
              <a:rPr lang="sk-SK" dirty="0" smtClean="0"/>
              <a:t> in a </a:t>
            </a:r>
            <a:r>
              <a:rPr lang="sk-SK" dirty="0" err="1" smtClean="0"/>
              <a:t>passive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a </a:t>
            </a:r>
            <a:r>
              <a:rPr lang="sk-SK" dirty="0" err="1" smtClean="0"/>
              <a:t>prepositional</a:t>
            </a:r>
            <a:r>
              <a:rPr lang="sk-SK" dirty="0" smtClean="0"/>
              <a:t> </a:t>
            </a:r>
            <a:r>
              <a:rPr lang="sk-SK" dirty="0" err="1" smtClean="0"/>
              <a:t>paraphrase</a:t>
            </a:r>
            <a:endParaRPr lang="sk-SK" dirty="0" smtClean="0"/>
          </a:p>
          <a:p>
            <a:r>
              <a:rPr lang="sk-SK" dirty="0" err="1" smtClean="0"/>
              <a:t>Associated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recipient, </a:t>
            </a:r>
            <a:r>
              <a:rPr lang="sk-SK" dirty="0" err="1" smtClean="0"/>
              <a:t>beneficiary</a:t>
            </a:r>
            <a:r>
              <a:rPr lang="sk-SK" dirty="0" smtClean="0"/>
              <a:t> </a:t>
            </a:r>
            <a:r>
              <a:rPr lang="sk-SK" dirty="0" err="1" smtClean="0"/>
              <a:t>roles</a:t>
            </a:r>
            <a:endParaRPr lang="sk-SK" dirty="0" smtClean="0"/>
          </a:p>
          <a:p>
            <a:r>
              <a:rPr lang="sk-SK" dirty="0" err="1" smtClean="0"/>
              <a:t>Realised</a:t>
            </a:r>
            <a:r>
              <a:rPr lang="sk-SK" dirty="0" smtClean="0"/>
              <a:t> by </a:t>
            </a:r>
            <a:r>
              <a:rPr lang="sk-SK" dirty="0" err="1" smtClean="0"/>
              <a:t>NPs</a:t>
            </a:r>
            <a:r>
              <a:rPr lang="sk-SK" dirty="0" smtClean="0"/>
              <a:t> and </a:t>
            </a:r>
            <a:r>
              <a:rPr lang="sk-SK" dirty="0" err="1" smtClean="0"/>
              <a:t>nominal</a:t>
            </a:r>
            <a:r>
              <a:rPr lang="sk-SK" dirty="0" smtClean="0"/>
              <a:t> </a:t>
            </a:r>
            <a:r>
              <a:rPr lang="sk-SK" dirty="0" err="1" smtClean="0"/>
              <a:t>relative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Prepositional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r>
              <a:rPr lang="sk-SK" dirty="0" smtClean="0"/>
              <a:t> </a:t>
            </a:r>
            <a:r>
              <a:rPr lang="sk-SK" dirty="0" err="1" smtClean="0"/>
              <a:t>Op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Less</a:t>
            </a:r>
            <a:r>
              <a:rPr lang="sk-SK" dirty="0" smtClean="0"/>
              <a:t> </a:t>
            </a:r>
            <a:r>
              <a:rPr lang="sk-SK" dirty="0" err="1" smtClean="0"/>
              <a:t>important</a:t>
            </a:r>
            <a:r>
              <a:rPr lang="sk-SK" dirty="0" smtClean="0"/>
              <a:t> type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endParaRPr lang="sk-SK" dirty="0" smtClean="0"/>
          </a:p>
          <a:p>
            <a:r>
              <a:rPr lang="sk-SK" dirty="0" err="1" smtClean="0"/>
              <a:t>Mediated</a:t>
            </a:r>
            <a:r>
              <a:rPr lang="sk-SK" dirty="0" smtClean="0"/>
              <a:t> by a </a:t>
            </a:r>
            <a:r>
              <a:rPr lang="sk-SK" dirty="0" err="1" smtClean="0"/>
              <a:t>preposition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Occurs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prepositional</a:t>
            </a:r>
            <a:r>
              <a:rPr lang="sk-SK" dirty="0" smtClean="0"/>
              <a:t> </a:t>
            </a:r>
            <a:r>
              <a:rPr lang="sk-SK" dirty="0" err="1" smtClean="0"/>
              <a:t>verbs</a:t>
            </a:r>
            <a:endParaRPr lang="sk-SK" dirty="0" smtClean="0"/>
          </a:p>
          <a:p>
            <a:r>
              <a:rPr lang="sk-SK" dirty="0" err="1" smtClean="0"/>
              <a:t>Realised</a:t>
            </a:r>
            <a:r>
              <a:rPr lang="sk-SK" dirty="0" smtClean="0"/>
              <a:t> by NP or </a:t>
            </a:r>
            <a:r>
              <a:rPr lang="sk-SK" dirty="0" err="1" smtClean="0"/>
              <a:t>nominal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(</a:t>
            </a:r>
            <a:r>
              <a:rPr lang="sk-SK" dirty="0" err="1" smtClean="0"/>
              <a:t>ing</a:t>
            </a:r>
            <a:r>
              <a:rPr lang="sk-SK" dirty="0" smtClean="0"/>
              <a:t> and </a:t>
            </a:r>
            <a:r>
              <a:rPr lang="sk-SK" dirty="0" err="1" smtClean="0"/>
              <a:t>wh-clauses</a:t>
            </a:r>
            <a:r>
              <a:rPr lang="sk-SK" dirty="0" smtClean="0"/>
              <a:t> </a:t>
            </a:r>
            <a:r>
              <a:rPr lang="sk-SK" dirty="0" err="1" smtClean="0"/>
              <a:t>only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Normally</a:t>
            </a:r>
            <a:r>
              <a:rPr lang="sk-SK" dirty="0" smtClean="0"/>
              <a:t> </a:t>
            </a:r>
            <a:r>
              <a:rPr lang="sk-SK" dirty="0" err="1" smtClean="0"/>
              <a:t>placed</a:t>
            </a:r>
            <a:r>
              <a:rPr lang="sk-SK" dirty="0" smtClean="0"/>
              <a:t> </a:t>
            </a:r>
            <a:r>
              <a:rPr lang="sk-SK" dirty="0" err="1" smtClean="0"/>
              <a:t>after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VP</a:t>
            </a:r>
          </a:p>
          <a:p>
            <a:r>
              <a:rPr lang="sk-SK" dirty="0" err="1" smtClean="0"/>
              <a:t>Realised</a:t>
            </a:r>
            <a:r>
              <a:rPr lang="sk-SK" dirty="0" smtClean="0"/>
              <a:t> by a </a:t>
            </a:r>
            <a:r>
              <a:rPr lang="sk-SK" dirty="0" err="1" smtClean="0"/>
              <a:t>prepositional</a:t>
            </a:r>
            <a:r>
              <a:rPr lang="sk-SK" dirty="0" smtClean="0"/>
              <a:t> </a:t>
            </a:r>
            <a:r>
              <a:rPr lang="sk-SK" dirty="0" err="1" smtClean="0"/>
              <a:t>phrase</a:t>
            </a:r>
            <a:endParaRPr lang="sk-S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Different</a:t>
            </a:r>
            <a:r>
              <a:rPr lang="sk-SK" dirty="0" smtClean="0"/>
              <a:t> </a:t>
            </a:r>
            <a:r>
              <a:rPr lang="sk-SK" dirty="0" err="1" smtClean="0"/>
              <a:t>forms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realization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Joe</a:t>
            </a:r>
            <a:r>
              <a:rPr lang="sk-SK" dirty="0" smtClean="0"/>
              <a:t>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know</a:t>
            </a:r>
            <a:r>
              <a:rPr lang="sk-SK" dirty="0" smtClean="0"/>
              <a:t> </a:t>
            </a:r>
            <a:r>
              <a:rPr lang="sk-SK" dirty="0" err="1" smtClean="0"/>
              <a:t>whether</a:t>
            </a:r>
            <a:r>
              <a:rPr lang="sk-SK" dirty="0" smtClean="0"/>
              <a:t>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could</a:t>
            </a:r>
            <a:r>
              <a:rPr lang="sk-SK" dirty="0" smtClean="0"/>
              <a:t> rely </a:t>
            </a:r>
            <a:r>
              <a:rPr lang="sk-SK" b="1" u="sng" dirty="0" smtClean="0"/>
              <a:t>on</a:t>
            </a:r>
            <a:r>
              <a:rPr lang="sk-SK" b="1" dirty="0" smtClean="0"/>
              <a:t>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others</a:t>
            </a:r>
            <a:r>
              <a:rPr lang="sk-SK" b="1" dirty="0" smtClean="0"/>
              <a:t>.</a:t>
            </a:r>
            <a:r>
              <a:rPr lang="sk-SK" dirty="0" smtClean="0"/>
              <a:t> (NP)</a:t>
            </a:r>
          </a:p>
          <a:p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talked</a:t>
            </a:r>
            <a:r>
              <a:rPr lang="sk-SK" dirty="0" smtClean="0"/>
              <a:t> </a:t>
            </a:r>
            <a:r>
              <a:rPr lang="sk-SK" b="1" u="sng" dirty="0" err="1" smtClean="0"/>
              <a:t>about</a:t>
            </a:r>
            <a:r>
              <a:rPr lang="sk-SK" b="1" dirty="0" smtClean="0"/>
              <a:t> </a:t>
            </a:r>
            <a:r>
              <a:rPr lang="sk-SK" b="1" dirty="0" err="1" smtClean="0"/>
              <a:t>what</a:t>
            </a:r>
            <a:r>
              <a:rPr lang="sk-SK" b="1" dirty="0" smtClean="0"/>
              <a:t> had </a:t>
            </a:r>
            <a:r>
              <a:rPr lang="sk-SK" b="1" dirty="0" err="1" smtClean="0"/>
              <a:t>happened</a:t>
            </a:r>
            <a:r>
              <a:rPr lang="sk-SK" b="1" dirty="0" smtClean="0"/>
              <a:t> to </a:t>
            </a:r>
            <a:r>
              <a:rPr lang="sk-SK" b="1" dirty="0" err="1" smtClean="0"/>
              <a:t>their</a:t>
            </a:r>
            <a:r>
              <a:rPr lang="sk-SK" b="1" dirty="0" smtClean="0"/>
              <a:t> </a:t>
            </a:r>
            <a:r>
              <a:rPr lang="sk-SK" b="1" dirty="0" err="1" smtClean="0"/>
              <a:t>friends</a:t>
            </a:r>
            <a:r>
              <a:rPr lang="sk-SK" b="1" dirty="0" smtClean="0"/>
              <a:t>.</a:t>
            </a:r>
            <a:r>
              <a:rPr lang="sk-SK" dirty="0" smtClean="0"/>
              <a:t> (</a:t>
            </a:r>
            <a:r>
              <a:rPr lang="sk-SK" dirty="0" err="1" smtClean="0"/>
              <a:t>Noun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)</a:t>
            </a:r>
          </a:p>
          <a:p>
            <a:r>
              <a:rPr lang="sk-SK" dirty="0" smtClean="0"/>
              <a:t>I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agree</a:t>
            </a:r>
            <a:r>
              <a:rPr lang="sk-SK" dirty="0" smtClean="0"/>
              <a:t> </a:t>
            </a:r>
            <a:r>
              <a:rPr lang="sk-SK" b="1" u="sng" dirty="0" err="1" smtClean="0"/>
              <a:t>with</a:t>
            </a:r>
            <a:r>
              <a:rPr lang="sk-SK" b="1" dirty="0" smtClean="0"/>
              <a:t> </a:t>
            </a:r>
            <a:r>
              <a:rPr lang="sk-SK" b="1" dirty="0" err="1" smtClean="0"/>
              <a:t>paying</a:t>
            </a:r>
            <a:r>
              <a:rPr lang="sk-SK" b="1" dirty="0" smtClean="0"/>
              <a:t> so </a:t>
            </a:r>
            <a:r>
              <a:rPr lang="sk-SK" b="1" dirty="0" err="1" smtClean="0"/>
              <a:t>much</a:t>
            </a:r>
            <a:r>
              <a:rPr lang="sk-SK" b="1" dirty="0" smtClean="0"/>
              <a:t> </a:t>
            </a:r>
            <a:r>
              <a:rPr lang="sk-SK" b="1" dirty="0" err="1" smtClean="0"/>
              <a:t>for</a:t>
            </a:r>
            <a:r>
              <a:rPr lang="sk-SK" b="1" dirty="0" smtClean="0"/>
              <a:t>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car</a:t>
            </a:r>
            <a:r>
              <a:rPr lang="sk-SK" b="1" dirty="0" smtClean="0"/>
              <a:t>.</a:t>
            </a:r>
            <a:r>
              <a:rPr lang="sk-SK" dirty="0" smtClean="0"/>
              <a:t> (</a:t>
            </a:r>
            <a:r>
              <a:rPr lang="sk-SK" dirty="0" err="1" smtClean="0"/>
              <a:t>ing-clause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interested</a:t>
            </a:r>
            <a:r>
              <a:rPr lang="sk-SK" dirty="0" smtClean="0"/>
              <a:t> </a:t>
            </a:r>
            <a:r>
              <a:rPr lang="sk-SK" b="1" u="sng" dirty="0" smtClean="0"/>
              <a:t>in</a:t>
            </a:r>
            <a:r>
              <a:rPr lang="sk-SK" b="1" dirty="0" smtClean="0"/>
              <a:t> </a:t>
            </a:r>
            <a:r>
              <a:rPr lang="sk-SK" b="1" dirty="0" err="1" smtClean="0"/>
              <a:t>how</a:t>
            </a:r>
            <a:r>
              <a:rPr lang="sk-SK" b="1" dirty="0" smtClean="0"/>
              <a:t> to get </a:t>
            </a:r>
            <a:r>
              <a:rPr lang="sk-SK" b="1" dirty="0" err="1" smtClean="0"/>
              <a:t>there</a:t>
            </a:r>
            <a:r>
              <a:rPr lang="sk-SK" b="1" dirty="0" smtClean="0"/>
              <a:t> </a:t>
            </a:r>
            <a:r>
              <a:rPr lang="sk-SK" b="1" dirty="0" err="1" smtClean="0"/>
              <a:t>without</a:t>
            </a:r>
            <a:r>
              <a:rPr lang="sk-SK" b="1" dirty="0" smtClean="0"/>
              <a:t> </a:t>
            </a:r>
            <a:r>
              <a:rPr lang="sk-SK" b="1" dirty="0" err="1" smtClean="0"/>
              <a:t>getting</a:t>
            </a:r>
            <a:r>
              <a:rPr lang="sk-SK" b="1" dirty="0" smtClean="0"/>
              <a:t> </a:t>
            </a:r>
            <a:r>
              <a:rPr lang="sk-SK" b="1" dirty="0" err="1" smtClean="0"/>
              <a:t>into</a:t>
            </a:r>
            <a:r>
              <a:rPr lang="sk-SK" b="1" dirty="0" smtClean="0"/>
              <a:t> </a:t>
            </a:r>
            <a:r>
              <a:rPr lang="sk-SK" b="1" dirty="0" err="1" smtClean="0"/>
              <a:t>troubles</a:t>
            </a:r>
            <a:r>
              <a:rPr lang="sk-SK" dirty="0" smtClean="0"/>
              <a:t>. (</a:t>
            </a:r>
            <a:r>
              <a:rPr lang="sk-SK" dirty="0" err="1" smtClean="0"/>
              <a:t>WH+to-inf.cl</a:t>
            </a:r>
            <a:r>
              <a:rPr lang="sk-SK" dirty="0" smtClean="0"/>
              <a:t>.)</a:t>
            </a:r>
            <a:endParaRPr lang="sk-SK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Op</a:t>
            </a:r>
            <a:r>
              <a:rPr lang="sk-SK" dirty="0" smtClean="0"/>
              <a:t> – </a:t>
            </a:r>
            <a:r>
              <a:rPr lang="sk-SK" dirty="0" err="1" smtClean="0"/>
              <a:t>able</a:t>
            </a:r>
            <a:r>
              <a:rPr lang="sk-SK" dirty="0" smtClean="0"/>
              <a:t> to </a:t>
            </a:r>
            <a:r>
              <a:rPr lang="sk-SK" dirty="0" err="1" smtClean="0"/>
              <a:t>passivise</a:t>
            </a:r>
            <a:r>
              <a:rPr lang="sk-SK" dirty="0" smtClean="0"/>
              <a:t>,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become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passive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endParaRPr lang="sk-SK" dirty="0" smtClean="0"/>
          </a:p>
          <a:p>
            <a:r>
              <a:rPr lang="sk-SK" dirty="0" err="1" smtClean="0"/>
              <a:t>They</a:t>
            </a:r>
            <a:r>
              <a:rPr lang="sk-SK" dirty="0" smtClean="0"/>
              <a:t> are </a:t>
            </a:r>
            <a:r>
              <a:rPr lang="sk-SK" dirty="0" err="1" smtClean="0"/>
              <a:t>looking</a:t>
            </a:r>
            <a:r>
              <a:rPr lang="sk-SK" dirty="0" smtClean="0"/>
              <a:t> </a:t>
            </a:r>
            <a:r>
              <a:rPr lang="sk-SK" b="1" dirty="0" err="1" smtClean="0"/>
              <a:t>after</a:t>
            </a:r>
            <a:r>
              <a:rPr lang="sk-SK" b="1" dirty="0" smtClean="0"/>
              <a:t> </a:t>
            </a:r>
            <a:r>
              <a:rPr lang="sk-SK" b="1" dirty="0" err="1" smtClean="0"/>
              <a:t>her</a:t>
            </a:r>
            <a:r>
              <a:rPr lang="sk-SK" b="1" dirty="0" smtClean="0"/>
              <a:t> </a:t>
            </a:r>
            <a:r>
              <a:rPr lang="sk-SK" b="1" dirty="0" err="1" smtClean="0"/>
              <a:t>younger</a:t>
            </a:r>
            <a:r>
              <a:rPr lang="sk-SK" b="1" dirty="0" smtClean="0"/>
              <a:t> </a:t>
            </a:r>
            <a:r>
              <a:rPr lang="sk-SK" b="1" dirty="0" err="1" smtClean="0"/>
              <a:t>sister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He</a:t>
            </a:r>
            <a:r>
              <a:rPr lang="sk-SK" b="1" dirty="0" smtClean="0"/>
              <a:t> </a:t>
            </a:r>
            <a:r>
              <a:rPr lang="sk-SK" b="1" dirty="0" err="1" smtClean="0"/>
              <a:t>younger</a:t>
            </a:r>
            <a:r>
              <a:rPr lang="sk-SK" b="1" dirty="0" smtClean="0"/>
              <a:t> </a:t>
            </a:r>
            <a:r>
              <a:rPr lang="sk-SK" b="1" dirty="0" err="1" smtClean="0"/>
              <a:t>sister</a:t>
            </a:r>
            <a:r>
              <a:rPr lang="sk-SK" b="1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being</a:t>
            </a:r>
            <a:r>
              <a:rPr lang="sk-SK" dirty="0" smtClean="0"/>
              <a:t> </a:t>
            </a:r>
            <a:r>
              <a:rPr lang="sk-SK" dirty="0" err="1" smtClean="0"/>
              <a:t>looked</a:t>
            </a:r>
            <a:r>
              <a:rPr lang="sk-SK" dirty="0" smtClean="0"/>
              <a:t> </a:t>
            </a:r>
            <a:r>
              <a:rPr lang="sk-SK" b="1" dirty="0" err="1" smtClean="0"/>
              <a:t>after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Object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 </a:t>
            </a:r>
            <a:r>
              <a:rPr lang="sk-SK" dirty="0" err="1" smtClean="0"/>
              <a:t>transitive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 </a:t>
            </a:r>
            <a:r>
              <a:rPr lang="sk-SK" dirty="0" err="1" smtClean="0"/>
              <a:t>requires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endParaRPr lang="sk-SK" dirty="0" smtClean="0"/>
          </a:p>
          <a:p>
            <a:r>
              <a:rPr lang="sk-SK" dirty="0" err="1" smtClean="0"/>
              <a:t>Some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2 </a:t>
            </a:r>
            <a:r>
              <a:rPr lang="sk-SK" dirty="0" err="1" smtClean="0"/>
              <a:t>objects</a:t>
            </a:r>
            <a:r>
              <a:rPr lang="sk-SK" dirty="0" smtClean="0"/>
              <a:t> – </a:t>
            </a:r>
            <a:r>
              <a:rPr lang="sk-SK" dirty="0" err="1" smtClean="0"/>
              <a:t>indirect</a:t>
            </a:r>
            <a:r>
              <a:rPr lang="sk-SK" dirty="0" smtClean="0"/>
              <a:t> O </a:t>
            </a:r>
            <a:r>
              <a:rPr lang="sk-SK" dirty="0" err="1" smtClean="0"/>
              <a:t>followed</a:t>
            </a:r>
            <a:r>
              <a:rPr lang="sk-SK" dirty="0" smtClean="0"/>
              <a:t> by </a:t>
            </a:r>
            <a:r>
              <a:rPr lang="sk-SK" dirty="0" err="1" smtClean="0"/>
              <a:t>direct</a:t>
            </a:r>
            <a:r>
              <a:rPr lang="sk-SK" dirty="0" smtClean="0"/>
              <a:t> O</a:t>
            </a:r>
          </a:p>
          <a:p>
            <a:r>
              <a:rPr lang="sk-SK" dirty="0" err="1" smtClean="0"/>
              <a:t>Object</a:t>
            </a:r>
            <a:r>
              <a:rPr lang="sk-SK" dirty="0" smtClean="0"/>
              <a:t> </a:t>
            </a:r>
            <a:r>
              <a:rPr lang="sk-SK" dirty="0" err="1" smtClean="0"/>
              <a:t>usually</a:t>
            </a:r>
            <a:r>
              <a:rPr lang="sk-SK" dirty="0" smtClean="0"/>
              <a:t> </a:t>
            </a:r>
            <a:r>
              <a:rPr lang="sk-SK" dirty="0" err="1" smtClean="0"/>
              <a:t>refers</a:t>
            </a:r>
            <a:r>
              <a:rPr lang="sk-SK" dirty="0" smtClean="0"/>
              <a:t> to </a:t>
            </a:r>
            <a:r>
              <a:rPr lang="sk-SK" dirty="0" err="1" smtClean="0"/>
              <a:t>the</a:t>
            </a:r>
            <a:r>
              <a:rPr lang="sk-SK" dirty="0" smtClean="0"/>
              <a:t> person or </a:t>
            </a:r>
            <a:r>
              <a:rPr lang="sk-SK" dirty="0" err="1" smtClean="0"/>
              <a:t>thing</a:t>
            </a:r>
            <a:r>
              <a:rPr lang="sk-SK" dirty="0" smtClean="0"/>
              <a:t> </a:t>
            </a:r>
            <a:r>
              <a:rPr lang="sk-SK" dirty="0" err="1" smtClean="0"/>
              <a:t>affected</a:t>
            </a:r>
            <a:r>
              <a:rPr lang="sk-SK" dirty="0" smtClean="0"/>
              <a:t> by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action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endParaRPr lang="sk-SK" dirty="0" smtClean="0"/>
          </a:p>
          <a:p>
            <a:r>
              <a:rPr lang="sk-SK" dirty="0" err="1" smtClean="0"/>
              <a:t>Direct</a:t>
            </a:r>
            <a:r>
              <a:rPr lang="sk-SK" dirty="0" smtClean="0"/>
              <a:t> O</a:t>
            </a:r>
          </a:p>
          <a:p>
            <a:r>
              <a:rPr lang="sk-SK" dirty="0" err="1" smtClean="0"/>
              <a:t>Indirect</a:t>
            </a:r>
            <a:r>
              <a:rPr lang="sk-SK" dirty="0" smtClean="0"/>
              <a:t> O</a:t>
            </a:r>
            <a:endParaRPr lang="sk-S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Op</a:t>
            </a:r>
            <a:r>
              <a:rPr lang="sk-SK" dirty="0" smtClean="0"/>
              <a:t> - </a:t>
            </a:r>
            <a:r>
              <a:rPr lang="sk-SK" dirty="0" err="1" smtClean="0"/>
              <a:t>summary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Mediated</a:t>
            </a:r>
            <a:r>
              <a:rPr lang="sk-SK" dirty="0" smtClean="0"/>
              <a:t> by a </a:t>
            </a:r>
            <a:r>
              <a:rPr lang="sk-SK" dirty="0" err="1" smtClean="0"/>
              <a:t>preposition</a:t>
            </a:r>
            <a:endParaRPr lang="sk-SK" dirty="0" smtClean="0"/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nominal</a:t>
            </a:r>
            <a:r>
              <a:rPr lang="sk-SK" dirty="0" smtClean="0"/>
              <a:t> element </a:t>
            </a:r>
            <a:r>
              <a:rPr lang="sk-SK" dirty="0" err="1" smtClean="0"/>
              <a:t>following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preposition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become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 in a </a:t>
            </a:r>
            <a:r>
              <a:rPr lang="sk-SK" dirty="0" err="1" smtClean="0"/>
              <a:t>passive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err="1" smtClean="0"/>
              <a:t>Many</a:t>
            </a:r>
            <a:r>
              <a:rPr lang="sk-SK" dirty="0" smtClean="0"/>
              <a:t> </a:t>
            </a:r>
            <a:r>
              <a:rPr lang="sk-SK" dirty="0" err="1" smtClean="0"/>
              <a:t>semantic</a:t>
            </a:r>
            <a:r>
              <a:rPr lang="sk-SK" dirty="0" smtClean="0"/>
              <a:t> </a:t>
            </a:r>
            <a:r>
              <a:rPr lang="sk-SK" dirty="0" err="1" smtClean="0"/>
              <a:t>roles</a:t>
            </a:r>
            <a:r>
              <a:rPr lang="sk-SK" dirty="0" smtClean="0"/>
              <a:t> (</a:t>
            </a:r>
            <a:r>
              <a:rPr lang="sk-SK" dirty="0" err="1" smtClean="0"/>
              <a:t>as</a:t>
            </a:r>
            <a:r>
              <a:rPr lang="sk-SK" dirty="0" smtClean="0"/>
              <a:t> Od and </a:t>
            </a:r>
            <a:r>
              <a:rPr lang="sk-SK" dirty="0" err="1" smtClean="0"/>
              <a:t>Oi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Complement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sthg</a:t>
            </a:r>
            <a:r>
              <a:rPr lang="sk-SK" dirty="0" smtClean="0"/>
              <a:t>.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necessary</a:t>
            </a:r>
            <a:r>
              <a:rPr lang="sk-SK" dirty="0" smtClean="0"/>
              <a:t> to </a:t>
            </a:r>
            <a:r>
              <a:rPr lang="sk-SK" dirty="0" err="1" smtClean="0"/>
              <a:t>complete</a:t>
            </a:r>
            <a:r>
              <a:rPr lang="sk-SK" dirty="0" smtClean="0"/>
              <a:t> </a:t>
            </a:r>
            <a:r>
              <a:rPr lang="sk-SK" dirty="0" err="1" smtClean="0"/>
              <a:t>grammatical</a:t>
            </a:r>
            <a:r>
              <a:rPr lang="sk-SK" dirty="0" smtClean="0"/>
              <a:t> </a:t>
            </a:r>
            <a:r>
              <a:rPr lang="sk-SK" dirty="0" err="1" smtClean="0"/>
              <a:t>construction</a:t>
            </a:r>
            <a:endParaRPr lang="sk-SK" dirty="0" smtClean="0"/>
          </a:p>
          <a:p>
            <a:r>
              <a:rPr lang="sk-SK" dirty="0" err="1" smtClean="0"/>
              <a:t>Completes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sense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utterance</a:t>
            </a:r>
            <a:r>
              <a:rPr lang="sk-SK" dirty="0" smtClean="0"/>
              <a:t> by </a:t>
            </a:r>
            <a:r>
              <a:rPr lang="sk-SK" dirty="0" err="1" smtClean="0"/>
              <a:t>telling</a:t>
            </a:r>
            <a:r>
              <a:rPr lang="sk-SK" dirty="0" smtClean="0"/>
              <a:t> </a:t>
            </a:r>
            <a:r>
              <a:rPr lang="sk-SK" dirty="0" err="1" smtClean="0"/>
              <a:t>us</a:t>
            </a:r>
            <a:r>
              <a:rPr lang="sk-SK" dirty="0" smtClean="0"/>
              <a:t> </a:t>
            </a:r>
            <a:r>
              <a:rPr lang="sk-SK" dirty="0" err="1" smtClean="0"/>
              <a:t>something</a:t>
            </a:r>
            <a:r>
              <a:rPr lang="sk-SK" dirty="0" smtClean="0"/>
              <a:t> </a:t>
            </a:r>
            <a:r>
              <a:rPr lang="sk-SK" dirty="0" err="1" smtClean="0"/>
              <a:t>about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 or </a:t>
            </a:r>
            <a:r>
              <a:rPr lang="sk-SK" dirty="0" err="1" smtClean="0"/>
              <a:t>object</a:t>
            </a:r>
            <a:endParaRPr lang="sk-SK" dirty="0" smtClean="0"/>
          </a:p>
          <a:p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a NP or </a:t>
            </a:r>
            <a:r>
              <a:rPr lang="sk-SK" dirty="0" err="1" smtClean="0"/>
              <a:t>Adjective</a:t>
            </a:r>
            <a:r>
              <a:rPr lang="sk-SK" dirty="0" smtClean="0"/>
              <a:t> </a:t>
            </a:r>
            <a:r>
              <a:rPr lang="sk-SK" dirty="0" err="1" smtClean="0"/>
              <a:t>phrase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related</a:t>
            </a:r>
            <a:r>
              <a:rPr lang="sk-SK" dirty="0" smtClean="0"/>
              <a:t> to </a:t>
            </a:r>
            <a:r>
              <a:rPr lang="sk-SK" dirty="0" err="1" smtClean="0"/>
              <a:t>the</a:t>
            </a:r>
            <a:r>
              <a:rPr lang="sk-SK" dirty="0" smtClean="0"/>
              <a:t> S or O by a </a:t>
            </a:r>
            <a:r>
              <a:rPr lang="sk-SK" dirty="0" err="1" smtClean="0"/>
              <a:t>linking</a:t>
            </a:r>
            <a:r>
              <a:rPr lang="sk-SK" dirty="0" smtClean="0"/>
              <a:t> (</a:t>
            </a:r>
            <a:r>
              <a:rPr lang="sk-SK" dirty="0" err="1" smtClean="0"/>
              <a:t>copular</a:t>
            </a:r>
            <a:r>
              <a:rPr lang="sk-SK" dirty="0" smtClean="0"/>
              <a:t>) </a:t>
            </a:r>
            <a:r>
              <a:rPr lang="sk-SK" dirty="0" err="1" smtClean="0"/>
              <a:t>verb</a:t>
            </a:r>
            <a:endParaRPr lang="sk-SK" dirty="0" smtClean="0"/>
          </a:p>
          <a:p>
            <a:r>
              <a:rPr lang="sk-SK" dirty="0" err="1" smtClean="0"/>
              <a:t>Subject</a:t>
            </a:r>
            <a:r>
              <a:rPr lang="sk-SK" dirty="0" smtClean="0"/>
              <a:t> </a:t>
            </a:r>
            <a:r>
              <a:rPr lang="sk-SK" dirty="0" err="1" smtClean="0"/>
              <a:t>complement</a:t>
            </a:r>
            <a:endParaRPr lang="sk-SK" dirty="0" smtClean="0"/>
          </a:p>
          <a:p>
            <a:r>
              <a:rPr lang="sk-SK" dirty="0" err="1" smtClean="0"/>
              <a:t>Object</a:t>
            </a:r>
            <a:r>
              <a:rPr lang="sk-SK" dirty="0" smtClean="0"/>
              <a:t> </a:t>
            </a:r>
            <a:r>
              <a:rPr lang="sk-SK" dirty="0" err="1" smtClean="0"/>
              <a:t>complement</a:t>
            </a:r>
            <a:endParaRPr lang="sk-SK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Subject</a:t>
            </a:r>
            <a:r>
              <a:rPr lang="sk-SK" dirty="0" smtClean="0"/>
              <a:t> </a:t>
            </a:r>
            <a:r>
              <a:rPr lang="sk-SK" dirty="0" err="1" smtClean="0"/>
              <a:t>complement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Subject</a:t>
            </a:r>
            <a:r>
              <a:rPr lang="sk-SK" dirty="0" smtClean="0"/>
              <a:t> </a:t>
            </a:r>
            <a:r>
              <a:rPr lang="sk-SK" dirty="0" err="1" smtClean="0"/>
              <a:t>predicative</a:t>
            </a:r>
            <a:endParaRPr lang="sk-SK" dirty="0" smtClean="0"/>
          </a:p>
          <a:p>
            <a:r>
              <a:rPr lang="sk-SK" dirty="0" err="1" smtClean="0"/>
              <a:t>Follows</a:t>
            </a:r>
            <a:r>
              <a:rPr lang="sk-SK" dirty="0" smtClean="0"/>
              <a:t> </a:t>
            </a:r>
            <a:r>
              <a:rPr lang="sk-SK" dirty="0" err="1" smtClean="0"/>
              <a:t>copular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 (</a:t>
            </a:r>
            <a:r>
              <a:rPr lang="sk-SK" dirty="0" err="1" smtClean="0"/>
              <a:t>therefore</a:t>
            </a:r>
            <a:r>
              <a:rPr lang="sk-SK" dirty="0" smtClean="0"/>
              <a:t> </a:t>
            </a:r>
            <a:r>
              <a:rPr lang="sk-SK" dirty="0" err="1" smtClean="0"/>
              <a:t>refers</a:t>
            </a:r>
            <a:r>
              <a:rPr lang="sk-SK" dirty="0" smtClean="0"/>
              <a:t> to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Cannot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made</a:t>
            </a:r>
            <a:r>
              <a:rPr lang="sk-SK" dirty="0" smtClean="0"/>
              <a:t> a </a:t>
            </a:r>
            <a:r>
              <a:rPr lang="sk-SK" dirty="0" err="1" smtClean="0"/>
              <a:t>subject</a:t>
            </a:r>
            <a:r>
              <a:rPr lang="sk-SK" dirty="0" smtClean="0"/>
              <a:t> in a </a:t>
            </a:r>
            <a:r>
              <a:rPr lang="sk-SK" dirty="0" err="1" smtClean="0"/>
              <a:t>passive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err="1" smtClean="0"/>
              <a:t>Identifies</a:t>
            </a:r>
            <a:r>
              <a:rPr lang="sk-SK" dirty="0" smtClean="0"/>
              <a:t> or </a:t>
            </a:r>
            <a:r>
              <a:rPr lang="sk-SK" dirty="0" err="1" smtClean="0"/>
              <a:t>characterizes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person or </a:t>
            </a:r>
            <a:r>
              <a:rPr lang="sk-SK" dirty="0" err="1" smtClean="0"/>
              <a:t>thing</a:t>
            </a:r>
            <a:r>
              <a:rPr lang="sk-SK" dirty="0" smtClean="0"/>
              <a:t> </a:t>
            </a:r>
            <a:r>
              <a:rPr lang="sk-SK" dirty="0" err="1" smtClean="0"/>
              <a:t>denoted</a:t>
            </a:r>
            <a:r>
              <a:rPr lang="sk-SK" dirty="0" smtClean="0"/>
              <a:t> by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endParaRPr lang="sk-SK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Examples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Cs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Her</a:t>
            </a:r>
            <a:r>
              <a:rPr lang="sk-SK" dirty="0" smtClean="0"/>
              <a:t> </a:t>
            </a:r>
            <a:r>
              <a:rPr lang="sk-SK" dirty="0" err="1" smtClean="0"/>
              <a:t>sister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b="1" dirty="0" smtClean="0"/>
              <a:t>a </a:t>
            </a:r>
            <a:r>
              <a:rPr lang="sk-SK" b="1" dirty="0" err="1" smtClean="0"/>
              <a:t>nurse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Their</a:t>
            </a:r>
            <a:r>
              <a:rPr lang="sk-SK" dirty="0" smtClean="0"/>
              <a:t> </a:t>
            </a:r>
            <a:r>
              <a:rPr lang="sk-SK" dirty="0" err="1" smtClean="0"/>
              <a:t>proposal</a:t>
            </a:r>
            <a:r>
              <a:rPr lang="sk-SK" dirty="0" smtClean="0"/>
              <a:t> </a:t>
            </a:r>
            <a:r>
              <a:rPr lang="sk-SK" dirty="0" err="1" smtClean="0"/>
              <a:t>seemed</a:t>
            </a:r>
            <a:r>
              <a:rPr lang="sk-SK" dirty="0" smtClean="0"/>
              <a:t> </a:t>
            </a:r>
            <a:r>
              <a:rPr lang="sk-SK" b="1" dirty="0" err="1" smtClean="0"/>
              <a:t>sensible</a:t>
            </a:r>
            <a:r>
              <a:rPr lang="sk-SK" b="1" dirty="0" smtClean="0"/>
              <a:t>.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road</a:t>
            </a:r>
            <a:r>
              <a:rPr lang="sk-SK" dirty="0" smtClean="0"/>
              <a:t> in </a:t>
            </a:r>
            <a:r>
              <a:rPr lang="sk-SK" dirty="0" err="1" smtClean="0"/>
              <a:t>this</a:t>
            </a:r>
            <a:r>
              <a:rPr lang="sk-SK" dirty="0" smtClean="0"/>
              <a:t> part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b="1" dirty="0" err="1" smtClean="0"/>
              <a:t>too</a:t>
            </a:r>
            <a:r>
              <a:rPr lang="sk-SK" b="1" dirty="0" smtClean="0"/>
              <a:t> </a:t>
            </a:r>
            <a:r>
              <a:rPr lang="sk-SK" b="1" dirty="0" err="1" smtClean="0"/>
              <a:t>dangerous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getting</a:t>
            </a:r>
            <a:r>
              <a:rPr lang="sk-SK" dirty="0" smtClean="0"/>
              <a:t> </a:t>
            </a:r>
            <a:r>
              <a:rPr lang="sk-SK" b="1" dirty="0" err="1" smtClean="0"/>
              <a:t>very</a:t>
            </a:r>
            <a:r>
              <a:rPr lang="sk-SK" b="1" dirty="0" smtClean="0"/>
              <a:t> </a:t>
            </a:r>
            <a:r>
              <a:rPr lang="sk-SK" b="1" dirty="0" err="1" smtClean="0"/>
              <a:t>old</a:t>
            </a:r>
            <a:r>
              <a:rPr lang="sk-SK" dirty="0" smtClean="0"/>
              <a:t>.</a:t>
            </a:r>
          </a:p>
          <a:p>
            <a:r>
              <a:rPr lang="sk-SK" dirty="0" smtClean="0"/>
              <a:t>My </a:t>
            </a:r>
            <a:r>
              <a:rPr lang="sk-SK" dirty="0" err="1" smtClean="0"/>
              <a:t>cousin</a:t>
            </a:r>
            <a:r>
              <a:rPr lang="sk-SK" dirty="0" smtClean="0"/>
              <a:t> has </a:t>
            </a:r>
            <a:r>
              <a:rPr lang="sk-SK" dirty="0" err="1" smtClean="0"/>
              <a:t>become</a:t>
            </a:r>
            <a:r>
              <a:rPr lang="sk-SK" dirty="0" smtClean="0"/>
              <a:t> </a:t>
            </a:r>
            <a:r>
              <a:rPr lang="sk-SK" b="1" dirty="0" smtClean="0"/>
              <a:t>a </a:t>
            </a:r>
            <a:r>
              <a:rPr lang="sk-SK" b="1" dirty="0" err="1" smtClean="0"/>
              <a:t>computer</a:t>
            </a:r>
            <a:r>
              <a:rPr lang="sk-SK" b="1" dirty="0" smtClean="0"/>
              <a:t> expert </a:t>
            </a:r>
            <a:r>
              <a:rPr lang="sk-SK" dirty="0" smtClean="0"/>
              <a:t>in </a:t>
            </a:r>
            <a:r>
              <a:rPr lang="sk-SK" dirty="0" err="1" smtClean="0"/>
              <a:t>his</a:t>
            </a:r>
            <a:r>
              <a:rPr lang="sk-SK" dirty="0" smtClean="0"/>
              <a:t> </a:t>
            </a:r>
            <a:r>
              <a:rPr lang="sk-SK" dirty="0" err="1" smtClean="0"/>
              <a:t>workplace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Copualar</a:t>
            </a:r>
            <a:r>
              <a:rPr lang="sk-SK" dirty="0" smtClean="0"/>
              <a:t> (</a:t>
            </a:r>
            <a:r>
              <a:rPr lang="sk-SK" dirty="0" err="1" smtClean="0"/>
              <a:t>linking</a:t>
            </a:r>
            <a:r>
              <a:rPr lang="sk-SK" dirty="0" smtClean="0"/>
              <a:t>) </a:t>
            </a:r>
            <a:r>
              <a:rPr lang="sk-SK" dirty="0" err="1" smtClean="0"/>
              <a:t>verbs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Be</a:t>
            </a:r>
            <a:r>
              <a:rPr lang="sk-SK" dirty="0" smtClean="0"/>
              <a:t> – </a:t>
            </a:r>
            <a:r>
              <a:rPr lang="sk-SK" dirty="0" err="1" smtClean="0"/>
              <a:t>the</a:t>
            </a:r>
            <a:r>
              <a:rPr lang="sk-SK" dirty="0" smtClean="0"/>
              <a:t> most </a:t>
            </a:r>
            <a:r>
              <a:rPr lang="sk-SK" dirty="0" err="1" smtClean="0"/>
              <a:t>common</a:t>
            </a:r>
            <a:endParaRPr lang="sk-SK" dirty="0" smtClean="0"/>
          </a:p>
          <a:p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copular</a:t>
            </a:r>
            <a:r>
              <a:rPr lang="sk-SK" dirty="0" smtClean="0"/>
              <a:t> </a:t>
            </a:r>
            <a:r>
              <a:rPr lang="sk-SK" dirty="0" err="1" smtClean="0"/>
              <a:t>verbs</a:t>
            </a:r>
            <a:r>
              <a:rPr lang="sk-SK" dirty="0" smtClean="0"/>
              <a:t>:</a:t>
            </a:r>
          </a:p>
          <a:p>
            <a:r>
              <a:rPr lang="sk-SK" dirty="0" err="1" smtClean="0"/>
              <a:t>Meanings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transition</a:t>
            </a:r>
            <a:r>
              <a:rPr lang="sk-SK" dirty="0" smtClean="0"/>
              <a:t> (</a:t>
            </a:r>
            <a:r>
              <a:rPr lang="sk-SK" dirty="0" err="1" smtClean="0"/>
              <a:t>become</a:t>
            </a:r>
            <a:r>
              <a:rPr lang="sk-SK" dirty="0" smtClean="0"/>
              <a:t>, get, </a:t>
            </a:r>
            <a:r>
              <a:rPr lang="sk-SK" dirty="0" err="1" smtClean="0"/>
              <a:t>go</a:t>
            </a:r>
            <a:r>
              <a:rPr lang="sk-SK" dirty="0" smtClean="0"/>
              <a:t>, </a:t>
            </a:r>
            <a:r>
              <a:rPr lang="sk-SK" dirty="0" err="1" smtClean="0"/>
              <a:t>grow</a:t>
            </a:r>
            <a:r>
              <a:rPr lang="sk-SK" dirty="0" smtClean="0"/>
              <a:t>, </a:t>
            </a:r>
            <a:r>
              <a:rPr lang="sk-SK" dirty="0" err="1" smtClean="0"/>
              <a:t>stay</a:t>
            </a:r>
            <a:r>
              <a:rPr lang="sk-SK" dirty="0" smtClean="0"/>
              <a:t>, </a:t>
            </a:r>
            <a:r>
              <a:rPr lang="sk-SK" dirty="0" err="1" smtClean="0"/>
              <a:t>turn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Meanings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perception</a:t>
            </a:r>
            <a:r>
              <a:rPr lang="sk-SK" dirty="0" smtClean="0"/>
              <a:t> (</a:t>
            </a:r>
            <a:r>
              <a:rPr lang="sk-SK" dirty="0" err="1" smtClean="0"/>
              <a:t>appear</a:t>
            </a:r>
            <a:r>
              <a:rPr lang="sk-SK" dirty="0" smtClean="0"/>
              <a:t>, </a:t>
            </a:r>
            <a:r>
              <a:rPr lang="sk-SK" dirty="0" err="1" smtClean="0"/>
              <a:t>look</a:t>
            </a:r>
            <a:r>
              <a:rPr lang="sk-SK" dirty="0" smtClean="0"/>
              <a:t>, </a:t>
            </a:r>
            <a:r>
              <a:rPr lang="sk-SK" dirty="0" err="1" smtClean="0"/>
              <a:t>feel</a:t>
            </a:r>
            <a:r>
              <a:rPr lang="sk-SK" dirty="0" smtClean="0"/>
              <a:t>, </a:t>
            </a:r>
            <a:r>
              <a:rPr lang="sk-SK" dirty="0" err="1" smtClean="0"/>
              <a:t>seem</a:t>
            </a:r>
            <a:r>
              <a:rPr lang="sk-SK" dirty="0" smtClean="0"/>
              <a:t>, </a:t>
            </a:r>
            <a:r>
              <a:rPr lang="sk-SK" dirty="0" err="1" smtClean="0"/>
              <a:t>sound</a:t>
            </a:r>
            <a:r>
              <a:rPr lang="sk-SK" dirty="0" smtClean="0"/>
              <a:t>, </a:t>
            </a:r>
            <a:r>
              <a:rPr lang="sk-SK" dirty="0" err="1" smtClean="0"/>
              <a:t>smell</a:t>
            </a:r>
            <a:r>
              <a:rPr lang="sk-SK" dirty="0" smtClean="0"/>
              <a:t>)</a:t>
            </a:r>
          </a:p>
          <a:p>
            <a:r>
              <a:rPr lang="sk-SK" dirty="0" smtClean="0"/>
              <a:t>Most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them</a:t>
            </a:r>
            <a:r>
              <a:rPr lang="sk-SK" dirty="0" smtClean="0"/>
              <a:t> </a:t>
            </a:r>
            <a:r>
              <a:rPr lang="sk-SK" dirty="0" err="1" smtClean="0"/>
              <a:t>function</a:t>
            </a:r>
            <a:r>
              <a:rPr lang="sk-SK" dirty="0" smtClean="0"/>
              <a:t> </a:t>
            </a:r>
            <a:r>
              <a:rPr lang="sk-SK" dirty="0" err="1" smtClean="0"/>
              <a:t>as</a:t>
            </a:r>
            <a:r>
              <a:rPr lang="sk-SK" dirty="0" smtClean="0"/>
              <a:t> </a:t>
            </a:r>
            <a:r>
              <a:rPr lang="sk-SK" dirty="0" err="1" smtClean="0"/>
              <a:t>transitive</a:t>
            </a:r>
            <a:endParaRPr lang="sk-SK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Watch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difference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coffee</a:t>
            </a:r>
            <a:r>
              <a:rPr lang="sk-SK" dirty="0" smtClean="0"/>
              <a:t> </a:t>
            </a:r>
            <a:r>
              <a:rPr lang="sk-SK" dirty="0" err="1" smtClean="0"/>
              <a:t>smells</a:t>
            </a:r>
            <a:r>
              <a:rPr lang="sk-SK" dirty="0" smtClean="0"/>
              <a:t> </a:t>
            </a:r>
            <a:r>
              <a:rPr lang="sk-SK" dirty="0" err="1" smtClean="0"/>
              <a:t>good</a:t>
            </a:r>
            <a:r>
              <a:rPr lang="sk-SK" dirty="0" smtClean="0"/>
              <a:t>. (</a:t>
            </a:r>
            <a:r>
              <a:rPr lang="sk-SK" dirty="0" err="1" smtClean="0"/>
              <a:t>smell</a:t>
            </a:r>
            <a:r>
              <a:rPr lang="sk-SK" dirty="0" smtClean="0"/>
              <a:t> – </a:t>
            </a:r>
            <a:r>
              <a:rPr lang="sk-SK" dirty="0" err="1" smtClean="0"/>
              <a:t>copular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 and </a:t>
            </a:r>
            <a:r>
              <a:rPr lang="sk-SK" dirty="0" err="1" smtClean="0"/>
              <a:t>good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a </a:t>
            </a:r>
            <a:r>
              <a:rPr lang="sk-SK" dirty="0" err="1" smtClean="0"/>
              <a:t>complement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dog</a:t>
            </a:r>
            <a:r>
              <a:rPr lang="sk-SK" dirty="0" smtClean="0"/>
              <a:t> </a:t>
            </a:r>
            <a:r>
              <a:rPr lang="sk-SK" dirty="0" err="1" smtClean="0"/>
              <a:t>smelt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bone. (</a:t>
            </a:r>
            <a:r>
              <a:rPr lang="sk-SK" dirty="0" err="1" smtClean="0"/>
              <a:t>smell</a:t>
            </a:r>
            <a:r>
              <a:rPr lang="sk-SK" dirty="0" smtClean="0"/>
              <a:t> – </a:t>
            </a:r>
            <a:r>
              <a:rPr lang="sk-SK" dirty="0" err="1" smtClean="0"/>
              <a:t>transitive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 and </a:t>
            </a:r>
            <a:r>
              <a:rPr lang="sk-SK" dirty="0" err="1" smtClean="0"/>
              <a:t>the</a:t>
            </a:r>
            <a:r>
              <a:rPr lang="sk-SK" dirty="0" smtClean="0"/>
              <a:t> bone </a:t>
            </a:r>
            <a:r>
              <a:rPr lang="sk-SK" dirty="0" err="1" smtClean="0"/>
              <a:t>is</a:t>
            </a:r>
            <a:r>
              <a:rPr lang="sk-SK" dirty="0" smtClean="0"/>
              <a:t> Od)</a:t>
            </a:r>
            <a:endParaRPr lang="sk-SK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Syntactic</a:t>
            </a:r>
            <a:r>
              <a:rPr lang="sk-SK" dirty="0" smtClean="0"/>
              <a:t> </a:t>
            </a:r>
            <a:r>
              <a:rPr lang="sk-SK" dirty="0" err="1" smtClean="0"/>
              <a:t>features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Found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copular</a:t>
            </a:r>
            <a:r>
              <a:rPr lang="sk-SK" dirty="0" smtClean="0"/>
              <a:t> </a:t>
            </a:r>
            <a:r>
              <a:rPr lang="sk-SK" dirty="0" err="1" smtClean="0"/>
              <a:t>verbs</a:t>
            </a:r>
            <a:r>
              <a:rPr lang="sk-SK" dirty="0" smtClean="0"/>
              <a:t> </a:t>
            </a:r>
            <a:r>
              <a:rPr lang="sk-SK" dirty="0" err="1" smtClean="0"/>
              <a:t>only</a:t>
            </a:r>
            <a:endParaRPr lang="sk-SK" dirty="0" smtClean="0"/>
          </a:p>
          <a:p>
            <a:r>
              <a:rPr lang="sk-SK" dirty="0" err="1" smtClean="0"/>
              <a:t>Realised</a:t>
            </a:r>
            <a:r>
              <a:rPr lang="sk-SK" dirty="0" smtClean="0"/>
              <a:t> by a NP or </a:t>
            </a:r>
            <a:r>
              <a:rPr lang="sk-SK" dirty="0" err="1" smtClean="0"/>
              <a:t>Adj</a:t>
            </a:r>
            <a:r>
              <a:rPr lang="sk-SK" dirty="0" smtClean="0"/>
              <a:t>. </a:t>
            </a:r>
            <a:r>
              <a:rPr lang="sk-SK" dirty="0" err="1" smtClean="0"/>
              <a:t>Phrase</a:t>
            </a:r>
            <a:r>
              <a:rPr lang="sk-SK" dirty="0" smtClean="0"/>
              <a:t>, </a:t>
            </a:r>
            <a:r>
              <a:rPr lang="sk-SK" dirty="0" err="1" smtClean="0"/>
              <a:t>also</a:t>
            </a:r>
            <a:r>
              <a:rPr lang="sk-SK" dirty="0" smtClean="0"/>
              <a:t> by </a:t>
            </a:r>
            <a:r>
              <a:rPr lang="sk-SK" dirty="0" err="1" smtClean="0"/>
              <a:t>finite</a:t>
            </a:r>
            <a:r>
              <a:rPr lang="sk-SK" dirty="0" smtClean="0"/>
              <a:t> or </a:t>
            </a:r>
            <a:r>
              <a:rPr lang="sk-SK" dirty="0" err="1" smtClean="0"/>
              <a:t>non-finite</a:t>
            </a:r>
            <a:r>
              <a:rPr lang="sk-SK" dirty="0" smtClean="0"/>
              <a:t> </a:t>
            </a:r>
            <a:r>
              <a:rPr lang="sk-SK" dirty="0" err="1" smtClean="0"/>
              <a:t>nominal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or</a:t>
            </a:r>
            <a:r>
              <a:rPr lang="sk-SK" dirty="0" smtClean="0"/>
              <a:t> </a:t>
            </a:r>
            <a:r>
              <a:rPr lang="sk-SK" dirty="0" err="1" smtClean="0"/>
              <a:t>even</a:t>
            </a:r>
            <a:r>
              <a:rPr lang="sk-SK" dirty="0" smtClean="0"/>
              <a:t> a </a:t>
            </a:r>
            <a:r>
              <a:rPr lang="sk-SK" dirty="0" err="1" smtClean="0"/>
              <a:t>prepositional</a:t>
            </a:r>
            <a:r>
              <a:rPr lang="sk-SK" dirty="0" smtClean="0"/>
              <a:t> </a:t>
            </a:r>
            <a:r>
              <a:rPr lang="sk-SK" dirty="0" err="1" smtClean="0"/>
              <a:t>phrase</a:t>
            </a:r>
            <a:endParaRPr lang="sk-SK" dirty="0" smtClean="0"/>
          </a:p>
          <a:p>
            <a:r>
              <a:rPr lang="sk-SK" dirty="0" err="1" smtClean="0"/>
              <a:t>Typically</a:t>
            </a:r>
            <a:r>
              <a:rPr lang="sk-SK" dirty="0" smtClean="0"/>
              <a:t> </a:t>
            </a:r>
            <a:r>
              <a:rPr lang="sk-SK" dirty="0" err="1" smtClean="0"/>
              <a:t>follows</a:t>
            </a:r>
            <a:r>
              <a:rPr lang="sk-SK" dirty="0" smtClean="0"/>
              <a:t> </a:t>
            </a:r>
            <a:r>
              <a:rPr lang="sk-SK" dirty="0" err="1" smtClean="0"/>
              <a:t>after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VP</a:t>
            </a:r>
            <a:endParaRPr lang="sk-SK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Semantic</a:t>
            </a:r>
            <a:r>
              <a:rPr lang="sk-SK" dirty="0" smtClean="0"/>
              <a:t> </a:t>
            </a:r>
            <a:r>
              <a:rPr lang="sk-SK" dirty="0" err="1" smtClean="0"/>
              <a:t>roles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Attributive</a:t>
            </a:r>
            <a:r>
              <a:rPr lang="sk-SK" dirty="0" smtClean="0"/>
              <a:t>  - </a:t>
            </a:r>
            <a:r>
              <a:rPr lang="sk-SK" dirty="0" err="1" smtClean="0"/>
              <a:t>The</a:t>
            </a:r>
            <a:r>
              <a:rPr lang="sk-SK" dirty="0" smtClean="0"/>
              <a:t> party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excellent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Identifying</a:t>
            </a:r>
            <a:r>
              <a:rPr lang="sk-SK" dirty="0" smtClean="0"/>
              <a:t> – </a:t>
            </a:r>
            <a:r>
              <a:rPr lang="sk-SK" dirty="0" err="1" smtClean="0"/>
              <a:t>The</a:t>
            </a:r>
            <a:r>
              <a:rPr lang="sk-SK" dirty="0" smtClean="0"/>
              <a:t> team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Aston</a:t>
            </a:r>
            <a:r>
              <a:rPr lang="sk-SK" dirty="0" smtClean="0"/>
              <a:t> </a:t>
            </a:r>
            <a:r>
              <a:rPr lang="sk-SK" dirty="0" err="1" smtClean="0"/>
              <a:t>Old</a:t>
            </a:r>
            <a:r>
              <a:rPr lang="sk-SK" dirty="0" smtClean="0"/>
              <a:t> </a:t>
            </a:r>
            <a:r>
              <a:rPr lang="sk-SK" dirty="0" err="1" smtClean="0"/>
              <a:t>Stars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Cs</a:t>
            </a:r>
            <a:r>
              <a:rPr lang="sk-SK" dirty="0" smtClean="0"/>
              <a:t> are </a:t>
            </a:r>
            <a:r>
              <a:rPr lang="sk-SK" dirty="0" err="1" smtClean="0"/>
              <a:t>realised</a:t>
            </a:r>
            <a:r>
              <a:rPr lang="sk-SK" dirty="0" smtClean="0"/>
              <a:t> by: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NP – </a:t>
            </a:r>
            <a:r>
              <a:rPr lang="sk-SK" dirty="0" err="1" smtClean="0"/>
              <a:t>David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b="1" dirty="0" smtClean="0"/>
              <a:t>a pilot</a:t>
            </a:r>
            <a:r>
              <a:rPr lang="sk-SK" dirty="0" smtClean="0"/>
              <a:t>. (</a:t>
            </a:r>
            <a:r>
              <a:rPr lang="sk-SK" dirty="0" err="1" smtClean="0"/>
              <a:t>attributive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Adj</a:t>
            </a:r>
            <a:r>
              <a:rPr lang="sk-SK" dirty="0" smtClean="0"/>
              <a:t>. P. – </a:t>
            </a:r>
            <a:r>
              <a:rPr lang="sk-SK" dirty="0" err="1" smtClean="0"/>
              <a:t>Her</a:t>
            </a:r>
            <a:r>
              <a:rPr lang="sk-SK" dirty="0" smtClean="0"/>
              <a:t> </a:t>
            </a:r>
            <a:r>
              <a:rPr lang="sk-SK" dirty="0" err="1" smtClean="0"/>
              <a:t>brother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b="1" dirty="0" err="1" smtClean="0"/>
              <a:t>very</a:t>
            </a:r>
            <a:r>
              <a:rPr lang="sk-SK" b="1" dirty="0" smtClean="0"/>
              <a:t> </a:t>
            </a:r>
            <a:r>
              <a:rPr lang="sk-SK" b="1" dirty="0" err="1" smtClean="0"/>
              <a:t>clever</a:t>
            </a:r>
            <a:r>
              <a:rPr lang="sk-SK" dirty="0" smtClean="0"/>
              <a:t>. (</a:t>
            </a:r>
            <a:r>
              <a:rPr lang="sk-SK" dirty="0" err="1" smtClean="0"/>
              <a:t>attributive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Identifying</a:t>
            </a:r>
            <a:r>
              <a:rPr lang="sk-SK" dirty="0" smtClean="0"/>
              <a:t> role:</a:t>
            </a:r>
          </a:p>
          <a:p>
            <a:r>
              <a:rPr lang="sk-SK" dirty="0" err="1" smtClean="0"/>
              <a:t>Fred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b="1" dirty="0" smtClean="0"/>
              <a:t>my </a:t>
            </a:r>
            <a:r>
              <a:rPr lang="sk-SK" b="1" dirty="0" err="1" smtClean="0"/>
              <a:t>best</a:t>
            </a:r>
            <a:r>
              <a:rPr lang="sk-SK" b="1" dirty="0" smtClean="0"/>
              <a:t> </a:t>
            </a:r>
            <a:r>
              <a:rPr lang="sk-SK" b="1" dirty="0" err="1" smtClean="0"/>
              <a:t>friend</a:t>
            </a:r>
            <a:r>
              <a:rPr lang="sk-SK" dirty="0" smtClean="0"/>
              <a:t>. (NP)</a:t>
            </a:r>
          </a:p>
          <a:p>
            <a:r>
              <a:rPr lang="sk-SK" dirty="0" err="1" smtClean="0"/>
              <a:t>His</a:t>
            </a:r>
            <a:r>
              <a:rPr lang="sk-SK" dirty="0" smtClean="0"/>
              <a:t> idea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b="1" dirty="0" err="1" smtClean="0"/>
              <a:t>that</a:t>
            </a:r>
            <a:r>
              <a:rPr lang="sk-SK" b="1" dirty="0" smtClean="0"/>
              <a:t> </a:t>
            </a:r>
            <a:r>
              <a:rPr lang="sk-SK" b="1" dirty="0" err="1" smtClean="0"/>
              <a:t>we</a:t>
            </a:r>
            <a:r>
              <a:rPr lang="sk-SK" b="1" dirty="0" smtClean="0"/>
              <a:t> </a:t>
            </a:r>
            <a:r>
              <a:rPr lang="sk-SK" b="1" dirty="0" err="1" smtClean="0"/>
              <a:t>should</a:t>
            </a:r>
            <a:r>
              <a:rPr lang="sk-SK" b="1" dirty="0" smtClean="0"/>
              <a:t> </a:t>
            </a:r>
            <a:r>
              <a:rPr lang="sk-SK" b="1" dirty="0" err="1" smtClean="0"/>
              <a:t>support</a:t>
            </a:r>
            <a:r>
              <a:rPr lang="sk-SK" b="1" dirty="0" smtClean="0"/>
              <a:t> </a:t>
            </a:r>
            <a:r>
              <a:rPr lang="sk-SK" b="1" dirty="0" err="1" smtClean="0"/>
              <a:t>him</a:t>
            </a:r>
            <a:r>
              <a:rPr lang="sk-SK" b="1" dirty="0" smtClean="0"/>
              <a:t> in </a:t>
            </a:r>
            <a:r>
              <a:rPr lang="sk-SK" b="1" dirty="0" err="1" smtClean="0"/>
              <a:t>his</a:t>
            </a:r>
            <a:r>
              <a:rPr lang="sk-SK" b="1" dirty="0" smtClean="0"/>
              <a:t> </a:t>
            </a:r>
            <a:r>
              <a:rPr lang="sk-SK" b="1" dirty="0" err="1" smtClean="0"/>
              <a:t>activities</a:t>
            </a:r>
            <a:r>
              <a:rPr lang="sk-SK" b="1" dirty="0" smtClean="0"/>
              <a:t>.</a:t>
            </a:r>
            <a:r>
              <a:rPr lang="sk-SK" dirty="0" smtClean="0"/>
              <a:t> (</a:t>
            </a:r>
            <a:r>
              <a:rPr lang="sk-SK" dirty="0" err="1" smtClean="0"/>
              <a:t>finite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What</a:t>
            </a:r>
            <a:r>
              <a:rPr lang="sk-SK" dirty="0" smtClean="0"/>
              <a:t> I hate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b="1" dirty="0" err="1" smtClean="0"/>
              <a:t>waiting</a:t>
            </a:r>
            <a:r>
              <a:rPr lang="sk-SK" b="1" dirty="0" smtClean="0"/>
              <a:t> </a:t>
            </a:r>
            <a:r>
              <a:rPr lang="sk-SK" b="1" dirty="0" err="1" smtClean="0"/>
              <a:t>for</a:t>
            </a:r>
            <a:r>
              <a:rPr lang="sk-SK" b="1" dirty="0" smtClean="0"/>
              <a:t> </a:t>
            </a:r>
            <a:r>
              <a:rPr lang="sk-SK" b="1" dirty="0" err="1" smtClean="0"/>
              <a:t>her</a:t>
            </a:r>
            <a:r>
              <a:rPr lang="sk-SK" b="1" dirty="0" smtClean="0"/>
              <a:t> </a:t>
            </a:r>
            <a:r>
              <a:rPr lang="sk-SK" b="1" dirty="0" err="1" smtClean="0"/>
              <a:t>when</a:t>
            </a:r>
            <a:r>
              <a:rPr lang="sk-SK" b="1" dirty="0" smtClean="0"/>
              <a:t> </a:t>
            </a:r>
            <a:r>
              <a:rPr lang="sk-SK" b="1" dirty="0" err="1" smtClean="0"/>
              <a:t>we</a:t>
            </a:r>
            <a:r>
              <a:rPr lang="sk-SK" b="1" dirty="0" smtClean="0"/>
              <a:t> </a:t>
            </a:r>
            <a:r>
              <a:rPr lang="sk-SK" b="1" dirty="0" err="1" smtClean="0"/>
              <a:t>go</a:t>
            </a:r>
            <a:r>
              <a:rPr lang="sk-SK" b="1" dirty="0" smtClean="0"/>
              <a:t> </a:t>
            </a:r>
            <a:r>
              <a:rPr lang="sk-SK" b="1" dirty="0" err="1" smtClean="0"/>
              <a:t>out</a:t>
            </a:r>
            <a:r>
              <a:rPr lang="sk-SK" dirty="0" smtClean="0"/>
              <a:t>. (</a:t>
            </a:r>
            <a:r>
              <a:rPr lang="sk-SK" dirty="0" err="1" smtClean="0"/>
              <a:t>non-finite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.)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Completes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predication</a:t>
            </a:r>
            <a:r>
              <a:rPr lang="sk-SK" dirty="0" smtClean="0"/>
              <a:t> </a:t>
            </a:r>
            <a:r>
              <a:rPr lang="sk-SK" dirty="0" err="1" smtClean="0"/>
              <a:t>after</a:t>
            </a:r>
            <a:r>
              <a:rPr lang="sk-SK" dirty="0" smtClean="0"/>
              <a:t> a </a:t>
            </a:r>
            <a:r>
              <a:rPr lang="sk-SK" dirty="0" err="1" smtClean="0"/>
              <a:t>copular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endParaRPr lang="sk-SK" dirty="0" smtClean="0"/>
          </a:p>
          <a:p>
            <a:r>
              <a:rPr lang="sk-SK" dirty="0" err="1" smtClean="0"/>
              <a:t>Specifying</a:t>
            </a:r>
            <a:r>
              <a:rPr lang="sk-SK" dirty="0" smtClean="0"/>
              <a:t>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attribute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S, </a:t>
            </a:r>
            <a:r>
              <a:rPr lang="sk-SK" dirty="0" err="1" smtClean="0"/>
              <a:t>its</a:t>
            </a:r>
            <a:r>
              <a:rPr lang="sk-SK" dirty="0" smtClean="0"/>
              <a:t> identity or a </a:t>
            </a:r>
            <a:r>
              <a:rPr lang="sk-SK" dirty="0" err="1" smtClean="0"/>
              <a:t>circumstance</a:t>
            </a:r>
            <a:r>
              <a:rPr lang="sk-SK" dirty="0" smtClean="0"/>
              <a:t> </a:t>
            </a:r>
            <a:r>
              <a:rPr lang="sk-SK" dirty="0" err="1" smtClean="0"/>
              <a:t>inherent</a:t>
            </a:r>
            <a:r>
              <a:rPr lang="sk-SK" dirty="0" smtClean="0"/>
              <a:t> to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predication</a:t>
            </a:r>
            <a:endParaRPr lang="sk-SK" dirty="0" smtClean="0"/>
          </a:p>
          <a:p>
            <a:r>
              <a:rPr lang="sk-SK" dirty="0" smtClean="0"/>
              <a:t>No </a:t>
            </a:r>
            <a:r>
              <a:rPr lang="sk-SK" dirty="0" err="1" smtClean="0"/>
              <a:t>passivisation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possible</a:t>
            </a:r>
            <a:endParaRPr lang="sk-SK" dirty="0" smtClean="0"/>
          </a:p>
          <a:p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realised</a:t>
            </a:r>
            <a:r>
              <a:rPr lang="sk-SK" dirty="0" smtClean="0"/>
              <a:t> by </a:t>
            </a:r>
            <a:r>
              <a:rPr lang="sk-SK" dirty="0" err="1" smtClean="0"/>
              <a:t>Adj</a:t>
            </a:r>
            <a:r>
              <a:rPr lang="sk-SK" dirty="0" smtClean="0"/>
              <a:t>. </a:t>
            </a:r>
            <a:r>
              <a:rPr lang="sk-SK" dirty="0" err="1" smtClean="0"/>
              <a:t>Phrases</a:t>
            </a:r>
            <a:r>
              <a:rPr lang="sk-SK" dirty="0" smtClean="0"/>
              <a:t>, NP or </a:t>
            </a:r>
            <a:r>
              <a:rPr lang="sk-SK" dirty="0" err="1" smtClean="0"/>
              <a:t>clauses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Direct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r>
              <a:rPr lang="sk-SK" dirty="0" smtClean="0"/>
              <a:t> (Od)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NP</a:t>
            </a:r>
          </a:p>
          <a:p>
            <a:r>
              <a:rPr lang="sk-SK" dirty="0" err="1" smtClean="0"/>
              <a:t>Expresses</a:t>
            </a:r>
            <a:r>
              <a:rPr lang="sk-SK" dirty="0" smtClean="0"/>
              <a:t> recipient,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patient</a:t>
            </a:r>
            <a:r>
              <a:rPr lang="sk-SK" dirty="0" smtClean="0"/>
              <a:t>, ´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undergoer</a:t>
            </a:r>
            <a:r>
              <a:rPr lang="sk-SK" dirty="0" smtClean="0"/>
              <a:t>´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action</a:t>
            </a:r>
            <a:endParaRPr lang="sk-SK" dirty="0" smtClean="0"/>
          </a:p>
          <a:p>
            <a:r>
              <a:rPr lang="sk-SK" dirty="0" err="1" smtClean="0"/>
              <a:t>The</a:t>
            </a:r>
            <a:r>
              <a:rPr lang="sk-SK" dirty="0" smtClean="0"/>
              <a:t> person or </a:t>
            </a:r>
            <a:r>
              <a:rPr lang="sk-SK" dirty="0" err="1" smtClean="0"/>
              <a:t>thing</a:t>
            </a:r>
            <a:r>
              <a:rPr lang="sk-SK" dirty="0" smtClean="0"/>
              <a:t> </a:t>
            </a:r>
            <a:r>
              <a:rPr lang="sk-SK" dirty="0" err="1" smtClean="0"/>
              <a:t>mostly</a:t>
            </a:r>
            <a:r>
              <a:rPr lang="sk-SK" dirty="0" smtClean="0"/>
              <a:t> </a:t>
            </a:r>
            <a:r>
              <a:rPr lang="sk-SK" dirty="0" err="1" smtClean="0"/>
              <a:t>affected</a:t>
            </a:r>
            <a:r>
              <a:rPr lang="sk-SK" dirty="0" smtClean="0"/>
              <a:t> by </a:t>
            </a:r>
            <a:r>
              <a:rPr lang="sk-SK" dirty="0" err="1" smtClean="0"/>
              <a:t>this</a:t>
            </a:r>
            <a:r>
              <a:rPr lang="sk-SK" dirty="0" smtClean="0"/>
              <a:t> </a:t>
            </a:r>
            <a:r>
              <a:rPr lang="sk-SK" dirty="0" err="1" smtClean="0"/>
              <a:t>action</a:t>
            </a:r>
            <a:endParaRPr lang="sk-SK" dirty="0" smtClean="0"/>
          </a:p>
          <a:p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also</a:t>
            </a:r>
            <a:r>
              <a:rPr lang="sk-SK" dirty="0" smtClean="0"/>
              <a:t> </a:t>
            </a:r>
            <a:r>
              <a:rPr lang="sk-SK" dirty="0" err="1" smtClean="0"/>
              <a:t>name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result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action</a:t>
            </a:r>
            <a:endParaRPr lang="sk-SK" dirty="0" smtClean="0"/>
          </a:p>
          <a:p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drank</a:t>
            </a:r>
            <a:r>
              <a:rPr lang="sk-SK" dirty="0" smtClean="0"/>
              <a:t> a </a:t>
            </a:r>
            <a:r>
              <a:rPr lang="sk-SK" dirty="0" err="1" smtClean="0"/>
              <a:t>glass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beer</a:t>
            </a:r>
            <a:r>
              <a:rPr lang="sk-SK" dirty="0" smtClean="0"/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Object</a:t>
            </a:r>
            <a:r>
              <a:rPr lang="sk-SK" dirty="0" smtClean="0"/>
              <a:t> </a:t>
            </a:r>
            <a:r>
              <a:rPr lang="sk-SK" dirty="0" err="1" smtClean="0"/>
              <a:t>complement</a:t>
            </a:r>
            <a:r>
              <a:rPr lang="sk-SK" dirty="0" smtClean="0"/>
              <a:t>, </a:t>
            </a:r>
            <a:r>
              <a:rPr lang="sk-SK" dirty="0" err="1" smtClean="0"/>
              <a:t>Co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Object</a:t>
            </a:r>
            <a:r>
              <a:rPr lang="sk-SK" dirty="0" smtClean="0"/>
              <a:t> </a:t>
            </a:r>
            <a:r>
              <a:rPr lang="sk-SK" dirty="0" err="1" smtClean="0"/>
              <a:t>predicative</a:t>
            </a:r>
            <a:endParaRPr lang="sk-SK" dirty="0" smtClean="0"/>
          </a:p>
          <a:p>
            <a:r>
              <a:rPr lang="sk-SK" dirty="0" err="1" smtClean="0"/>
              <a:t>Placed</a:t>
            </a:r>
            <a:r>
              <a:rPr lang="sk-SK" dirty="0" smtClean="0"/>
              <a:t> </a:t>
            </a:r>
            <a:r>
              <a:rPr lang="sk-SK" dirty="0" err="1" smtClean="0"/>
              <a:t>after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Od,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specifies</a:t>
            </a:r>
            <a:r>
              <a:rPr lang="sk-SK" dirty="0" smtClean="0"/>
              <a:t> Od</a:t>
            </a:r>
          </a:p>
          <a:p>
            <a:r>
              <a:rPr lang="sk-SK" dirty="0" smtClean="0"/>
              <a:t>No a </a:t>
            </a:r>
            <a:r>
              <a:rPr lang="sk-SK" dirty="0" err="1" smtClean="0"/>
              <a:t>copular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 </a:t>
            </a:r>
            <a:r>
              <a:rPr lang="sk-SK" dirty="0" err="1" smtClean="0"/>
              <a:t>present</a:t>
            </a:r>
            <a:endParaRPr lang="sk-SK" dirty="0" smtClean="0"/>
          </a:p>
          <a:p>
            <a:r>
              <a:rPr lang="sk-SK" dirty="0" smtClean="0"/>
              <a:t>I </a:t>
            </a:r>
            <a:r>
              <a:rPr lang="sk-SK" dirty="0" err="1" smtClean="0"/>
              <a:t>found</a:t>
            </a:r>
            <a:r>
              <a:rPr lang="sk-SK" dirty="0" smtClean="0"/>
              <a:t> </a:t>
            </a:r>
            <a:r>
              <a:rPr lang="sk-SK" u="sng" dirty="0" err="1" smtClean="0"/>
              <a:t>his</a:t>
            </a:r>
            <a:r>
              <a:rPr lang="sk-SK" u="sng" dirty="0" smtClean="0"/>
              <a:t> </a:t>
            </a:r>
            <a:r>
              <a:rPr lang="sk-SK" u="sng" dirty="0" err="1" smtClean="0"/>
              <a:t>performance</a:t>
            </a:r>
            <a:r>
              <a:rPr lang="sk-SK" u="sng" dirty="0" smtClean="0"/>
              <a:t> </a:t>
            </a:r>
            <a:r>
              <a:rPr lang="sk-SK" b="1" dirty="0" err="1" smtClean="0"/>
              <a:t>entertaining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declared</a:t>
            </a:r>
            <a:r>
              <a:rPr lang="sk-SK" dirty="0" smtClean="0"/>
              <a:t> </a:t>
            </a:r>
            <a:r>
              <a:rPr lang="sk-SK" u="sng" dirty="0" err="1" smtClean="0"/>
              <a:t>the</a:t>
            </a:r>
            <a:r>
              <a:rPr lang="sk-SK" u="sng" dirty="0" smtClean="0"/>
              <a:t> </a:t>
            </a:r>
            <a:r>
              <a:rPr lang="sk-SK" u="sng" dirty="0" err="1" smtClean="0"/>
              <a:t>meeting</a:t>
            </a:r>
            <a:r>
              <a:rPr lang="sk-SK" u="sng" dirty="0" smtClean="0"/>
              <a:t> </a:t>
            </a:r>
            <a:r>
              <a:rPr lang="sk-SK" b="1" dirty="0" err="1" smtClean="0"/>
              <a:t>open</a:t>
            </a:r>
            <a:r>
              <a:rPr lang="sk-SK" dirty="0" smtClean="0"/>
              <a:t>. 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committee</a:t>
            </a:r>
            <a:r>
              <a:rPr lang="sk-SK" dirty="0" smtClean="0"/>
              <a:t> </a:t>
            </a:r>
            <a:r>
              <a:rPr lang="sk-SK" dirty="0" err="1" smtClean="0"/>
              <a:t>elected</a:t>
            </a:r>
            <a:r>
              <a:rPr lang="sk-SK" dirty="0" smtClean="0"/>
              <a:t> </a:t>
            </a:r>
            <a:r>
              <a:rPr lang="sk-SK" u="sng" dirty="0" err="1" smtClean="0"/>
              <a:t>him</a:t>
            </a:r>
            <a:r>
              <a:rPr lang="sk-SK" dirty="0" smtClean="0"/>
              <a:t> </a:t>
            </a:r>
            <a:r>
              <a:rPr lang="sk-SK" b="1" dirty="0" err="1" smtClean="0"/>
              <a:t>chairman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Syntactic</a:t>
            </a:r>
            <a:r>
              <a:rPr lang="sk-SK" dirty="0" smtClean="0"/>
              <a:t> </a:t>
            </a:r>
            <a:r>
              <a:rPr lang="sk-SK" dirty="0" err="1" smtClean="0"/>
              <a:t>features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Occurs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transitive</a:t>
            </a:r>
            <a:r>
              <a:rPr lang="sk-SK" dirty="0" smtClean="0"/>
              <a:t> </a:t>
            </a:r>
            <a:r>
              <a:rPr lang="sk-SK" dirty="0" err="1" smtClean="0"/>
              <a:t>verbs</a:t>
            </a:r>
            <a:endParaRPr lang="sk-SK" dirty="0" smtClean="0"/>
          </a:p>
          <a:p>
            <a:r>
              <a:rPr lang="sk-SK" dirty="0" err="1" smtClean="0"/>
              <a:t>Usually</a:t>
            </a:r>
            <a:r>
              <a:rPr lang="sk-SK" dirty="0" smtClean="0"/>
              <a:t> a NP or </a:t>
            </a:r>
            <a:r>
              <a:rPr lang="sk-SK" dirty="0" err="1" smtClean="0"/>
              <a:t>Adj</a:t>
            </a:r>
            <a:r>
              <a:rPr lang="sk-SK" dirty="0" smtClean="0"/>
              <a:t>. P, </a:t>
            </a:r>
            <a:r>
              <a:rPr lang="sk-SK" dirty="0" err="1" smtClean="0"/>
              <a:t>but</a:t>
            </a:r>
            <a:r>
              <a:rPr lang="sk-SK" dirty="0" smtClean="0"/>
              <a:t> </a:t>
            </a:r>
            <a:r>
              <a:rPr lang="sk-SK" dirty="0" err="1" smtClean="0"/>
              <a:t>also</a:t>
            </a:r>
            <a:r>
              <a:rPr lang="sk-SK" dirty="0" smtClean="0"/>
              <a:t> a </a:t>
            </a:r>
            <a:r>
              <a:rPr lang="sk-SK" dirty="0" err="1" smtClean="0"/>
              <a:t>finite</a:t>
            </a:r>
            <a:r>
              <a:rPr lang="sk-SK" dirty="0" smtClean="0"/>
              <a:t> </a:t>
            </a:r>
            <a:r>
              <a:rPr lang="sk-SK" dirty="0" err="1" smtClean="0"/>
              <a:t>nominal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(</a:t>
            </a:r>
            <a:r>
              <a:rPr lang="sk-SK" dirty="0" err="1" smtClean="0"/>
              <a:t>wh-clause</a:t>
            </a:r>
            <a:r>
              <a:rPr lang="sk-SK" dirty="0" smtClean="0"/>
              <a:t>) – </a:t>
            </a:r>
            <a:r>
              <a:rPr lang="sk-SK" dirty="0" err="1" smtClean="0"/>
              <a:t>Their</a:t>
            </a:r>
            <a:r>
              <a:rPr lang="sk-SK" dirty="0" smtClean="0"/>
              <a:t> </a:t>
            </a:r>
            <a:r>
              <a:rPr lang="sk-SK" dirty="0" err="1" smtClean="0"/>
              <a:t>enormous</a:t>
            </a:r>
            <a:r>
              <a:rPr lang="sk-SK" dirty="0" smtClean="0"/>
              <a:t> </a:t>
            </a:r>
            <a:r>
              <a:rPr lang="sk-SK" dirty="0" err="1" smtClean="0"/>
              <a:t>enthusiasm</a:t>
            </a:r>
            <a:r>
              <a:rPr lang="sk-SK" dirty="0" smtClean="0"/>
              <a:t> has </a:t>
            </a:r>
            <a:r>
              <a:rPr lang="sk-SK" dirty="0" err="1" smtClean="0"/>
              <a:t>made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team </a:t>
            </a:r>
            <a:r>
              <a:rPr lang="sk-SK" b="1" dirty="0" err="1" smtClean="0"/>
              <a:t>what</a:t>
            </a:r>
            <a:r>
              <a:rPr lang="sk-SK" b="1" dirty="0" smtClean="0"/>
              <a:t> </a:t>
            </a:r>
            <a:r>
              <a:rPr lang="sk-SK" b="1" dirty="0" err="1" smtClean="0"/>
              <a:t>it</a:t>
            </a:r>
            <a:r>
              <a:rPr lang="sk-SK" b="1" dirty="0" smtClean="0"/>
              <a:t> </a:t>
            </a:r>
            <a:r>
              <a:rPr lang="sk-SK" b="1" dirty="0" err="1" smtClean="0"/>
              <a:t>is</a:t>
            </a:r>
            <a:r>
              <a:rPr lang="sk-SK" b="1" dirty="0" smtClean="0"/>
              <a:t> </a:t>
            </a:r>
            <a:r>
              <a:rPr lang="sk-SK" b="1" dirty="0" err="1" smtClean="0"/>
              <a:t>today</a:t>
            </a:r>
            <a:r>
              <a:rPr lang="sk-SK" b="1" dirty="0" smtClean="0"/>
              <a:t>.</a:t>
            </a:r>
          </a:p>
          <a:p>
            <a:r>
              <a:rPr lang="sk-SK" dirty="0" err="1" smtClean="0"/>
              <a:t>Normally</a:t>
            </a:r>
            <a:r>
              <a:rPr lang="sk-SK" dirty="0" smtClean="0"/>
              <a:t> </a:t>
            </a:r>
            <a:r>
              <a:rPr lang="sk-SK" dirty="0" err="1" smtClean="0"/>
              <a:t>placed</a:t>
            </a:r>
            <a:r>
              <a:rPr lang="sk-SK" dirty="0" smtClean="0"/>
              <a:t> </a:t>
            </a:r>
            <a:r>
              <a:rPr lang="sk-SK" dirty="0" err="1" smtClean="0"/>
              <a:t>afther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direct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endParaRPr lang="sk-SK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preceded</a:t>
            </a:r>
            <a:r>
              <a:rPr lang="sk-SK" dirty="0" smtClean="0"/>
              <a:t> by </a:t>
            </a:r>
            <a:r>
              <a:rPr lang="sk-SK" i="1" dirty="0" err="1" smtClean="0"/>
              <a:t>as</a:t>
            </a:r>
            <a:r>
              <a:rPr lang="sk-SK" i="1" dirty="0" smtClean="0"/>
              <a:t> </a:t>
            </a:r>
            <a:r>
              <a:rPr lang="sk-SK" dirty="0" smtClean="0"/>
              <a:t>or</a:t>
            </a:r>
            <a:r>
              <a:rPr lang="sk-SK" i="1" dirty="0" smtClean="0"/>
              <a:t> </a:t>
            </a:r>
            <a:r>
              <a:rPr lang="sk-SK" i="1" dirty="0" err="1" smtClean="0"/>
              <a:t>for</a:t>
            </a:r>
            <a:endParaRPr lang="sk-SK" i="1" dirty="0" smtClean="0"/>
          </a:p>
          <a:p>
            <a:r>
              <a:rPr lang="sk-SK" dirty="0" err="1" smtClean="0"/>
              <a:t>Her</a:t>
            </a:r>
            <a:r>
              <a:rPr lang="sk-SK" dirty="0" smtClean="0"/>
              <a:t> </a:t>
            </a:r>
            <a:r>
              <a:rPr lang="sk-SK" dirty="0" err="1" smtClean="0"/>
              <a:t>parents</a:t>
            </a:r>
            <a:r>
              <a:rPr lang="sk-SK" dirty="0" smtClean="0"/>
              <a:t> </a:t>
            </a:r>
            <a:r>
              <a:rPr lang="sk-SK" dirty="0" err="1" smtClean="0"/>
              <a:t>regard</a:t>
            </a:r>
            <a:r>
              <a:rPr lang="sk-SK" dirty="0" smtClean="0"/>
              <a:t> </a:t>
            </a:r>
            <a:r>
              <a:rPr lang="sk-SK" dirty="0" err="1" smtClean="0"/>
              <a:t>Julie</a:t>
            </a:r>
            <a:r>
              <a:rPr lang="sk-SK" dirty="0" smtClean="0"/>
              <a:t> (</a:t>
            </a:r>
            <a:r>
              <a:rPr lang="sk-SK" dirty="0" err="1" smtClean="0"/>
              <a:t>as</a:t>
            </a:r>
            <a:r>
              <a:rPr lang="sk-SK" dirty="0" smtClean="0"/>
              <a:t>) </a:t>
            </a:r>
            <a:r>
              <a:rPr lang="sk-SK" b="1" dirty="0" smtClean="0"/>
              <a:t>a </a:t>
            </a:r>
            <a:r>
              <a:rPr lang="sk-SK" b="1" dirty="0" err="1" smtClean="0"/>
              <a:t>talented</a:t>
            </a:r>
            <a:r>
              <a:rPr lang="sk-SK" b="1" dirty="0" smtClean="0"/>
              <a:t> </a:t>
            </a:r>
            <a:r>
              <a:rPr lang="sk-SK" b="1" dirty="0" err="1" smtClean="0"/>
              <a:t>musician</a:t>
            </a:r>
            <a:r>
              <a:rPr lang="sk-SK" b="1" dirty="0" smtClean="0"/>
              <a:t>.</a:t>
            </a:r>
          </a:p>
          <a:p>
            <a:r>
              <a:rPr lang="sk-SK" dirty="0" smtClean="0"/>
              <a:t>I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almost</a:t>
            </a:r>
            <a:r>
              <a:rPr lang="sk-SK" dirty="0" smtClean="0"/>
              <a:t> </a:t>
            </a:r>
            <a:r>
              <a:rPr lang="sk-SK" dirty="0" err="1" smtClean="0"/>
              <a:t>taken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(</a:t>
            </a:r>
            <a:r>
              <a:rPr lang="sk-SK" dirty="0" err="1" smtClean="0"/>
              <a:t>for</a:t>
            </a:r>
            <a:r>
              <a:rPr lang="sk-SK" dirty="0" smtClean="0"/>
              <a:t>) </a:t>
            </a:r>
            <a:r>
              <a:rPr lang="sk-SK" b="1" dirty="0" smtClean="0"/>
              <a:t>a </a:t>
            </a:r>
            <a:r>
              <a:rPr lang="sk-SK" b="1" dirty="0" err="1" smtClean="0"/>
              <a:t>foreigner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Co</a:t>
            </a:r>
            <a:r>
              <a:rPr lang="sk-SK" dirty="0" smtClean="0"/>
              <a:t> – </a:t>
            </a:r>
            <a:r>
              <a:rPr lang="sk-SK" dirty="0" err="1" smtClean="0"/>
              <a:t>telling</a:t>
            </a:r>
            <a:r>
              <a:rPr lang="sk-SK" dirty="0" smtClean="0"/>
              <a:t> </a:t>
            </a:r>
            <a:r>
              <a:rPr lang="sk-SK" dirty="0" err="1" smtClean="0"/>
              <a:t>us</a:t>
            </a:r>
            <a:r>
              <a:rPr lang="sk-SK" dirty="0" smtClean="0"/>
              <a:t> more </a:t>
            </a:r>
            <a:r>
              <a:rPr lang="sk-SK" dirty="0" err="1" smtClean="0"/>
              <a:t>about</a:t>
            </a:r>
            <a:r>
              <a:rPr lang="sk-SK" dirty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Od</a:t>
            </a:r>
            <a:endParaRPr lang="sk-SK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Semantic</a:t>
            </a:r>
            <a:r>
              <a:rPr lang="sk-SK" dirty="0" smtClean="0"/>
              <a:t> </a:t>
            </a:r>
            <a:r>
              <a:rPr lang="sk-SK" dirty="0" err="1" smtClean="0"/>
              <a:t>roles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Attributive</a:t>
            </a:r>
            <a:endParaRPr lang="sk-SK" dirty="0" smtClean="0"/>
          </a:p>
          <a:p>
            <a:r>
              <a:rPr lang="sk-SK" dirty="0" err="1" smtClean="0"/>
              <a:t>His</a:t>
            </a:r>
            <a:r>
              <a:rPr lang="sk-SK" dirty="0" smtClean="0"/>
              <a:t> </a:t>
            </a:r>
            <a:r>
              <a:rPr lang="sk-SK" dirty="0" err="1" smtClean="0"/>
              <a:t>tactless</a:t>
            </a:r>
            <a:r>
              <a:rPr lang="sk-SK" dirty="0" smtClean="0"/>
              <a:t> </a:t>
            </a:r>
            <a:r>
              <a:rPr lang="sk-SK" dirty="0" err="1" smtClean="0"/>
              <a:t>behaviour</a:t>
            </a:r>
            <a:r>
              <a:rPr lang="sk-SK" dirty="0" smtClean="0"/>
              <a:t> </a:t>
            </a:r>
            <a:r>
              <a:rPr lang="sk-SK" dirty="0" err="1" smtClean="0"/>
              <a:t>made</a:t>
            </a:r>
            <a:r>
              <a:rPr lang="sk-SK" dirty="0" smtClean="0"/>
              <a:t> </a:t>
            </a:r>
            <a:r>
              <a:rPr lang="sk-SK" dirty="0" err="1" smtClean="0"/>
              <a:t>her</a:t>
            </a:r>
            <a:r>
              <a:rPr lang="sk-SK" dirty="0" smtClean="0"/>
              <a:t> </a:t>
            </a:r>
            <a:r>
              <a:rPr lang="sk-SK" b="1" dirty="0" err="1" smtClean="0"/>
              <a:t>furious</a:t>
            </a:r>
            <a:r>
              <a:rPr lang="sk-SK" dirty="0" smtClean="0"/>
              <a:t> (</a:t>
            </a:r>
            <a:r>
              <a:rPr lang="sk-SK" dirty="0" err="1" smtClean="0"/>
              <a:t>Adj</a:t>
            </a:r>
            <a:r>
              <a:rPr lang="sk-SK" dirty="0" smtClean="0"/>
              <a:t>. P)</a:t>
            </a:r>
          </a:p>
          <a:p>
            <a:r>
              <a:rPr lang="sk-SK" dirty="0" smtClean="0"/>
              <a:t>Do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consider</a:t>
            </a:r>
            <a:r>
              <a:rPr lang="sk-SK" dirty="0" smtClean="0"/>
              <a:t> </a:t>
            </a:r>
            <a:r>
              <a:rPr lang="sk-SK" dirty="0" err="1" smtClean="0"/>
              <a:t>her</a:t>
            </a:r>
            <a:r>
              <a:rPr lang="sk-SK" dirty="0" smtClean="0"/>
              <a:t> </a:t>
            </a:r>
            <a:r>
              <a:rPr lang="sk-SK" b="1" dirty="0" err="1" smtClean="0"/>
              <a:t>an</a:t>
            </a:r>
            <a:r>
              <a:rPr lang="sk-SK" b="1" dirty="0" smtClean="0"/>
              <a:t> idiot</a:t>
            </a:r>
            <a:r>
              <a:rPr lang="sk-SK" dirty="0" smtClean="0"/>
              <a:t>? (NP)</a:t>
            </a:r>
          </a:p>
          <a:p>
            <a:r>
              <a:rPr lang="sk-SK" dirty="0" err="1" smtClean="0"/>
              <a:t>Identifying</a:t>
            </a:r>
            <a:endParaRPr lang="sk-SK" dirty="0" smtClean="0"/>
          </a:p>
          <a:p>
            <a:r>
              <a:rPr lang="sk-SK" dirty="0" err="1" smtClean="0"/>
              <a:t>Could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imagine</a:t>
            </a:r>
            <a:r>
              <a:rPr lang="sk-SK" dirty="0" smtClean="0"/>
              <a:t> </a:t>
            </a:r>
            <a:r>
              <a:rPr lang="sk-SK" dirty="0" err="1" smtClean="0"/>
              <a:t>your</a:t>
            </a:r>
            <a:r>
              <a:rPr lang="sk-SK" dirty="0" smtClean="0"/>
              <a:t> </a:t>
            </a:r>
            <a:r>
              <a:rPr lang="sk-SK" dirty="0" err="1" smtClean="0"/>
              <a:t>father</a:t>
            </a:r>
            <a:r>
              <a:rPr lang="sk-SK" dirty="0" smtClean="0"/>
              <a:t> </a:t>
            </a:r>
            <a:r>
              <a:rPr lang="sk-SK" b="1" dirty="0" smtClean="0"/>
              <a:t>a </a:t>
            </a:r>
            <a:r>
              <a:rPr lang="sk-SK" b="1" dirty="0" err="1" smtClean="0"/>
              <a:t>millionaire</a:t>
            </a:r>
            <a:r>
              <a:rPr lang="sk-SK" dirty="0" smtClean="0"/>
              <a:t>? (NP)</a:t>
            </a:r>
            <a:endParaRPr lang="sk-SK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</a:t>
            </a:r>
            <a:r>
              <a:rPr lang="sk-SK" dirty="0" smtClean="0"/>
              <a:t> - </a:t>
            </a:r>
            <a:r>
              <a:rPr lang="sk-SK" dirty="0" err="1" smtClean="0"/>
              <a:t>summary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Completes</a:t>
            </a:r>
            <a:r>
              <a:rPr lang="sk-SK" dirty="0" smtClean="0"/>
              <a:t> a </a:t>
            </a:r>
            <a:r>
              <a:rPr lang="sk-SK" dirty="0" err="1" smtClean="0"/>
              <a:t>predication</a:t>
            </a:r>
            <a:r>
              <a:rPr lang="sk-SK" dirty="0" smtClean="0"/>
              <a:t> </a:t>
            </a:r>
            <a:r>
              <a:rPr lang="sk-SK" dirty="0" err="1" smtClean="0"/>
              <a:t>after</a:t>
            </a:r>
            <a:r>
              <a:rPr lang="sk-SK" dirty="0" smtClean="0"/>
              <a:t> </a:t>
            </a:r>
            <a:r>
              <a:rPr lang="sk-SK" dirty="0" err="1" smtClean="0"/>
              <a:t>a</a:t>
            </a:r>
            <a:r>
              <a:rPr lang="sk-SK" dirty="0" smtClean="0"/>
              <a:t> </a:t>
            </a:r>
            <a:r>
              <a:rPr lang="sk-SK" dirty="0" err="1" smtClean="0"/>
              <a:t>direct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endParaRPr lang="sk-SK" dirty="0" smtClean="0"/>
          </a:p>
          <a:p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cannot</a:t>
            </a:r>
            <a:r>
              <a:rPr lang="sk-SK" dirty="0" smtClean="0"/>
              <a:t> </a:t>
            </a:r>
            <a:r>
              <a:rPr lang="sk-SK" dirty="0" err="1" smtClean="0"/>
              <a:t>passivise</a:t>
            </a:r>
            <a:endParaRPr lang="sk-SK" dirty="0" smtClean="0"/>
          </a:p>
          <a:p>
            <a:r>
              <a:rPr lang="sk-SK" dirty="0" err="1" smtClean="0"/>
              <a:t>Realised</a:t>
            </a:r>
            <a:r>
              <a:rPr lang="sk-SK" dirty="0" smtClean="0"/>
              <a:t> by </a:t>
            </a:r>
            <a:r>
              <a:rPr lang="sk-SK" dirty="0" err="1" smtClean="0"/>
              <a:t>Adj</a:t>
            </a:r>
            <a:r>
              <a:rPr lang="sk-SK" dirty="0" smtClean="0"/>
              <a:t>. P, NP and by </a:t>
            </a:r>
            <a:r>
              <a:rPr lang="sk-SK" dirty="0" err="1" smtClean="0"/>
              <a:t>clauses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Syntactic</a:t>
            </a:r>
            <a:r>
              <a:rPr lang="sk-SK" dirty="0" smtClean="0"/>
              <a:t> </a:t>
            </a:r>
            <a:r>
              <a:rPr lang="sk-SK" dirty="0" err="1" smtClean="0"/>
              <a:t>features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Od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 smtClean="0"/>
              <a:t>Found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transitive</a:t>
            </a:r>
            <a:r>
              <a:rPr lang="sk-SK" dirty="0" smtClean="0"/>
              <a:t> </a:t>
            </a:r>
            <a:r>
              <a:rPr lang="sk-SK" dirty="0" err="1" smtClean="0"/>
              <a:t>verbs</a:t>
            </a:r>
            <a:r>
              <a:rPr lang="sk-SK" dirty="0" smtClean="0"/>
              <a:t> </a:t>
            </a:r>
            <a:r>
              <a:rPr lang="sk-SK" dirty="0" err="1" smtClean="0"/>
              <a:t>only</a:t>
            </a:r>
            <a:endParaRPr lang="sk-SK" dirty="0" smtClean="0"/>
          </a:p>
          <a:p>
            <a:r>
              <a:rPr lang="sk-SK" dirty="0" err="1" smtClean="0"/>
              <a:t>Is</a:t>
            </a:r>
            <a:r>
              <a:rPr lang="sk-SK" dirty="0" smtClean="0"/>
              <a:t> in </a:t>
            </a:r>
            <a:r>
              <a:rPr lang="sk-SK" dirty="0" err="1" smtClean="0"/>
              <a:t>objective</a:t>
            </a:r>
            <a:r>
              <a:rPr lang="sk-SK" dirty="0" smtClean="0"/>
              <a:t> </a:t>
            </a:r>
            <a:r>
              <a:rPr lang="sk-SK" dirty="0" err="1" smtClean="0"/>
              <a:t>case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pronouns</a:t>
            </a:r>
            <a:r>
              <a:rPr lang="sk-SK" dirty="0" smtClean="0"/>
              <a:t> (I </a:t>
            </a:r>
            <a:r>
              <a:rPr lang="sk-SK" dirty="0" err="1" smtClean="0"/>
              <a:t>answered</a:t>
            </a:r>
            <a:r>
              <a:rPr lang="sk-SK" dirty="0" smtClean="0"/>
              <a:t> </a:t>
            </a:r>
            <a:r>
              <a:rPr lang="sk-SK" dirty="0" err="1" smtClean="0"/>
              <a:t>her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Place</a:t>
            </a:r>
            <a:r>
              <a:rPr lang="sk-SK" dirty="0" smtClean="0"/>
              <a:t> </a:t>
            </a:r>
            <a:r>
              <a:rPr lang="sk-SK" dirty="0" err="1" smtClean="0"/>
              <a:t>immediately</a:t>
            </a:r>
            <a:r>
              <a:rPr lang="sk-SK" dirty="0" smtClean="0"/>
              <a:t> </a:t>
            </a:r>
            <a:r>
              <a:rPr lang="sk-SK" dirty="0" err="1" smtClean="0"/>
              <a:t>after</a:t>
            </a:r>
            <a:r>
              <a:rPr lang="sk-SK" dirty="0" smtClean="0"/>
              <a:t> VP, </a:t>
            </a:r>
            <a:r>
              <a:rPr lang="sk-SK" dirty="0" err="1" smtClean="0"/>
              <a:t>Oi</a:t>
            </a:r>
            <a:r>
              <a:rPr lang="sk-SK" dirty="0" smtClean="0"/>
              <a:t> – </a:t>
            </a:r>
            <a:r>
              <a:rPr lang="sk-SK" dirty="0" err="1" smtClean="0"/>
              <a:t>can</a:t>
            </a:r>
            <a:r>
              <a:rPr lang="sk-SK" dirty="0" smtClean="0"/>
              <a:t> intervent</a:t>
            </a:r>
          </a:p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sent</a:t>
            </a:r>
            <a:r>
              <a:rPr lang="sk-SK" dirty="0" smtClean="0"/>
              <a:t> </a:t>
            </a:r>
            <a:r>
              <a:rPr lang="sk-SK" dirty="0" err="1" smtClean="0"/>
              <a:t>him</a:t>
            </a:r>
            <a:r>
              <a:rPr lang="sk-SK" dirty="0" smtClean="0"/>
              <a:t> a </a:t>
            </a:r>
            <a:r>
              <a:rPr lang="sk-SK" dirty="0" err="1" smtClean="0"/>
              <a:t>letter</a:t>
            </a:r>
            <a:r>
              <a:rPr lang="sk-SK" dirty="0" smtClean="0"/>
              <a:t>. (</a:t>
            </a:r>
            <a:r>
              <a:rPr lang="sk-SK" dirty="0" err="1" smtClean="0"/>
              <a:t>Oi</a:t>
            </a:r>
            <a:r>
              <a:rPr lang="sk-SK" dirty="0" smtClean="0"/>
              <a:t>, Od)</a:t>
            </a:r>
          </a:p>
          <a:p>
            <a:r>
              <a:rPr lang="sk-SK" dirty="0" smtClean="0"/>
              <a:t>Od – </a:t>
            </a:r>
            <a:r>
              <a:rPr lang="sk-SK" dirty="0" err="1" smtClean="0"/>
              <a:t>becomes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passive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:</a:t>
            </a:r>
          </a:p>
          <a:p>
            <a:r>
              <a:rPr lang="sk-SK" dirty="0" smtClean="0"/>
              <a:t>Alice </a:t>
            </a:r>
            <a:r>
              <a:rPr lang="sk-SK" dirty="0" err="1" smtClean="0"/>
              <a:t>needed</a:t>
            </a:r>
            <a:r>
              <a:rPr lang="sk-SK" dirty="0" smtClean="0"/>
              <a:t> </a:t>
            </a:r>
            <a:r>
              <a:rPr lang="sk-SK" b="1" dirty="0" err="1" smtClean="0"/>
              <a:t>some</a:t>
            </a:r>
            <a:r>
              <a:rPr lang="sk-SK" b="1" dirty="0" smtClean="0"/>
              <a:t> </a:t>
            </a:r>
            <a:r>
              <a:rPr lang="sk-SK" b="1" dirty="0" err="1" smtClean="0"/>
              <a:t>money</a:t>
            </a:r>
            <a:endParaRPr lang="sk-SK" dirty="0"/>
          </a:p>
          <a:p>
            <a:r>
              <a:rPr lang="sk-SK" b="1" dirty="0" err="1" smtClean="0"/>
              <a:t>Some</a:t>
            </a:r>
            <a:r>
              <a:rPr lang="sk-SK" b="1" dirty="0" smtClean="0"/>
              <a:t> </a:t>
            </a:r>
            <a:r>
              <a:rPr lang="sk-SK" b="1" dirty="0" err="1" smtClean="0"/>
              <a:t>money</a:t>
            </a:r>
            <a:r>
              <a:rPr lang="sk-SK" b="1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needed</a:t>
            </a:r>
            <a:r>
              <a:rPr lang="sk-SK" dirty="0" smtClean="0"/>
              <a:t> (by Alice)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After</a:t>
            </a:r>
            <a:r>
              <a:rPr lang="sk-SK" dirty="0" smtClean="0"/>
              <a:t> </a:t>
            </a:r>
            <a:r>
              <a:rPr lang="sk-SK" dirty="0" err="1" smtClean="0"/>
              <a:t>passivisation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meanings</a:t>
            </a:r>
            <a:r>
              <a:rPr lang="sk-SK" dirty="0" smtClean="0"/>
              <a:t> </a:t>
            </a:r>
            <a:r>
              <a:rPr lang="sk-SK" dirty="0" err="1" smtClean="0"/>
              <a:t>remain</a:t>
            </a:r>
            <a:r>
              <a:rPr lang="sk-SK" dirty="0" smtClean="0"/>
              <a:t> </a:t>
            </a:r>
            <a:r>
              <a:rPr lang="sk-SK" dirty="0" err="1" smtClean="0"/>
              <a:t>unchanged</a:t>
            </a:r>
            <a:endParaRPr lang="sk-SK" dirty="0" smtClean="0"/>
          </a:p>
          <a:p>
            <a:r>
              <a:rPr lang="sk-SK" dirty="0" smtClean="0"/>
              <a:t>Alice </a:t>
            </a:r>
            <a:r>
              <a:rPr lang="sk-SK" dirty="0" err="1" smtClean="0"/>
              <a:t>needed</a:t>
            </a:r>
            <a:r>
              <a:rPr lang="sk-SK" dirty="0" smtClean="0"/>
              <a:t> </a:t>
            </a:r>
            <a:r>
              <a:rPr lang="sk-SK" b="1" dirty="0" err="1" smtClean="0"/>
              <a:t>some</a:t>
            </a:r>
            <a:r>
              <a:rPr lang="sk-SK" b="1" dirty="0" smtClean="0"/>
              <a:t> </a:t>
            </a:r>
            <a:r>
              <a:rPr lang="sk-SK" b="1" dirty="0" err="1" smtClean="0"/>
              <a:t>money</a:t>
            </a:r>
            <a:endParaRPr lang="sk-SK" dirty="0" smtClean="0"/>
          </a:p>
          <a:p>
            <a:r>
              <a:rPr lang="sk-SK" b="1" dirty="0" err="1" smtClean="0"/>
              <a:t>Some</a:t>
            </a:r>
            <a:r>
              <a:rPr lang="sk-SK" b="1" dirty="0" smtClean="0"/>
              <a:t> </a:t>
            </a:r>
            <a:r>
              <a:rPr lang="sk-SK" b="1" dirty="0" err="1" smtClean="0"/>
              <a:t>money</a:t>
            </a:r>
            <a:r>
              <a:rPr lang="sk-SK" b="1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needed</a:t>
            </a:r>
            <a:r>
              <a:rPr lang="sk-SK" dirty="0" smtClean="0"/>
              <a:t> (by Alice)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direct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r>
              <a:rPr lang="sk-SK" dirty="0" smtClean="0"/>
              <a:t> – </a:t>
            </a:r>
            <a:r>
              <a:rPr lang="sk-SK" dirty="0" err="1" smtClean="0"/>
              <a:t>placed</a:t>
            </a:r>
            <a:r>
              <a:rPr lang="sk-SK" dirty="0" smtClean="0"/>
              <a:t> </a:t>
            </a:r>
            <a:r>
              <a:rPr lang="sk-SK" dirty="0" err="1" smtClean="0"/>
              <a:t>after</a:t>
            </a:r>
            <a:r>
              <a:rPr lang="sk-SK" dirty="0" smtClean="0"/>
              <a:t> </a:t>
            </a:r>
            <a:r>
              <a:rPr lang="sk-SK" dirty="0" err="1" smtClean="0"/>
              <a:t>Oi</a:t>
            </a:r>
            <a:endParaRPr lang="sk-SK" dirty="0" smtClean="0"/>
          </a:p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gave</a:t>
            </a:r>
            <a:r>
              <a:rPr lang="sk-SK" dirty="0" smtClean="0"/>
              <a:t> </a:t>
            </a:r>
            <a:r>
              <a:rPr lang="sk-SK" dirty="0" err="1" smtClean="0"/>
              <a:t>me</a:t>
            </a:r>
            <a:r>
              <a:rPr lang="sk-SK" dirty="0" smtClean="0"/>
              <a:t> </a:t>
            </a:r>
            <a:r>
              <a:rPr lang="sk-SK" b="1" dirty="0" err="1" smtClean="0"/>
              <a:t>an</a:t>
            </a:r>
            <a:r>
              <a:rPr lang="sk-SK" b="1" dirty="0" smtClean="0"/>
              <a:t> </a:t>
            </a:r>
            <a:r>
              <a:rPr lang="sk-SK" b="1" dirty="0" err="1" smtClean="0"/>
              <a:t>expensive</a:t>
            </a:r>
            <a:r>
              <a:rPr lang="sk-SK" b="1" dirty="0" smtClean="0"/>
              <a:t> </a:t>
            </a:r>
            <a:r>
              <a:rPr lang="sk-SK" b="1" dirty="0" err="1" smtClean="0"/>
              <a:t>present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Semantic</a:t>
            </a:r>
            <a:r>
              <a:rPr lang="sk-SK" dirty="0" smtClean="0"/>
              <a:t> </a:t>
            </a:r>
            <a:r>
              <a:rPr lang="sk-SK" dirty="0" err="1" smtClean="0"/>
              <a:t>roles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Od</a:t>
            </a:r>
            <a:br>
              <a:rPr lang="sk-SK" dirty="0" smtClean="0"/>
            </a:b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typically</a:t>
            </a:r>
            <a:r>
              <a:rPr lang="sk-SK" dirty="0" smtClean="0"/>
              <a:t> </a:t>
            </a:r>
            <a:r>
              <a:rPr lang="sk-SK" dirty="0" err="1" smtClean="0"/>
              <a:t>denotes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 smtClean="0"/>
              <a:t>Animate</a:t>
            </a:r>
            <a:r>
              <a:rPr lang="sk-SK" dirty="0" smtClean="0"/>
              <a:t> or </a:t>
            </a:r>
            <a:r>
              <a:rPr lang="sk-SK" dirty="0" err="1" smtClean="0"/>
              <a:t>inanimate</a:t>
            </a:r>
            <a:r>
              <a:rPr lang="sk-SK" dirty="0" smtClean="0"/>
              <a:t> participant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police </a:t>
            </a:r>
            <a:r>
              <a:rPr lang="sk-SK" dirty="0" err="1" smtClean="0"/>
              <a:t>arrested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b="1" dirty="0" err="1" smtClean="0"/>
              <a:t>suspect</a:t>
            </a:r>
            <a:r>
              <a:rPr lang="sk-SK" dirty="0" smtClean="0"/>
              <a:t>.</a:t>
            </a:r>
          </a:p>
          <a:p>
            <a:r>
              <a:rPr lang="sk-SK" dirty="0" smtClean="0"/>
              <a:t>A </a:t>
            </a:r>
            <a:r>
              <a:rPr lang="sk-SK" dirty="0" err="1" smtClean="0"/>
              <a:t>resultant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endParaRPr lang="sk-SK" dirty="0" smtClean="0"/>
          </a:p>
          <a:p>
            <a:r>
              <a:rPr lang="sk-SK" dirty="0" err="1" smtClean="0"/>
              <a:t>Sarah</a:t>
            </a:r>
            <a:r>
              <a:rPr lang="sk-SK" dirty="0" smtClean="0"/>
              <a:t> </a:t>
            </a:r>
            <a:r>
              <a:rPr lang="sk-SK" dirty="0" err="1" smtClean="0"/>
              <a:t>painted</a:t>
            </a:r>
            <a:r>
              <a:rPr lang="sk-SK" dirty="0" smtClean="0"/>
              <a:t> </a:t>
            </a:r>
            <a:r>
              <a:rPr lang="sk-SK" b="1" dirty="0" smtClean="0"/>
              <a:t>a </a:t>
            </a:r>
            <a:r>
              <a:rPr lang="sk-SK" b="1" dirty="0" err="1" smtClean="0"/>
              <a:t>portrait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Locative</a:t>
            </a:r>
            <a:r>
              <a:rPr lang="sk-SK" dirty="0" smtClean="0"/>
              <a:t> and </a:t>
            </a:r>
            <a:r>
              <a:rPr lang="sk-SK" dirty="0" err="1" smtClean="0"/>
              <a:t>instrumental</a:t>
            </a:r>
            <a:r>
              <a:rPr lang="sk-SK" dirty="0" smtClean="0"/>
              <a:t> </a:t>
            </a:r>
            <a:r>
              <a:rPr lang="sk-SK" dirty="0" err="1" smtClean="0"/>
              <a:t>objects</a:t>
            </a:r>
            <a:endParaRPr lang="sk-SK" dirty="0" smtClean="0"/>
          </a:p>
          <a:p>
            <a:r>
              <a:rPr lang="sk-SK" dirty="0" err="1" smtClean="0"/>
              <a:t>Helen</a:t>
            </a:r>
            <a:r>
              <a:rPr lang="sk-SK" dirty="0" smtClean="0"/>
              <a:t> </a:t>
            </a:r>
            <a:r>
              <a:rPr lang="sk-SK" dirty="0" err="1" smtClean="0"/>
              <a:t>swam</a:t>
            </a:r>
            <a:r>
              <a:rPr lang="sk-SK" dirty="0" smtClean="0"/>
              <a:t>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river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walked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part </a:t>
            </a:r>
            <a:r>
              <a:rPr lang="sk-SK" dirty="0" err="1" smtClean="0"/>
              <a:t>kicking</a:t>
            </a:r>
            <a:r>
              <a:rPr lang="sk-SK" dirty="0" smtClean="0"/>
              <a:t> </a:t>
            </a:r>
            <a:r>
              <a:rPr lang="sk-SK" b="1" dirty="0" err="1" smtClean="0"/>
              <a:t>his</a:t>
            </a:r>
            <a:r>
              <a:rPr lang="sk-SK" b="1" dirty="0" smtClean="0"/>
              <a:t> </a:t>
            </a:r>
            <a:r>
              <a:rPr lang="sk-SK" b="1" dirty="0" err="1" smtClean="0"/>
              <a:t>feet</a:t>
            </a:r>
            <a:r>
              <a:rPr lang="sk-SK" b="1" dirty="0" smtClean="0"/>
              <a:t> </a:t>
            </a:r>
            <a:r>
              <a:rPr lang="sk-SK" dirty="0" smtClean="0"/>
              <a:t>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sea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dry</a:t>
            </a:r>
            <a:r>
              <a:rPr lang="sk-SK" dirty="0" smtClean="0"/>
              <a:t> </a:t>
            </a:r>
            <a:r>
              <a:rPr lang="sk-SK" dirty="0" err="1" smtClean="0"/>
              <a:t>leaves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Cognant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r>
              <a:rPr lang="sk-SK" dirty="0" smtClean="0"/>
              <a:t> (</a:t>
            </a:r>
            <a:r>
              <a:rPr lang="sk-SK" dirty="0" err="1" smtClean="0"/>
              <a:t>repeating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meaning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preceding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Susanne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going</a:t>
            </a:r>
            <a:r>
              <a:rPr lang="sk-SK" dirty="0" smtClean="0"/>
              <a:t> to </a:t>
            </a:r>
            <a:r>
              <a:rPr lang="sk-SK" dirty="0" err="1" smtClean="0"/>
              <a:t>sing</a:t>
            </a:r>
            <a:r>
              <a:rPr lang="sk-SK" dirty="0" smtClean="0"/>
              <a:t> </a:t>
            </a:r>
            <a:r>
              <a:rPr lang="sk-SK" b="1" dirty="0" smtClean="0"/>
              <a:t>a song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guests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Deverbal</a:t>
            </a:r>
            <a:r>
              <a:rPr lang="sk-SK" dirty="0" smtClean="0"/>
              <a:t> </a:t>
            </a:r>
            <a:r>
              <a:rPr lang="sk-SK" dirty="0" err="1" smtClean="0"/>
              <a:t>nouns</a:t>
            </a:r>
            <a:r>
              <a:rPr lang="sk-SK" dirty="0" smtClean="0"/>
              <a:t> </a:t>
            </a:r>
            <a:r>
              <a:rPr lang="sk-SK" dirty="0" err="1" smtClean="0"/>
              <a:t>preceded</a:t>
            </a:r>
            <a:r>
              <a:rPr lang="sk-SK" dirty="0" smtClean="0"/>
              <a:t> by a </a:t>
            </a:r>
            <a:r>
              <a:rPr lang="sk-SK" dirty="0" err="1" smtClean="0"/>
              <a:t>common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 (do, </a:t>
            </a:r>
            <a:r>
              <a:rPr lang="sk-SK" dirty="0" err="1" smtClean="0"/>
              <a:t>give</a:t>
            </a:r>
            <a:r>
              <a:rPr lang="sk-SK" dirty="0" smtClean="0"/>
              <a:t>, </a:t>
            </a:r>
            <a:r>
              <a:rPr lang="sk-SK" dirty="0" err="1" smtClean="0"/>
              <a:t>have</a:t>
            </a:r>
            <a:r>
              <a:rPr lang="sk-SK" dirty="0" smtClean="0"/>
              <a:t>, </a:t>
            </a:r>
            <a:r>
              <a:rPr lang="sk-SK" dirty="0" err="1" smtClean="0"/>
              <a:t>make</a:t>
            </a:r>
            <a:r>
              <a:rPr lang="sk-SK" dirty="0" smtClean="0"/>
              <a:t>, </a:t>
            </a:r>
            <a:r>
              <a:rPr lang="sk-SK" dirty="0" err="1" smtClean="0"/>
              <a:t>take</a:t>
            </a:r>
            <a:r>
              <a:rPr lang="sk-SK" dirty="0" smtClean="0"/>
              <a:t>) – </a:t>
            </a:r>
            <a:r>
              <a:rPr lang="sk-SK" dirty="0" err="1" smtClean="0"/>
              <a:t>eventive</a:t>
            </a:r>
            <a:r>
              <a:rPr lang="sk-SK" dirty="0" smtClean="0"/>
              <a:t> </a:t>
            </a:r>
            <a:r>
              <a:rPr lang="sk-SK" dirty="0" err="1" smtClean="0"/>
              <a:t>objects</a:t>
            </a:r>
            <a:endParaRPr lang="sk-SK" dirty="0" smtClean="0"/>
          </a:p>
          <a:p>
            <a:r>
              <a:rPr lang="sk-SK" dirty="0" smtClean="0"/>
              <a:t>Tom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u="sng" dirty="0" err="1" smtClean="0"/>
              <a:t>having</a:t>
            </a:r>
            <a:r>
              <a:rPr lang="sk-SK" dirty="0" smtClean="0"/>
              <a:t> </a:t>
            </a:r>
            <a:r>
              <a:rPr lang="sk-SK" b="1" dirty="0" err="1" smtClean="0"/>
              <a:t>an</a:t>
            </a:r>
            <a:r>
              <a:rPr lang="sk-SK" b="1" dirty="0" smtClean="0"/>
              <a:t> argument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his</a:t>
            </a:r>
            <a:r>
              <a:rPr lang="sk-SK" dirty="0" smtClean="0"/>
              <a:t> </a:t>
            </a:r>
            <a:r>
              <a:rPr lang="sk-SK" dirty="0" err="1" smtClean="0"/>
              <a:t>wife</a:t>
            </a:r>
            <a:r>
              <a:rPr lang="sk-SK" dirty="0" smtClean="0"/>
              <a:t>.</a:t>
            </a:r>
          </a:p>
          <a:p>
            <a:r>
              <a:rPr lang="sk-SK" u="sng" dirty="0" err="1" smtClean="0"/>
              <a:t>Take</a:t>
            </a:r>
            <a:r>
              <a:rPr lang="sk-SK" dirty="0" smtClean="0"/>
              <a:t> </a:t>
            </a:r>
            <a:r>
              <a:rPr lang="sk-SK" b="1" dirty="0" smtClean="0"/>
              <a:t>a </a:t>
            </a:r>
            <a:r>
              <a:rPr lang="sk-SK" b="1" dirty="0" err="1" smtClean="0"/>
              <a:t>walk</a:t>
            </a:r>
            <a:r>
              <a:rPr lang="sk-SK" b="1" dirty="0" smtClean="0"/>
              <a:t> </a:t>
            </a:r>
            <a:r>
              <a:rPr lang="sk-SK" dirty="0" smtClean="0"/>
              <a:t>in </a:t>
            </a:r>
            <a:r>
              <a:rPr lang="sk-SK" dirty="0" err="1" smtClean="0"/>
              <a:t>the</a:t>
            </a:r>
            <a:r>
              <a:rPr lang="sk-SK" dirty="0" smtClean="0"/>
              <a:t> centre.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Od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realised</a:t>
            </a:r>
            <a:r>
              <a:rPr lang="sk-SK" dirty="0" smtClean="0"/>
              <a:t> by: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NP –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passed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test.</a:t>
            </a:r>
          </a:p>
          <a:p>
            <a:r>
              <a:rPr lang="sk-SK" dirty="0" err="1" smtClean="0"/>
              <a:t>Finite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– </a:t>
            </a:r>
            <a:r>
              <a:rPr lang="sk-SK" dirty="0" err="1" smtClean="0"/>
              <a:t>All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them</a:t>
            </a:r>
            <a:r>
              <a:rPr lang="sk-SK" dirty="0" smtClean="0"/>
              <a:t> </a:t>
            </a:r>
            <a:r>
              <a:rPr lang="sk-SK" dirty="0" err="1" smtClean="0"/>
              <a:t>know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she</a:t>
            </a:r>
            <a:r>
              <a:rPr lang="sk-SK" dirty="0" smtClean="0"/>
              <a:t> has </a:t>
            </a:r>
            <a:r>
              <a:rPr lang="sk-SK" dirty="0" err="1" smtClean="0"/>
              <a:t>failed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exam</a:t>
            </a:r>
            <a:r>
              <a:rPr lang="sk-SK" dirty="0" smtClean="0"/>
              <a:t>/I do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know</a:t>
            </a:r>
            <a:r>
              <a:rPr lang="sk-SK" dirty="0" smtClean="0"/>
              <a:t> </a:t>
            </a:r>
            <a:r>
              <a:rPr lang="sk-SK" dirty="0" err="1" smtClean="0"/>
              <a:t>how</a:t>
            </a:r>
            <a:r>
              <a:rPr lang="sk-SK" dirty="0" smtClean="0"/>
              <a:t> </a:t>
            </a:r>
            <a:r>
              <a:rPr lang="sk-SK" dirty="0" err="1" smtClean="0"/>
              <a:t>long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Non-finite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–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wanted</a:t>
            </a:r>
            <a:r>
              <a:rPr lang="sk-SK" dirty="0" smtClean="0"/>
              <a:t> to </a:t>
            </a:r>
            <a:r>
              <a:rPr lang="sk-SK" dirty="0" err="1" smtClean="0"/>
              <a:t>catch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bus</a:t>
            </a:r>
            <a:r>
              <a:rPr lang="sk-SK" dirty="0" smtClean="0"/>
              <a:t>/</a:t>
            </a:r>
            <a:r>
              <a:rPr lang="sk-SK" dirty="0" err="1" smtClean="0"/>
              <a:t>Ted</a:t>
            </a:r>
            <a:r>
              <a:rPr lang="sk-SK" dirty="0" smtClean="0"/>
              <a:t> </a:t>
            </a:r>
            <a:r>
              <a:rPr lang="sk-SK" dirty="0" err="1" smtClean="0"/>
              <a:t>loves</a:t>
            </a:r>
            <a:r>
              <a:rPr lang="sk-SK" dirty="0" smtClean="0"/>
              <a:t> </a:t>
            </a:r>
            <a:r>
              <a:rPr lang="sk-SK" dirty="0" err="1" smtClean="0"/>
              <a:t>walking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rain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Anticipatory</a:t>
            </a:r>
            <a:r>
              <a:rPr lang="sk-SK" dirty="0" smtClean="0"/>
              <a:t> ´</a:t>
            </a:r>
            <a:r>
              <a:rPr lang="sk-SK" dirty="0" err="1" smtClean="0"/>
              <a:t>it</a:t>
            </a:r>
            <a:r>
              <a:rPr lang="sk-SK" dirty="0" smtClean="0"/>
              <a:t>´+ </a:t>
            </a:r>
            <a:r>
              <a:rPr lang="sk-SK" dirty="0" err="1" smtClean="0"/>
              <a:t>finite</a:t>
            </a:r>
            <a:r>
              <a:rPr lang="sk-SK" dirty="0" smtClean="0"/>
              <a:t>/</a:t>
            </a:r>
            <a:r>
              <a:rPr lang="sk-SK" dirty="0" err="1" smtClean="0"/>
              <a:t>non-finite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:</a:t>
            </a:r>
          </a:p>
          <a:p>
            <a:r>
              <a:rPr lang="sk-SK" dirty="0" smtClean="0"/>
              <a:t>My </a:t>
            </a:r>
            <a:r>
              <a:rPr lang="sk-SK" dirty="0" err="1" smtClean="0"/>
              <a:t>uncle</a:t>
            </a:r>
            <a:r>
              <a:rPr lang="sk-SK" dirty="0" smtClean="0"/>
              <a:t> </a:t>
            </a:r>
            <a:r>
              <a:rPr lang="sk-SK" dirty="0" err="1" smtClean="0"/>
              <a:t>finds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unlikely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will</a:t>
            </a:r>
            <a:r>
              <a:rPr lang="sk-SK" dirty="0" smtClean="0"/>
              <a:t> </a:t>
            </a:r>
            <a:r>
              <a:rPr lang="sk-SK" dirty="0" err="1" smtClean="0"/>
              <a:t>finish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today</a:t>
            </a:r>
            <a:r>
              <a:rPr lang="sk-SK" dirty="0" smtClean="0"/>
              <a:t>/</a:t>
            </a:r>
            <a:r>
              <a:rPr lang="sk-SK" dirty="0" err="1" smtClean="0"/>
              <a:t>Brad</a:t>
            </a:r>
            <a:r>
              <a:rPr lang="sk-SK" dirty="0" smtClean="0"/>
              <a:t> </a:t>
            </a:r>
            <a:r>
              <a:rPr lang="sk-SK" dirty="0" err="1" smtClean="0"/>
              <a:t>considered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difficult</a:t>
            </a:r>
            <a:r>
              <a:rPr lang="sk-SK" dirty="0" smtClean="0"/>
              <a:t> to </a:t>
            </a:r>
            <a:r>
              <a:rPr lang="sk-SK" dirty="0" err="1" smtClean="0"/>
              <a:t>reach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summit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1357</Words>
  <Application>Microsoft Office PowerPoint</Application>
  <PresentationFormat>Prezentácia na obrazovke (4:3)</PresentationFormat>
  <Paragraphs>169</Paragraphs>
  <Slides>34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34</vt:i4>
      </vt:variant>
    </vt:vector>
  </HeadingPairs>
  <TitlesOfParts>
    <vt:vector size="35" baseType="lpstr">
      <vt:lpstr>Motív Office</vt:lpstr>
      <vt:lpstr>Other clause elements (O, C, A)</vt:lpstr>
      <vt:lpstr>Object</vt:lpstr>
      <vt:lpstr>Direct Object (Od)</vt:lpstr>
      <vt:lpstr>Syntactic features of Od</vt:lpstr>
      <vt:lpstr>Snímka 5</vt:lpstr>
      <vt:lpstr>Snímka 6</vt:lpstr>
      <vt:lpstr>Semantic roles of Od It typically denotes:</vt:lpstr>
      <vt:lpstr>Snímka 8</vt:lpstr>
      <vt:lpstr>The Od can be realised by:</vt:lpstr>
      <vt:lpstr>Od - summary</vt:lpstr>
      <vt:lpstr>Indirect object Oi</vt:lpstr>
      <vt:lpstr>Syntactic features of Oi</vt:lpstr>
      <vt:lpstr>Snímka 13</vt:lpstr>
      <vt:lpstr>Semantic roles Oi has got several roles:</vt:lpstr>
      <vt:lpstr>Oi can be realised by: NP or WH-nominal relative clause</vt:lpstr>
      <vt:lpstr>Indirect object - summary</vt:lpstr>
      <vt:lpstr>Prepositional object Op</vt:lpstr>
      <vt:lpstr>Different forms of realization:</vt:lpstr>
      <vt:lpstr>Snímka 19</vt:lpstr>
      <vt:lpstr>Op - summary</vt:lpstr>
      <vt:lpstr>Complement</vt:lpstr>
      <vt:lpstr>Subject complement</vt:lpstr>
      <vt:lpstr>Examples for Cs</vt:lpstr>
      <vt:lpstr>Copualar (linking) verbs</vt:lpstr>
      <vt:lpstr>Watch the difference:</vt:lpstr>
      <vt:lpstr>Syntactic features of Cs</vt:lpstr>
      <vt:lpstr>Semantic roles</vt:lpstr>
      <vt:lpstr>Cs are realised by:</vt:lpstr>
      <vt:lpstr>Cs</vt:lpstr>
      <vt:lpstr>Object complement, Co</vt:lpstr>
      <vt:lpstr>Syntactic features of Co</vt:lpstr>
      <vt:lpstr>Snímka 32</vt:lpstr>
      <vt:lpstr>Semantic roles</vt:lpstr>
      <vt:lpstr>Co -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clause elements (O, C, A)</dc:title>
  <dc:creator>Anicka</dc:creator>
  <cp:lastModifiedBy>Anicka</cp:lastModifiedBy>
  <cp:revision>7</cp:revision>
  <dcterms:created xsi:type="dcterms:W3CDTF">2015-07-30T09:02:22Z</dcterms:created>
  <dcterms:modified xsi:type="dcterms:W3CDTF">2015-07-30T10:03:07Z</dcterms:modified>
</cp:coreProperties>
</file>