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4"/>
  </p:notesMasterIdLst>
  <p:sldIdLst>
    <p:sldId id="256" r:id="rId2"/>
    <p:sldId id="257" r:id="rId3"/>
    <p:sldId id="259" r:id="rId4"/>
    <p:sldId id="260" r:id="rId5"/>
    <p:sldId id="263" r:id="rId6"/>
    <p:sldId id="262" r:id="rId7"/>
    <p:sldId id="261" r:id="rId8"/>
    <p:sldId id="264" r:id="rId9"/>
    <p:sldId id="265" r:id="rId10"/>
    <p:sldId id="268" r:id="rId11"/>
    <p:sldId id="267" r:id="rId12"/>
    <p:sldId id="266" r:id="rId13"/>
    <p:sldId id="269" r:id="rId14"/>
    <p:sldId id="271" r:id="rId15"/>
    <p:sldId id="270" r:id="rId16"/>
    <p:sldId id="273" r:id="rId17"/>
    <p:sldId id="274" r:id="rId18"/>
    <p:sldId id="275" r:id="rId19"/>
    <p:sldId id="276" r:id="rId20"/>
    <p:sldId id="277" r:id="rId21"/>
    <p:sldId id="272" r:id="rId22"/>
    <p:sldId id="25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622C7B-55CE-4E98-BAC3-5DA34F7FC207}" v="22" dt="2021-12-08T04:48:42.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2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atinska Anna, Mgr., PhD." userId="f14beda4-910d-4725-948f-235bf06ddea3" providerId="ADAL" clId="{BFB3C6C1-2052-470F-AE11-F8B0C7D895C1}"/>
    <pc:docChg chg="undo custSel addSld delSld modSld sldOrd">
      <pc:chgData name="Slatinska Anna, Mgr., PhD." userId="f14beda4-910d-4725-948f-235bf06ddea3" providerId="ADAL" clId="{BFB3C6C1-2052-470F-AE11-F8B0C7D895C1}" dt="2021-12-08T11:52:58.490" v="59" actId="20577"/>
      <pc:docMkLst>
        <pc:docMk/>
      </pc:docMkLst>
      <pc:sldChg chg="modSp mod">
        <pc:chgData name="Slatinska Anna, Mgr., PhD." userId="f14beda4-910d-4725-948f-235bf06ddea3" providerId="ADAL" clId="{BFB3C6C1-2052-470F-AE11-F8B0C7D895C1}" dt="2021-12-08T09:40:10.276" v="4"/>
        <pc:sldMkLst>
          <pc:docMk/>
          <pc:sldMk cId="1671234778" sldId="257"/>
        </pc:sldMkLst>
        <pc:spChg chg="mod">
          <ac:chgData name="Slatinska Anna, Mgr., PhD." userId="f14beda4-910d-4725-948f-235bf06ddea3" providerId="ADAL" clId="{BFB3C6C1-2052-470F-AE11-F8B0C7D895C1}" dt="2021-12-08T09:40:10.276" v="4"/>
          <ac:spMkLst>
            <pc:docMk/>
            <pc:sldMk cId="1671234778" sldId="257"/>
            <ac:spMk id="3" creationId="{6B62E7F0-A702-4093-9772-395A8E0314E1}"/>
          </ac:spMkLst>
        </pc:spChg>
      </pc:sldChg>
      <pc:sldChg chg="modSp mod">
        <pc:chgData name="Slatinska Anna, Mgr., PhD." userId="f14beda4-910d-4725-948f-235bf06ddea3" providerId="ADAL" clId="{BFB3C6C1-2052-470F-AE11-F8B0C7D895C1}" dt="2021-12-08T09:42:31.374" v="5" actId="12"/>
        <pc:sldMkLst>
          <pc:docMk/>
          <pc:sldMk cId="3827683350" sldId="260"/>
        </pc:sldMkLst>
        <pc:spChg chg="mod">
          <ac:chgData name="Slatinska Anna, Mgr., PhD." userId="f14beda4-910d-4725-948f-235bf06ddea3" providerId="ADAL" clId="{BFB3C6C1-2052-470F-AE11-F8B0C7D895C1}" dt="2021-12-08T09:42:31.374" v="5" actId="12"/>
          <ac:spMkLst>
            <pc:docMk/>
            <pc:sldMk cId="3827683350" sldId="260"/>
            <ac:spMk id="3" creationId="{F7229247-DF9D-440F-A89B-FF6988674A7F}"/>
          </ac:spMkLst>
        </pc:spChg>
      </pc:sldChg>
      <pc:sldChg chg="modNotesTx">
        <pc:chgData name="Slatinska Anna, Mgr., PhD." userId="f14beda4-910d-4725-948f-235bf06ddea3" providerId="ADAL" clId="{BFB3C6C1-2052-470F-AE11-F8B0C7D895C1}" dt="2021-12-08T09:47:57.313" v="9"/>
        <pc:sldMkLst>
          <pc:docMk/>
          <pc:sldMk cId="3570895984" sldId="261"/>
        </pc:sldMkLst>
      </pc:sldChg>
      <pc:sldChg chg="modSp mod">
        <pc:chgData name="Slatinska Anna, Mgr., PhD." userId="f14beda4-910d-4725-948f-235bf06ddea3" providerId="ADAL" clId="{BFB3C6C1-2052-470F-AE11-F8B0C7D895C1}" dt="2021-12-08T09:45:22.069" v="8" actId="12"/>
        <pc:sldMkLst>
          <pc:docMk/>
          <pc:sldMk cId="3511322091" sldId="262"/>
        </pc:sldMkLst>
        <pc:spChg chg="mod">
          <ac:chgData name="Slatinska Anna, Mgr., PhD." userId="f14beda4-910d-4725-948f-235bf06ddea3" providerId="ADAL" clId="{BFB3C6C1-2052-470F-AE11-F8B0C7D895C1}" dt="2021-12-08T09:45:22.069" v="8" actId="12"/>
          <ac:spMkLst>
            <pc:docMk/>
            <pc:sldMk cId="3511322091" sldId="262"/>
            <ac:spMk id="3" creationId="{9C56FF6C-3061-48B7-A93F-DEB951735B01}"/>
          </ac:spMkLst>
        </pc:spChg>
      </pc:sldChg>
      <pc:sldChg chg="modSp mod">
        <pc:chgData name="Slatinska Anna, Mgr., PhD." userId="f14beda4-910d-4725-948f-235bf06ddea3" providerId="ADAL" clId="{BFB3C6C1-2052-470F-AE11-F8B0C7D895C1}" dt="2021-12-08T09:43:06.934" v="7" actId="12"/>
        <pc:sldMkLst>
          <pc:docMk/>
          <pc:sldMk cId="774204324" sldId="263"/>
        </pc:sldMkLst>
        <pc:spChg chg="mod">
          <ac:chgData name="Slatinska Anna, Mgr., PhD." userId="f14beda4-910d-4725-948f-235bf06ddea3" providerId="ADAL" clId="{BFB3C6C1-2052-470F-AE11-F8B0C7D895C1}" dt="2021-12-08T09:43:06.934" v="7" actId="12"/>
          <ac:spMkLst>
            <pc:docMk/>
            <pc:sldMk cId="774204324" sldId="263"/>
            <ac:spMk id="3" creationId="{25E96D86-A0F2-4FDE-B6AA-384C108DDFFC}"/>
          </ac:spMkLst>
        </pc:spChg>
      </pc:sldChg>
      <pc:sldChg chg="ord">
        <pc:chgData name="Slatinska Anna, Mgr., PhD." userId="f14beda4-910d-4725-948f-235bf06ddea3" providerId="ADAL" clId="{BFB3C6C1-2052-470F-AE11-F8B0C7D895C1}" dt="2021-12-08T09:50:24.662" v="32"/>
        <pc:sldMkLst>
          <pc:docMk/>
          <pc:sldMk cId="2474607623" sldId="267"/>
        </pc:sldMkLst>
      </pc:sldChg>
      <pc:sldChg chg="ord">
        <pc:chgData name="Slatinska Anna, Mgr., PhD." userId="f14beda4-910d-4725-948f-235bf06ddea3" providerId="ADAL" clId="{BFB3C6C1-2052-470F-AE11-F8B0C7D895C1}" dt="2021-12-08T09:50:23.041" v="30"/>
        <pc:sldMkLst>
          <pc:docMk/>
          <pc:sldMk cId="4224694069" sldId="268"/>
        </pc:sldMkLst>
      </pc:sldChg>
      <pc:sldChg chg="modSp mod">
        <pc:chgData name="Slatinska Anna, Mgr., PhD." userId="f14beda4-910d-4725-948f-235bf06ddea3" providerId="ADAL" clId="{BFB3C6C1-2052-470F-AE11-F8B0C7D895C1}" dt="2021-12-08T09:52:16.513" v="40"/>
        <pc:sldMkLst>
          <pc:docMk/>
          <pc:sldMk cId="763355804" sldId="269"/>
        </pc:sldMkLst>
        <pc:spChg chg="mod">
          <ac:chgData name="Slatinska Anna, Mgr., PhD." userId="f14beda4-910d-4725-948f-235bf06ddea3" providerId="ADAL" clId="{BFB3C6C1-2052-470F-AE11-F8B0C7D895C1}" dt="2021-12-08T09:52:16.513" v="40"/>
          <ac:spMkLst>
            <pc:docMk/>
            <pc:sldMk cId="763355804" sldId="269"/>
            <ac:spMk id="4" creationId="{1834794F-2994-4C33-90D4-D64A4C02FA67}"/>
          </ac:spMkLst>
        </pc:spChg>
        <pc:spChg chg="mod">
          <ac:chgData name="Slatinska Anna, Mgr., PhD." userId="f14beda4-910d-4725-948f-235bf06ddea3" providerId="ADAL" clId="{BFB3C6C1-2052-470F-AE11-F8B0C7D895C1}" dt="2021-12-08T09:51:24.513" v="39" actId="20577"/>
          <ac:spMkLst>
            <pc:docMk/>
            <pc:sldMk cId="763355804" sldId="269"/>
            <ac:spMk id="6" creationId="{B9DB54F0-1EA7-490D-B9C0-181C9D5169FF}"/>
          </ac:spMkLst>
        </pc:spChg>
      </pc:sldChg>
      <pc:sldChg chg="ord">
        <pc:chgData name="Slatinska Anna, Mgr., PhD." userId="f14beda4-910d-4725-948f-235bf06ddea3" providerId="ADAL" clId="{BFB3C6C1-2052-470F-AE11-F8B0C7D895C1}" dt="2021-12-08T11:43:03.028" v="42"/>
        <pc:sldMkLst>
          <pc:docMk/>
          <pc:sldMk cId="3366835699" sldId="271"/>
        </pc:sldMkLst>
      </pc:sldChg>
      <pc:sldChg chg="modSp mod">
        <pc:chgData name="Slatinska Anna, Mgr., PhD." userId="f14beda4-910d-4725-948f-235bf06ddea3" providerId="ADAL" clId="{BFB3C6C1-2052-470F-AE11-F8B0C7D895C1}" dt="2021-12-08T11:52:58.490" v="59" actId="20577"/>
        <pc:sldMkLst>
          <pc:docMk/>
          <pc:sldMk cId="1758078446" sldId="273"/>
        </pc:sldMkLst>
        <pc:spChg chg="mod">
          <ac:chgData name="Slatinska Anna, Mgr., PhD." userId="f14beda4-910d-4725-948f-235bf06ddea3" providerId="ADAL" clId="{BFB3C6C1-2052-470F-AE11-F8B0C7D895C1}" dt="2021-12-08T11:52:58.490" v="59" actId="20577"/>
          <ac:spMkLst>
            <pc:docMk/>
            <pc:sldMk cId="1758078446" sldId="273"/>
            <ac:spMk id="3" creationId="{C8643E57-30BC-4076-A87B-E9AEC8A5FD07}"/>
          </ac:spMkLst>
        </pc:spChg>
        <pc:spChg chg="mod">
          <ac:chgData name="Slatinska Anna, Mgr., PhD." userId="f14beda4-910d-4725-948f-235bf06ddea3" providerId="ADAL" clId="{BFB3C6C1-2052-470F-AE11-F8B0C7D895C1}" dt="2021-12-08T11:52:37.462" v="56" actId="12"/>
          <ac:spMkLst>
            <pc:docMk/>
            <pc:sldMk cId="1758078446" sldId="273"/>
            <ac:spMk id="4" creationId="{07D31D8E-6381-4D57-9C46-A5B079FD1FD6}"/>
          </ac:spMkLst>
        </pc:spChg>
      </pc:sldChg>
      <pc:sldChg chg="modSp new del mod">
        <pc:chgData name="Slatinska Anna, Mgr., PhD." userId="f14beda4-910d-4725-948f-235bf06ddea3" providerId="ADAL" clId="{BFB3C6C1-2052-470F-AE11-F8B0C7D895C1}" dt="2021-12-08T09:48:59.569" v="28" actId="2696"/>
        <pc:sldMkLst>
          <pc:docMk/>
          <pc:sldMk cId="2181233487" sldId="278"/>
        </pc:sldMkLst>
        <pc:spChg chg="mod">
          <ac:chgData name="Slatinska Anna, Mgr., PhD." userId="f14beda4-910d-4725-948f-235bf06ddea3" providerId="ADAL" clId="{BFB3C6C1-2052-470F-AE11-F8B0C7D895C1}" dt="2021-12-08T09:48:39.059" v="27" actId="20577"/>
          <ac:spMkLst>
            <pc:docMk/>
            <pc:sldMk cId="2181233487" sldId="278"/>
            <ac:spMk id="2" creationId="{4BA59C2F-2257-4C92-B5C2-83258D0164B0}"/>
          </ac:spMkLst>
        </pc:spChg>
      </pc:sldChg>
    </pc:docChg>
  </pc:docChgLst>
  <pc:docChgLst>
    <pc:chgData name="Slatinska Anna, Mgr., PhD." userId="f14beda4-910d-4725-948f-235bf06ddea3" providerId="ADAL" clId="{49622C7B-55CE-4E98-BAC3-5DA34F7FC207}"/>
    <pc:docChg chg="undo custSel addSld modSld addMainMaster delMainMaster">
      <pc:chgData name="Slatinska Anna, Mgr., PhD." userId="f14beda4-910d-4725-948f-235bf06ddea3" providerId="ADAL" clId="{49622C7B-55CE-4E98-BAC3-5DA34F7FC207}" dt="2021-12-08T04:49:32.274" v="1147" actId="27636"/>
      <pc:docMkLst>
        <pc:docMk/>
      </pc:docMkLst>
      <pc:sldChg chg="addSp modSp new mod modMedia setBg modClrScheme chgLayout">
        <pc:chgData name="Slatinska Anna, Mgr., PhD." userId="f14beda4-910d-4725-948f-235bf06ddea3" providerId="ADAL" clId="{49622C7B-55CE-4E98-BAC3-5DA34F7FC207}" dt="2021-12-08T04:12:02.229" v="65" actId="20577"/>
        <pc:sldMkLst>
          <pc:docMk/>
          <pc:sldMk cId="3284195693" sldId="256"/>
        </pc:sldMkLst>
        <pc:spChg chg="mod">
          <ac:chgData name="Slatinska Anna, Mgr., PhD." userId="f14beda4-910d-4725-948f-235bf06ddea3" providerId="ADAL" clId="{49622C7B-55CE-4E98-BAC3-5DA34F7FC207}" dt="2021-12-08T04:12:02.229" v="65" actId="20577"/>
          <ac:spMkLst>
            <pc:docMk/>
            <pc:sldMk cId="3284195693" sldId="256"/>
            <ac:spMk id="2" creationId="{642A4842-31F7-4623-AC12-FFB81427FE4F}"/>
          </ac:spMkLst>
        </pc:spChg>
        <pc:spChg chg="mod">
          <ac:chgData name="Slatinska Anna, Mgr., PhD." userId="f14beda4-910d-4725-948f-235bf06ddea3" providerId="ADAL" clId="{49622C7B-55CE-4E98-BAC3-5DA34F7FC207}" dt="2021-12-08T04:11:59.485" v="63" actId="20577"/>
          <ac:spMkLst>
            <pc:docMk/>
            <pc:sldMk cId="3284195693" sldId="256"/>
            <ac:spMk id="3" creationId="{FEC65A76-68F4-46D6-913E-2D352B3A42FF}"/>
          </ac:spMkLst>
        </pc:spChg>
        <pc:spChg chg="add">
          <ac:chgData name="Slatinska Anna, Mgr., PhD." userId="f14beda4-910d-4725-948f-235bf06ddea3" providerId="ADAL" clId="{49622C7B-55CE-4E98-BAC3-5DA34F7FC207}" dt="2021-12-08T04:11:40.941" v="2" actId="26606"/>
          <ac:spMkLst>
            <pc:docMk/>
            <pc:sldMk cId="3284195693" sldId="256"/>
            <ac:spMk id="9" creationId="{55D20674-CF0C-4687-81B6-A613F871AF46}"/>
          </ac:spMkLst>
        </pc:spChg>
        <pc:spChg chg="add">
          <ac:chgData name="Slatinska Anna, Mgr., PhD." userId="f14beda4-910d-4725-948f-235bf06ddea3" providerId="ADAL" clId="{49622C7B-55CE-4E98-BAC3-5DA34F7FC207}" dt="2021-12-08T04:11:40.941" v="2" actId="26606"/>
          <ac:spMkLst>
            <pc:docMk/>
            <pc:sldMk cId="3284195693" sldId="256"/>
            <ac:spMk id="11" creationId="{033F8A2C-3D6E-460E-BB96-D7F308A35522}"/>
          </ac:spMkLst>
        </pc:spChg>
        <pc:spChg chg="add">
          <ac:chgData name="Slatinska Anna, Mgr., PhD." userId="f14beda4-910d-4725-948f-235bf06ddea3" providerId="ADAL" clId="{49622C7B-55CE-4E98-BAC3-5DA34F7FC207}" dt="2021-12-08T04:11:40.941" v="2" actId="26606"/>
          <ac:spMkLst>
            <pc:docMk/>
            <pc:sldMk cId="3284195693" sldId="256"/>
            <ac:spMk id="13" creationId="{8D2A0DB3-EF43-4032-9B27-954E12CCB688}"/>
          </ac:spMkLst>
        </pc:spChg>
        <pc:picChg chg="add mod">
          <ac:chgData name="Slatinska Anna, Mgr., PhD." userId="f14beda4-910d-4725-948f-235bf06ddea3" providerId="ADAL" clId="{49622C7B-55CE-4E98-BAC3-5DA34F7FC207}" dt="2021-12-08T04:11:45.184" v="16"/>
          <ac:picMkLst>
            <pc:docMk/>
            <pc:sldMk cId="3284195693" sldId="256"/>
            <ac:picMk id="4" creationId="{16562114-A3CC-4F5F-9840-401522B4348C}"/>
          </ac:picMkLst>
        </pc:picChg>
      </pc:sldChg>
      <pc:sldChg chg="modSp new mod">
        <pc:chgData name="Slatinska Anna, Mgr., PhD." userId="f14beda4-910d-4725-948f-235bf06ddea3" providerId="ADAL" clId="{49622C7B-55CE-4E98-BAC3-5DA34F7FC207}" dt="2021-12-08T04:14:30.412" v="136" actId="20577"/>
        <pc:sldMkLst>
          <pc:docMk/>
          <pc:sldMk cId="1671234778" sldId="257"/>
        </pc:sldMkLst>
        <pc:spChg chg="mod">
          <ac:chgData name="Slatinska Anna, Mgr., PhD." userId="f14beda4-910d-4725-948f-235bf06ddea3" providerId="ADAL" clId="{49622C7B-55CE-4E98-BAC3-5DA34F7FC207}" dt="2021-12-08T04:14:30.412" v="136" actId="20577"/>
          <ac:spMkLst>
            <pc:docMk/>
            <pc:sldMk cId="1671234778" sldId="257"/>
            <ac:spMk id="2" creationId="{2853DF80-EFA8-4CC5-AFAB-D7CD6900D4BB}"/>
          </ac:spMkLst>
        </pc:spChg>
        <pc:spChg chg="mod">
          <ac:chgData name="Slatinska Anna, Mgr., PhD." userId="f14beda4-910d-4725-948f-235bf06ddea3" providerId="ADAL" clId="{49622C7B-55CE-4E98-BAC3-5DA34F7FC207}" dt="2021-12-08T04:14:07.570" v="133"/>
          <ac:spMkLst>
            <pc:docMk/>
            <pc:sldMk cId="1671234778" sldId="257"/>
            <ac:spMk id="3" creationId="{6B62E7F0-A702-4093-9772-395A8E0314E1}"/>
          </ac:spMkLst>
        </pc:spChg>
      </pc:sldChg>
      <pc:sldChg chg="addSp delSp modSp new mod setBg setClrOvrMap">
        <pc:chgData name="Slatinska Anna, Mgr., PhD." userId="f14beda4-910d-4725-948f-235bf06ddea3" providerId="ADAL" clId="{49622C7B-55CE-4E98-BAC3-5DA34F7FC207}" dt="2021-12-08T04:31:01.573" v="620" actId="20577"/>
        <pc:sldMkLst>
          <pc:docMk/>
          <pc:sldMk cId="2402161595" sldId="258"/>
        </pc:sldMkLst>
        <pc:spChg chg="mod">
          <ac:chgData name="Slatinska Anna, Mgr., PhD." userId="f14beda4-910d-4725-948f-235bf06ddea3" providerId="ADAL" clId="{49622C7B-55CE-4E98-BAC3-5DA34F7FC207}" dt="2021-12-08T04:31:01.573" v="620" actId="20577"/>
          <ac:spMkLst>
            <pc:docMk/>
            <pc:sldMk cId="2402161595" sldId="258"/>
            <ac:spMk id="2" creationId="{70784D77-31A9-48C6-96D7-B788AC4EF568}"/>
          </ac:spMkLst>
        </pc:spChg>
        <pc:spChg chg="del mod">
          <ac:chgData name="Slatinska Anna, Mgr., PhD." userId="f14beda4-910d-4725-948f-235bf06ddea3" providerId="ADAL" clId="{49622C7B-55CE-4E98-BAC3-5DA34F7FC207}" dt="2021-12-08T04:30:51.241" v="614" actId="26606"/>
          <ac:spMkLst>
            <pc:docMk/>
            <pc:sldMk cId="2402161595" sldId="258"/>
            <ac:spMk id="3" creationId="{120BC25B-C140-45A5-BECE-3C08AF52F260}"/>
          </ac:spMkLst>
        </pc:spChg>
        <pc:spChg chg="add del">
          <ac:chgData name="Slatinska Anna, Mgr., PhD." userId="f14beda4-910d-4725-948f-235bf06ddea3" providerId="ADAL" clId="{49622C7B-55CE-4E98-BAC3-5DA34F7FC207}" dt="2021-12-08T04:30:41.670" v="611" actId="26606"/>
          <ac:spMkLst>
            <pc:docMk/>
            <pc:sldMk cId="2402161595" sldId="258"/>
            <ac:spMk id="10" creationId="{4AB8125F-0FD8-48CD-9F43-73E5494EA774}"/>
          </ac:spMkLst>
        </pc:spChg>
        <pc:spChg chg="add del">
          <ac:chgData name="Slatinska Anna, Mgr., PhD." userId="f14beda4-910d-4725-948f-235bf06ddea3" providerId="ADAL" clId="{49622C7B-55CE-4E98-BAC3-5DA34F7FC207}" dt="2021-12-08T04:30:41.670" v="611" actId="26606"/>
          <ac:spMkLst>
            <pc:docMk/>
            <pc:sldMk cId="2402161595" sldId="258"/>
            <ac:spMk id="12" creationId="{0019DD6C-5899-4C07-864B-EB0A7D104ACF}"/>
          </ac:spMkLst>
        </pc:spChg>
        <pc:spChg chg="add del">
          <ac:chgData name="Slatinska Anna, Mgr., PhD." userId="f14beda4-910d-4725-948f-235bf06ddea3" providerId="ADAL" clId="{49622C7B-55CE-4E98-BAC3-5DA34F7FC207}" dt="2021-12-08T04:30:41.670" v="611" actId="26606"/>
          <ac:spMkLst>
            <pc:docMk/>
            <pc:sldMk cId="2402161595" sldId="258"/>
            <ac:spMk id="14" creationId="{EBDFFBC1-15BD-428E-B8AF-ECF5D1B76DEB}"/>
          </ac:spMkLst>
        </pc:spChg>
        <pc:spChg chg="add del">
          <ac:chgData name="Slatinska Anna, Mgr., PhD." userId="f14beda4-910d-4725-948f-235bf06ddea3" providerId="ADAL" clId="{49622C7B-55CE-4E98-BAC3-5DA34F7FC207}" dt="2021-12-08T04:30:41.670" v="611" actId="26606"/>
          <ac:spMkLst>
            <pc:docMk/>
            <pc:sldMk cId="2402161595" sldId="258"/>
            <ac:spMk id="16" creationId="{EBFB3075-0323-4EB0-B1A5-776A0E709CEF}"/>
          </ac:spMkLst>
        </pc:spChg>
        <pc:spChg chg="add del">
          <ac:chgData name="Slatinska Anna, Mgr., PhD." userId="f14beda4-910d-4725-948f-235bf06ddea3" providerId="ADAL" clId="{49622C7B-55CE-4E98-BAC3-5DA34F7FC207}" dt="2021-12-08T04:30:51.241" v="614" actId="26606"/>
          <ac:spMkLst>
            <pc:docMk/>
            <pc:sldMk cId="2402161595" sldId="258"/>
            <ac:spMk id="18" creationId="{8651CFA9-6065-4243-AC48-858E359780B1}"/>
          </ac:spMkLst>
        </pc:spChg>
        <pc:spChg chg="add del">
          <ac:chgData name="Slatinska Anna, Mgr., PhD." userId="f14beda4-910d-4725-948f-235bf06ddea3" providerId="ADAL" clId="{49622C7B-55CE-4E98-BAC3-5DA34F7FC207}" dt="2021-12-08T04:30:51.241" v="614" actId="26606"/>
          <ac:spMkLst>
            <pc:docMk/>
            <pc:sldMk cId="2402161595" sldId="258"/>
            <ac:spMk id="19" creationId="{E8B2F707-EF35-4955-8439-F76145F3CD7E}"/>
          </ac:spMkLst>
        </pc:spChg>
        <pc:spChg chg="add del">
          <ac:chgData name="Slatinska Anna, Mgr., PhD." userId="f14beda4-910d-4725-948f-235bf06ddea3" providerId="ADAL" clId="{49622C7B-55CE-4E98-BAC3-5DA34F7FC207}" dt="2021-12-08T04:30:51.241" v="614" actId="26606"/>
          <ac:spMkLst>
            <pc:docMk/>
            <pc:sldMk cId="2402161595" sldId="258"/>
            <ac:spMk id="20" creationId="{3C8134F5-D8B2-4E75-AB7D-52504044EC64}"/>
          </ac:spMkLst>
        </pc:spChg>
        <pc:spChg chg="add">
          <ac:chgData name="Slatinska Anna, Mgr., PhD." userId="f14beda4-910d-4725-948f-235bf06ddea3" providerId="ADAL" clId="{49622C7B-55CE-4E98-BAC3-5DA34F7FC207}" dt="2021-12-08T04:30:51.241" v="614" actId="26606"/>
          <ac:spMkLst>
            <pc:docMk/>
            <pc:sldMk cId="2402161595" sldId="258"/>
            <ac:spMk id="25" creationId="{0BABF38A-8A0D-492E-BD20-6CF4D46B50BD}"/>
          </ac:spMkLst>
        </pc:spChg>
        <pc:spChg chg="add">
          <ac:chgData name="Slatinska Anna, Mgr., PhD." userId="f14beda4-910d-4725-948f-235bf06ddea3" providerId="ADAL" clId="{49622C7B-55CE-4E98-BAC3-5DA34F7FC207}" dt="2021-12-08T04:30:51.241" v="614" actId="26606"/>
          <ac:spMkLst>
            <pc:docMk/>
            <pc:sldMk cId="2402161595" sldId="258"/>
            <ac:spMk id="29" creationId="{D6A5485D-4AF6-47BA-8BB1-44D0639B9FA6}"/>
          </ac:spMkLst>
        </pc:spChg>
        <pc:spChg chg="add">
          <ac:chgData name="Slatinska Anna, Mgr., PhD." userId="f14beda4-910d-4725-948f-235bf06ddea3" providerId="ADAL" clId="{49622C7B-55CE-4E98-BAC3-5DA34F7FC207}" dt="2021-12-08T04:30:51.241" v="614" actId="26606"/>
          <ac:spMkLst>
            <pc:docMk/>
            <pc:sldMk cId="2402161595" sldId="258"/>
            <ac:spMk id="31" creationId="{483861B3-77F4-42C4-B257-AF7D1EB5FFDE}"/>
          </ac:spMkLst>
        </pc:spChg>
        <pc:spChg chg="add">
          <ac:chgData name="Slatinska Anna, Mgr., PhD." userId="f14beda4-910d-4725-948f-235bf06ddea3" providerId="ADAL" clId="{49622C7B-55CE-4E98-BAC3-5DA34F7FC207}" dt="2021-12-08T04:30:51.241" v="614" actId="26606"/>
          <ac:spMkLst>
            <pc:docMk/>
            <pc:sldMk cId="2402161595" sldId="258"/>
            <ac:spMk id="33" creationId="{99179F62-E8C7-494A-8011-11EBB8304BCC}"/>
          </ac:spMkLst>
        </pc:spChg>
        <pc:spChg chg="add">
          <ac:chgData name="Slatinska Anna, Mgr., PhD." userId="f14beda4-910d-4725-948f-235bf06ddea3" providerId="ADAL" clId="{49622C7B-55CE-4E98-BAC3-5DA34F7FC207}" dt="2021-12-08T04:30:51.241" v="614" actId="26606"/>
          <ac:spMkLst>
            <pc:docMk/>
            <pc:sldMk cId="2402161595" sldId="258"/>
            <ac:spMk id="35" creationId="{829D6D80-2FFF-4BCA-8939-FF1D684EE52C}"/>
          </ac:spMkLst>
        </pc:spChg>
        <pc:spChg chg="add">
          <ac:chgData name="Slatinska Anna, Mgr., PhD." userId="f14beda4-910d-4725-948f-235bf06ddea3" providerId="ADAL" clId="{49622C7B-55CE-4E98-BAC3-5DA34F7FC207}" dt="2021-12-08T04:30:51.241" v="614" actId="26606"/>
          <ac:spMkLst>
            <pc:docMk/>
            <pc:sldMk cId="2402161595" sldId="258"/>
            <ac:spMk id="37" creationId="{77503EBA-5B77-460B-A348-AA3AC726B3E0}"/>
          </ac:spMkLst>
        </pc:spChg>
        <pc:picChg chg="add mod ord">
          <ac:chgData name="Slatinska Anna, Mgr., PhD." userId="f14beda4-910d-4725-948f-235bf06ddea3" providerId="ADAL" clId="{49622C7B-55CE-4E98-BAC3-5DA34F7FC207}" dt="2021-12-08T04:30:51.241" v="614" actId="26606"/>
          <ac:picMkLst>
            <pc:docMk/>
            <pc:sldMk cId="2402161595" sldId="258"/>
            <ac:picMk id="5" creationId="{0B84AFA7-55A0-48EA-B747-2922E6B71DF1}"/>
          </ac:picMkLst>
        </pc:picChg>
        <pc:picChg chg="add">
          <ac:chgData name="Slatinska Anna, Mgr., PhD." userId="f14beda4-910d-4725-948f-235bf06ddea3" providerId="ADAL" clId="{49622C7B-55CE-4E98-BAC3-5DA34F7FC207}" dt="2021-12-08T04:30:51.241" v="614" actId="26606"/>
          <ac:picMkLst>
            <pc:docMk/>
            <pc:sldMk cId="2402161595" sldId="258"/>
            <ac:picMk id="27" creationId="{1CB7E8AE-A3AC-4BB7-A5C6-F00EC697B265}"/>
          </ac:picMkLst>
        </pc:picChg>
      </pc:sldChg>
      <pc:sldChg chg="modSp new mod modNotesTx">
        <pc:chgData name="Slatinska Anna, Mgr., PhD." userId="f14beda4-910d-4725-948f-235bf06ddea3" providerId="ADAL" clId="{49622C7B-55CE-4E98-BAC3-5DA34F7FC207}" dt="2021-12-08T04:16:42.362" v="207"/>
        <pc:sldMkLst>
          <pc:docMk/>
          <pc:sldMk cId="2061698586" sldId="259"/>
        </pc:sldMkLst>
        <pc:spChg chg="mod">
          <ac:chgData name="Slatinska Anna, Mgr., PhD." userId="f14beda4-910d-4725-948f-235bf06ddea3" providerId="ADAL" clId="{49622C7B-55CE-4E98-BAC3-5DA34F7FC207}" dt="2021-12-08T04:15:41.377" v="202" actId="20577"/>
          <ac:spMkLst>
            <pc:docMk/>
            <pc:sldMk cId="2061698586" sldId="259"/>
            <ac:spMk id="2" creationId="{33779B76-E085-4686-BC30-4229D7514C2E}"/>
          </ac:spMkLst>
        </pc:spChg>
        <pc:spChg chg="mod">
          <ac:chgData name="Slatinska Anna, Mgr., PhD." userId="f14beda4-910d-4725-948f-235bf06ddea3" providerId="ADAL" clId="{49622C7B-55CE-4E98-BAC3-5DA34F7FC207}" dt="2021-12-08T04:16:19.583" v="204" actId="122"/>
          <ac:spMkLst>
            <pc:docMk/>
            <pc:sldMk cId="2061698586" sldId="259"/>
            <ac:spMk id="3" creationId="{4EBCDAC3-446B-448A-98B7-6A1B6873D2E9}"/>
          </ac:spMkLst>
        </pc:spChg>
      </pc:sldChg>
      <pc:sldChg chg="modSp new mod modNotesTx">
        <pc:chgData name="Slatinska Anna, Mgr., PhD." userId="f14beda4-910d-4725-948f-235bf06ddea3" providerId="ADAL" clId="{49622C7B-55CE-4E98-BAC3-5DA34F7FC207}" dt="2021-12-08T04:20:50.344" v="356"/>
        <pc:sldMkLst>
          <pc:docMk/>
          <pc:sldMk cId="3827683350" sldId="260"/>
        </pc:sldMkLst>
        <pc:spChg chg="mod">
          <ac:chgData name="Slatinska Anna, Mgr., PhD." userId="f14beda4-910d-4725-948f-235bf06ddea3" providerId="ADAL" clId="{49622C7B-55CE-4E98-BAC3-5DA34F7FC207}" dt="2021-12-08T04:16:54.268" v="227" actId="20577"/>
          <ac:spMkLst>
            <pc:docMk/>
            <pc:sldMk cId="3827683350" sldId="260"/>
            <ac:spMk id="2" creationId="{AEF639D4-2708-47BB-A495-0D9F04A219A5}"/>
          </ac:spMkLst>
        </pc:spChg>
        <pc:spChg chg="mod">
          <ac:chgData name="Slatinska Anna, Mgr., PhD." userId="f14beda4-910d-4725-948f-235bf06ddea3" providerId="ADAL" clId="{49622C7B-55CE-4E98-BAC3-5DA34F7FC207}" dt="2021-12-08T04:20:50.344" v="356"/>
          <ac:spMkLst>
            <pc:docMk/>
            <pc:sldMk cId="3827683350" sldId="260"/>
            <ac:spMk id="3" creationId="{F7229247-DF9D-440F-A89B-FF6988674A7F}"/>
          </ac:spMkLst>
        </pc:spChg>
      </pc:sldChg>
      <pc:sldChg chg="modSp new mod">
        <pc:chgData name="Slatinska Anna, Mgr., PhD." userId="f14beda4-910d-4725-948f-235bf06ddea3" providerId="ADAL" clId="{49622C7B-55CE-4E98-BAC3-5DA34F7FC207}" dt="2021-12-08T04:22:05.998" v="363" actId="20577"/>
        <pc:sldMkLst>
          <pc:docMk/>
          <pc:sldMk cId="3570895984" sldId="261"/>
        </pc:sldMkLst>
        <pc:spChg chg="mod">
          <ac:chgData name="Slatinska Anna, Mgr., PhD." userId="f14beda4-910d-4725-948f-235bf06ddea3" providerId="ADAL" clId="{49622C7B-55CE-4E98-BAC3-5DA34F7FC207}" dt="2021-12-08T04:17:46.555" v="252" actId="20577"/>
          <ac:spMkLst>
            <pc:docMk/>
            <pc:sldMk cId="3570895984" sldId="261"/>
            <ac:spMk id="2" creationId="{904843AF-AA43-4223-93E2-1EDCF34D8644}"/>
          </ac:spMkLst>
        </pc:spChg>
        <pc:spChg chg="mod">
          <ac:chgData name="Slatinska Anna, Mgr., PhD." userId="f14beda4-910d-4725-948f-235bf06ddea3" providerId="ADAL" clId="{49622C7B-55CE-4E98-BAC3-5DA34F7FC207}" dt="2021-12-08T04:22:05.998" v="363" actId="20577"/>
          <ac:spMkLst>
            <pc:docMk/>
            <pc:sldMk cId="3570895984" sldId="261"/>
            <ac:spMk id="3" creationId="{E1BBC79F-2416-4171-AAE0-2FBD9407B0FE}"/>
          </ac:spMkLst>
        </pc:spChg>
      </pc:sldChg>
      <pc:sldChg chg="modSp new mod modNotesTx">
        <pc:chgData name="Slatinska Anna, Mgr., PhD." userId="f14beda4-910d-4725-948f-235bf06ddea3" providerId="ADAL" clId="{49622C7B-55CE-4E98-BAC3-5DA34F7FC207}" dt="2021-12-08T04:19:03.934" v="324"/>
        <pc:sldMkLst>
          <pc:docMk/>
          <pc:sldMk cId="3511322091" sldId="262"/>
        </pc:sldMkLst>
        <pc:spChg chg="mod">
          <ac:chgData name="Slatinska Anna, Mgr., PhD." userId="f14beda4-910d-4725-948f-235bf06ddea3" providerId="ADAL" clId="{49622C7B-55CE-4E98-BAC3-5DA34F7FC207}" dt="2021-12-08T04:18:51.744" v="323" actId="20577"/>
          <ac:spMkLst>
            <pc:docMk/>
            <pc:sldMk cId="3511322091" sldId="262"/>
            <ac:spMk id="2" creationId="{50219145-2E7B-416B-BBCD-981C35B556A2}"/>
          </ac:spMkLst>
        </pc:spChg>
        <pc:spChg chg="mod">
          <ac:chgData name="Slatinska Anna, Mgr., PhD." userId="f14beda4-910d-4725-948f-235bf06ddea3" providerId="ADAL" clId="{49622C7B-55CE-4E98-BAC3-5DA34F7FC207}" dt="2021-12-08T04:18:37.774" v="276" actId="122"/>
          <ac:spMkLst>
            <pc:docMk/>
            <pc:sldMk cId="3511322091" sldId="262"/>
            <ac:spMk id="3" creationId="{9C56FF6C-3061-48B7-A93F-DEB951735B01}"/>
          </ac:spMkLst>
        </pc:spChg>
      </pc:sldChg>
      <pc:sldChg chg="modSp new mod modNotesTx">
        <pc:chgData name="Slatinska Anna, Mgr., PhD." userId="f14beda4-910d-4725-948f-235bf06ddea3" providerId="ADAL" clId="{49622C7B-55CE-4E98-BAC3-5DA34F7FC207}" dt="2021-12-08T04:21:28.588" v="362"/>
        <pc:sldMkLst>
          <pc:docMk/>
          <pc:sldMk cId="774204324" sldId="263"/>
        </pc:sldMkLst>
        <pc:spChg chg="mod">
          <ac:chgData name="Slatinska Anna, Mgr., PhD." userId="f14beda4-910d-4725-948f-235bf06ddea3" providerId="ADAL" clId="{49622C7B-55CE-4E98-BAC3-5DA34F7FC207}" dt="2021-12-08T04:20:31.124" v="353" actId="20577"/>
          <ac:spMkLst>
            <pc:docMk/>
            <pc:sldMk cId="774204324" sldId="263"/>
            <ac:spMk id="2" creationId="{42D131B8-3CE4-45BA-B14F-597EDBB67D59}"/>
          </ac:spMkLst>
        </pc:spChg>
        <pc:spChg chg="mod">
          <ac:chgData name="Slatinska Anna, Mgr., PhD." userId="f14beda4-910d-4725-948f-235bf06ddea3" providerId="ADAL" clId="{49622C7B-55CE-4E98-BAC3-5DA34F7FC207}" dt="2021-12-08T04:21:28.588" v="362"/>
          <ac:spMkLst>
            <pc:docMk/>
            <pc:sldMk cId="774204324" sldId="263"/>
            <ac:spMk id="3" creationId="{25E96D86-A0F2-4FDE-B6AA-384C108DDFFC}"/>
          </ac:spMkLst>
        </pc:spChg>
      </pc:sldChg>
      <pc:sldChg chg="modSp new mod modNotesTx">
        <pc:chgData name="Slatinska Anna, Mgr., PhD." userId="f14beda4-910d-4725-948f-235bf06ddea3" providerId="ADAL" clId="{49622C7B-55CE-4E98-BAC3-5DA34F7FC207}" dt="2021-12-08T04:22:39.140" v="388"/>
        <pc:sldMkLst>
          <pc:docMk/>
          <pc:sldMk cId="4248227706" sldId="264"/>
        </pc:sldMkLst>
        <pc:spChg chg="mod">
          <ac:chgData name="Slatinska Anna, Mgr., PhD." userId="f14beda4-910d-4725-948f-235bf06ddea3" providerId="ADAL" clId="{49622C7B-55CE-4E98-BAC3-5DA34F7FC207}" dt="2021-12-08T04:22:27.005" v="385" actId="20577"/>
          <ac:spMkLst>
            <pc:docMk/>
            <pc:sldMk cId="4248227706" sldId="264"/>
            <ac:spMk id="2" creationId="{D97C5DF4-46E9-4BF4-BF5D-EFD9E09FDB59}"/>
          </ac:spMkLst>
        </pc:spChg>
        <pc:spChg chg="mod">
          <ac:chgData name="Slatinska Anna, Mgr., PhD." userId="f14beda4-910d-4725-948f-235bf06ddea3" providerId="ADAL" clId="{49622C7B-55CE-4E98-BAC3-5DA34F7FC207}" dt="2021-12-08T04:22:30.051" v="387"/>
          <ac:spMkLst>
            <pc:docMk/>
            <pc:sldMk cId="4248227706" sldId="264"/>
            <ac:spMk id="3" creationId="{95601778-BC79-4158-8A16-633880C970FD}"/>
          </ac:spMkLst>
        </pc:spChg>
      </pc:sldChg>
      <pc:sldChg chg="modSp new mod">
        <pc:chgData name="Slatinska Anna, Mgr., PhD." userId="f14beda4-910d-4725-948f-235bf06ddea3" providerId="ADAL" clId="{49622C7B-55CE-4E98-BAC3-5DA34F7FC207}" dt="2021-12-08T04:23:02.192" v="415" actId="20577"/>
        <pc:sldMkLst>
          <pc:docMk/>
          <pc:sldMk cId="1356925593" sldId="265"/>
        </pc:sldMkLst>
        <pc:spChg chg="mod">
          <ac:chgData name="Slatinska Anna, Mgr., PhD." userId="f14beda4-910d-4725-948f-235bf06ddea3" providerId="ADAL" clId="{49622C7B-55CE-4E98-BAC3-5DA34F7FC207}" dt="2021-12-08T04:22:59.668" v="413" actId="20577"/>
          <ac:spMkLst>
            <pc:docMk/>
            <pc:sldMk cId="1356925593" sldId="265"/>
            <ac:spMk id="2" creationId="{385315AB-BDFC-487C-B046-A8F8B4529C9E}"/>
          </ac:spMkLst>
        </pc:spChg>
        <pc:spChg chg="mod">
          <ac:chgData name="Slatinska Anna, Mgr., PhD." userId="f14beda4-910d-4725-948f-235bf06ddea3" providerId="ADAL" clId="{49622C7B-55CE-4E98-BAC3-5DA34F7FC207}" dt="2021-12-08T04:23:02.192" v="415" actId="20577"/>
          <ac:spMkLst>
            <pc:docMk/>
            <pc:sldMk cId="1356925593" sldId="265"/>
            <ac:spMk id="3" creationId="{041FA215-858E-4F4A-AAAB-4E6D8BBA037D}"/>
          </ac:spMkLst>
        </pc:spChg>
      </pc:sldChg>
      <pc:sldChg chg="modSp new mod">
        <pc:chgData name="Slatinska Anna, Mgr., PhD." userId="f14beda4-910d-4725-948f-235bf06ddea3" providerId="ADAL" clId="{49622C7B-55CE-4E98-BAC3-5DA34F7FC207}" dt="2021-12-08T04:23:58.790" v="423" actId="27636"/>
        <pc:sldMkLst>
          <pc:docMk/>
          <pc:sldMk cId="2850122985" sldId="266"/>
        </pc:sldMkLst>
        <pc:spChg chg="mod">
          <ac:chgData name="Slatinska Anna, Mgr., PhD." userId="f14beda4-910d-4725-948f-235bf06ddea3" providerId="ADAL" clId="{49622C7B-55CE-4E98-BAC3-5DA34F7FC207}" dt="2021-12-08T04:23:58.790" v="423" actId="27636"/>
          <ac:spMkLst>
            <pc:docMk/>
            <pc:sldMk cId="2850122985" sldId="266"/>
            <ac:spMk id="2" creationId="{61571C15-6625-4F00-926B-D40BC8A776C0}"/>
          </ac:spMkLst>
        </pc:spChg>
        <pc:spChg chg="mod">
          <ac:chgData name="Slatinska Anna, Mgr., PhD." userId="f14beda4-910d-4725-948f-235bf06ddea3" providerId="ADAL" clId="{49622C7B-55CE-4E98-BAC3-5DA34F7FC207}" dt="2021-12-08T04:23:38.397" v="418"/>
          <ac:spMkLst>
            <pc:docMk/>
            <pc:sldMk cId="2850122985" sldId="266"/>
            <ac:spMk id="3" creationId="{AA64045F-DAC9-44FE-B935-9A0B093FF074}"/>
          </ac:spMkLst>
        </pc:spChg>
      </pc:sldChg>
      <pc:sldChg chg="modSp new mod modNotesTx">
        <pc:chgData name="Slatinska Anna, Mgr., PhD." userId="f14beda4-910d-4725-948f-235bf06ddea3" providerId="ADAL" clId="{49622C7B-55CE-4E98-BAC3-5DA34F7FC207}" dt="2021-12-08T04:24:43.795" v="446"/>
        <pc:sldMkLst>
          <pc:docMk/>
          <pc:sldMk cId="2474607623" sldId="267"/>
        </pc:sldMkLst>
        <pc:spChg chg="mod">
          <ac:chgData name="Slatinska Anna, Mgr., PhD." userId="f14beda4-910d-4725-948f-235bf06ddea3" providerId="ADAL" clId="{49622C7B-55CE-4E98-BAC3-5DA34F7FC207}" dt="2021-12-08T04:24:18.998" v="441" actId="5793"/>
          <ac:spMkLst>
            <pc:docMk/>
            <pc:sldMk cId="2474607623" sldId="267"/>
            <ac:spMk id="2" creationId="{22A842C0-F0AC-4628-B8FA-8D696F6A9D96}"/>
          </ac:spMkLst>
        </pc:spChg>
        <pc:spChg chg="mod">
          <ac:chgData name="Slatinska Anna, Mgr., PhD." userId="f14beda4-910d-4725-948f-235bf06ddea3" providerId="ADAL" clId="{49622C7B-55CE-4E98-BAC3-5DA34F7FC207}" dt="2021-12-08T04:24:28.348" v="443"/>
          <ac:spMkLst>
            <pc:docMk/>
            <pc:sldMk cId="2474607623" sldId="267"/>
            <ac:spMk id="3" creationId="{491984C8-9AEE-44B7-9E18-DD33A575996C}"/>
          </ac:spMkLst>
        </pc:spChg>
      </pc:sldChg>
      <pc:sldChg chg="modSp new mod modNotesTx">
        <pc:chgData name="Slatinska Anna, Mgr., PhD." userId="f14beda4-910d-4725-948f-235bf06ddea3" providerId="ADAL" clId="{49622C7B-55CE-4E98-BAC3-5DA34F7FC207}" dt="2021-12-08T04:25:17.295" v="468"/>
        <pc:sldMkLst>
          <pc:docMk/>
          <pc:sldMk cId="4224694069" sldId="268"/>
        </pc:sldMkLst>
        <pc:spChg chg="mod">
          <ac:chgData name="Slatinska Anna, Mgr., PhD." userId="f14beda4-910d-4725-948f-235bf06ddea3" providerId="ADAL" clId="{49622C7B-55CE-4E98-BAC3-5DA34F7FC207}" dt="2021-12-08T04:24:59.419" v="464" actId="20577"/>
          <ac:spMkLst>
            <pc:docMk/>
            <pc:sldMk cId="4224694069" sldId="268"/>
            <ac:spMk id="2" creationId="{F2BCE4DA-E1EC-499E-ACF4-44355B172CED}"/>
          </ac:spMkLst>
        </pc:spChg>
        <pc:spChg chg="mod">
          <ac:chgData name="Slatinska Anna, Mgr., PhD." userId="f14beda4-910d-4725-948f-235bf06ddea3" providerId="ADAL" clId="{49622C7B-55CE-4E98-BAC3-5DA34F7FC207}" dt="2021-12-08T04:25:17.295" v="468"/>
          <ac:spMkLst>
            <pc:docMk/>
            <pc:sldMk cId="4224694069" sldId="268"/>
            <ac:spMk id="3" creationId="{E9FFDAF3-C9D1-4370-88D1-0159A1A916D4}"/>
          </ac:spMkLst>
        </pc:spChg>
      </pc:sldChg>
      <pc:sldChg chg="addSp delSp modSp new mod modNotesTx">
        <pc:chgData name="Slatinska Anna, Mgr., PhD." userId="f14beda4-910d-4725-948f-235bf06ddea3" providerId="ADAL" clId="{49622C7B-55CE-4E98-BAC3-5DA34F7FC207}" dt="2021-12-08T04:28:01.997" v="581"/>
        <pc:sldMkLst>
          <pc:docMk/>
          <pc:sldMk cId="763355804" sldId="269"/>
        </pc:sldMkLst>
        <pc:spChg chg="mod">
          <ac:chgData name="Slatinska Anna, Mgr., PhD." userId="f14beda4-910d-4725-948f-235bf06ddea3" providerId="ADAL" clId="{49622C7B-55CE-4E98-BAC3-5DA34F7FC207}" dt="2021-12-08T04:25:41.131" v="492" actId="20577"/>
          <ac:spMkLst>
            <pc:docMk/>
            <pc:sldMk cId="763355804" sldId="269"/>
            <ac:spMk id="2" creationId="{3F280185-EA70-4FAB-9AC5-516E6A209FAA}"/>
          </ac:spMkLst>
        </pc:spChg>
        <pc:spChg chg="mod">
          <ac:chgData name="Slatinska Anna, Mgr., PhD." userId="f14beda4-910d-4725-948f-235bf06ddea3" providerId="ADAL" clId="{49622C7B-55CE-4E98-BAC3-5DA34F7FC207}" dt="2021-12-08T04:25:58.219" v="494"/>
          <ac:spMkLst>
            <pc:docMk/>
            <pc:sldMk cId="763355804" sldId="269"/>
            <ac:spMk id="3" creationId="{70A1CEEE-1A01-4F85-A1C2-1C2614CFE99D}"/>
          </ac:spMkLst>
        </pc:spChg>
        <pc:spChg chg="add del mod">
          <ac:chgData name="Slatinska Anna, Mgr., PhD." userId="f14beda4-910d-4725-948f-235bf06ddea3" providerId="ADAL" clId="{49622C7B-55CE-4E98-BAC3-5DA34F7FC207}" dt="2021-12-08T04:27:46.882" v="579" actId="27636"/>
          <ac:spMkLst>
            <pc:docMk/>
            <pc:sldMk cId="763355804" sldId="269"/>
            <ac:spMk id="4" creationId="{1834794F-2994-4C33-90D4-D64A4C02FA67}"/>
          </ac:spMkLst>
        </pc:spChg>
        <pc:spChg chg="mod">
          <ac:chgData name="Slatinska Anna, Mgr., PhD." userId="f14beda4-910d-4725-948f-235bf06ddea3" providerId="ADAL" clId="{49622C7B-55CE-4E98-BAC3-5DA34F7FC207}" dt="2021-12-08T04:26:06.575" v="495"/>
          <ac:spMkLst>
            <pc:docMk/>
            <pc:sldMk cId="763355804" sldId="269"/>
            <ac:spMk id="5" creationId="{7E58D7F0-791D-4068-8BF2-E7A2954081CA}"/>
          </ac:spMkLst>
        </pc:spChg>
        <pc:spChg chg="add del mod">
          <ac:chgData name="Slatinska Anna, Mgr., PhD." userId="f14beda4-910d-4725-948f-235bf06ddea3" providerId="ADAL" clId="{49622C7B-55CE-4E98-BAC3-5DA34F7FC207}" dt="2021-12-08T04:27:46.898" v="580" actId="27636"/>
          <ac:spMkLst>
            <pc:docMk/>
            <pc:sldMk cId="763355804" sldId="269"/>
            <ac:spMk id="6" creationId="{B9DB54F0-1EA7-490D-B9C0-181C9D5169FF}"/>
          </ac:spMkLst>
        </pc:spChg>
        <pc:spChg chg="add del mod">
          <ac:chgData name="Slatinska Anna, Mgr., PhD." userId="f14beda4-910d-4725-948f-235bf06ddea3" providerId="ADAL" clId="{49622C7B-55CE-4E98-BAC3-5DA34F7FC207}" dt="2021-12-08T04:26:20.731" v="497"/>
          <ac:spMkLst>
            <pc:docMk/>
            <pc:sldMk cId="763355804" sldId="269"/>
            <ac:spMk id="7" creationId="{D9CA0142-6891-44A0-9973-645117CCA329}"/>
          </ac:spMkLst>
        </pc:spChg>
        <pc:spChg chg="add del mod">
          <ac:chgData name="Slatinska Anna, Mgr., PhD." userId="f14beda4-910d-4725-948f-235bf06ddea3" providerId="ADAL" clId="{49622C7B-55CE-4E98-BAC3-5DA34F7FC207}" dt="2021-12-08T04:27:40.996" v="573"/>
          <ac:spMkLst>
            <pc:docMk/>
            <pc:sldMk cId="763355804" sldId="269"/>
            <ac:spMk id="8" creationId="{FEC6CDD6-4B94-4B91-8D46-7EF28170FD47}"/>
          </ac:spMkLst>
        </pc:spChg>
      </pc:sldChg>
      <pc:sldChg chg="modSp new mod">
        <pc:chgData name="Slatinska Anna, Mgr., PhD." userId="f14beda4-910d-4725-948f-235bf06ddea3" providerId="ADAL" clId="{49622C7B-55CE-4E98-BAC3-5DA34F7FC207}" dt="2021-12-08T04:49:32.274" v="1147" actId="27636"/>
        <pc:sldMkLst>
          <pc:docMk/>
          <pc:sldMk cId="2620838488" sldId="270"/>
        </pc:sldMkLst>
        <pc:spChg chg="mod">
          <ac:chgData name="Slatinska Anna, Mgr., PhD." userId="f14beda4-910d-4725-948f-235bf06ddea3" providerId="ADAL" clId="{49622C7B-55CE-4E98-BAC3-5DA34F7FC207}" dt="2021-12-08T04:28:24.497" v="601" actId="20577"/>
          <ac:spMkLst>
            <pc:docMk/>
            <pc:sldMk cId="2620838488" sldId="270"/>
            <ac:spMk id="2" creationId="{A9CEE200-B94C-4045-99F3-D26042113871}"/>
          </ac:spMkLst>
        </pc:spChg>
        <pc:spChg chg="mod">
          <ac:chgData name="Slatinska Anna, Mgr., PhD." userId="f14beda4-910d-4725-948f-235bf06ddea3" providerId="ADAL" clId="{49622C7B-55CE-4E98-BAC3-5DA34F7FC207}" dt="2021-12-08T04:49:32.274" v="1147" actId="27636"/>
          <ac:spMkLst>
            <pc:docMk/>
            <pc:sldMk cId="2620838488" sldId="270"/>
            <ac:spMk id="3" creationId="{F5BB598D-4F72-429A-8173-00649DFE1D15}"/>
          </ac:spMkLst>
        </pc:spChg>
      </pc:sldChg>
      <pc:sldChg chg="addSp delSp modSp new mod">
        <pc:chgData name="Slatinska Anna, Mgr., PhD." userId="f14beda4-910d-4725-948f-235bf06ddea3" providerId="ADAL" clId="{49622C7B-55CE-4E98-BAC3-5DA34F7FC207}" dt="2021-12-08T04:32:20.955" v="626" actId="14100"/>
        <pc:sldMkLst>
          <pc:docMk/>
          <pc:sldMk cId="3366835699" sldId="271"/>
        </pc:sldMkLst>
        <pc:spChg chg="del">
          <ac:chgData name="Slatinska Anna, Mgr., PhD." userId="f14beda4-910d-4725-948f-235bf06ddea3" providerId="ADAL" clId="{49622C7B-55CE-4E98-BAC3-5DA34F7FC207}" dt="2021-12-08T04:32:11.075" v="623" actId="478"/>
          <ac:spMkLst>
            <pc:docMk/>
            <pc:sldMk cId="3366835699" sldId="271"/>
            <ac:spMk id="2" creationId="{91CD9190-D4AB-48C7-9908-57806EA1A78B}"/>
          </ac:spMkLst>
        </pc:spChg>
        <pc:spChg chg="del">
          <ac:chgData name="Slatinska Anna, Mgr., PhD." userId="f14beda4-910d-4725-948f-235bf06ddea3" providerId="ADAL" clId="{49622C7B-55CE-4E98-BAC3-5DA34F7FC207}" dt="2021-12-08T04:32:06.591" v="622"/>
          <ac:spMkLst>
            <pc:docMk/>
            <pc:sldMk cId="3366835699" sldId="271"/>
            <ac:spMk id="3" creationId="{65FE690E-B7EC-4D12-A15C-AD7C9717381B}"/>
          </ac:spMkLst>
        </pc:spChg>
        <pc:picChg chg="add mod">
          <ac:chgData name="Slatinska Anna, Mgr., PhD." userId="f14beda4-910d-4725-948f-235bf06ddea3" providerId="ADAL" clId="{49622C7B-55CE-4E98-BAC3-5DA34F7FC207}" dt="2021-12-08T04:32:20.955" v="626" actId="14100"/>
          <ac:picMkLst>
            <pc:docMk/>
            <pc:sldMk cId="3366835699" sldId="271"/>
            <ac:picMk id="5" creationId="{6052D02C-B064-499C-AE57-795858BA2724}"/>
          </ac:picMkLst>
        </pc:picChg>
      </pc:sldChg>
      <pc:sldChg chg="addSp delSp modSp new mod setBg">
        <pc:chgData name="Slatinska Anna, Mgr., PhD." userId="f14beda4-910d-4725-948f-235bf06ddea3" providerId="ADAL" clId="{49622C7B-55CE-4E98-BAC3-5DA34F7FC207}" dt="2021-12-08T04:34:33.429" v="632" actId="26606"/>
        <pc:sldMkLst>
          <pc:docMk/>
          <pc:sldMk cId="4058775167" sldId="272"/>
        </pc:sldMkLst>
        <pc:spChg chg="del">
          <ac:chgData name="Slatinska Anna, Mgr., PhD." userId="f14beda4-910d-4725-948f-235bf06ddea3" providerId="ADAL" clId="{49622C7B-55CE-4E98-BAC3-5DA34F7FC207}" dt="2021-12-08T04:34:31.367" v="631" actId="478"/>
          <ac:spMkLst>
            <pc:docMk/>
            <pc:sldMk cId="4058775167" sldId="272"/>
            <ac:spMk id="2" creationId="{4261F485-028E-459B-A637-4249F247A0F8}"/>
          </ac:spMkLst>
        </pc:spChg>
        <pc:spChg chg="del">
          <ac:chgData name="Slatinska Anna, Mgr., PhD." userId="f14beda4-910d-4725-948f-235bf06ddea3" providerId="ADAL" clId="{49622C7B-55CE-4E98-BAC3-5DA34F7FC207}" dt="2021-12-08T04:34:28.292" v="628"/>
          <ac:spMkLst>
            <pc:docMk/>
            <pc:sldMk cId="4058775167" sldId="272"/>
            <ac:spMk id="3" creationId="{ED73FB62-4523-46CA-BC63-358F5CE6F61E}"/>
          </ac:spMkLst>
        </pc:spChg>
        <pc:spChg chg="add">
          <ac:chgData name="Slatinska Anna, Mgr., PhD." userId="f14beda4-910d-4725-948f-235bf06ddea3" providerId="ADAL" clId="{49622C7B-55CE-4E98-BAC3-5DA34F7FC207}" dt="2021-12-08T04:34:33.429" v="632" actId="26606"/>
          <ac:spMkLst>
            <pc:docMk/>
            <pc:sldMk cId="4058775167" sldId="272"/>
            <ac:spMk id="10" creationId="{0BABF38A-8A0D-492E-BD20-6CF4D46B50BD}"/>
          </ac:spMkLst>
        </pc:spChg>
        <pc:spChg chg="add">
          <ac:chgData name="Slatinska Anna, Mgr., PhD." userId="f14beda4-910d-4725-948f-235bf06ddea3" providerId="ADAL" clId="{49622C7B-55CE-4E98-BAC3-5DA34F7FC207}" dt="2021-12-08T04:34:33.429" v="632" actId="26606"/>
          <ac:spMkLst>
            <pc:docMk/>
            <pc:sldMk cId="4058775167" sldId="272"/>
            <ac:spMk id="14" creationId="{37FDDF72-DE39-4F99-A3C1-DD9D7815D7DB}"/>
          </ac:spMkLst>
        </pc:spChg>
        <pc:spChg chg="add">
          <ac:chgData name="Slatinska Anna, Mgr., PhD." userId="f14beda4-910d-4725-948f-235bf06ddea3" providerId="ADAL" clId="{49622C7B-55CE-4E98-BAC3-5DA34F7FC207}" dt="2021-12-08T04:34:33.429" v="632" actId="26606"/>
          <ac:spMkLst>
            <pc:docMk/>
            <pc:sldMk cId="4058775167" sldId="272"/>
            <ac:spMk id="16" creationId="{5E4ECE80-3AD1-450C-B62A-98788F193948}"/>
          </ac:spMkLst>
        </pc:spChg>
        <pc:picChg chg="add mod">
          <ac:chgData name="Slatinska Anna, Mgr., PhD." userId="f14beda4-910d-4725-948f-235bf06ddea3" providerId="ADAL" clId="{49622C7B-55CE-4E98-BAC3-5DA34F7FC207}" dt="2021-12-08T04:34:33.429" v="632" actId="26606"/>
          <ac:picMkLst>
            <pc:docMk/>
            <pc:sldMk cId="4058775167" sldId="272"/>
            <ac:picMk id="5" creationId="{B248FDEF-FB82-4369-9183-708964612754}"/>
          </ac:picMkLst>
        </pc:picChg>
        <pc:picChg chg="add">
          <ac:chgData name="Slatinska Anna, Mgr., PhD." userId="f14beda4-910d-4725-948f-235bf06ddea3" providerId="ADAL" clId="{49622C7B-55CE-4E98-BAC3-5DA34F7FC207}" dt="2021-12-08T04:34:33.429" v="632" actId="26606"/>
          <ac:picMkLst>
            <pc:docMk/>
            <pc:sldMk cId="4058775167" sldId="272"/>
            <ac:picMk id="12" creationId="{1CB7E8AE-A3AC-4BB7-A5C6-F00EC697B265}"/>
          </ac:picMkLst>
        </pc:picChg>
        <pc:picChg chg="add">
          <ac:chgData name="Slatinska Anna, Mgr., PhD." userId="f14beda4-910d-4725-948f-235bf06ddea3" providerId="ADAL" clId="{49622C7B-55CE-4E98-BAC3-5DA34F7FC207}" dt="2021-12-08T04:34:33.429" v="632" actId="26606"/>
          <ac:picMkLst>
            <pc:docMk/>
            <pc:sldMk cId="4058775167" sldId="272"/>
            <ac:picMk id="18" creationId="{E5D1D0CC-CCAC-438D-80EC-4CCECE936572}"/>
          </ac:picMkLst>
        </pc:picChg>
        <pc:picChg chg="add">
          <ac:chgData name="Slatinska Anna, Mgr., PhD." userId="f14beda4-910d-4725-948f-235bf06ddea3" providerId="ADAL" clId="{49622C7B-55CE-4E98-BAC3-5DA34F7FC207}" dt="2021-12-08T04:34:33.429" v="632" actId="26606"/>
          <ac:picMkLst>
            <pc:docMk/>
            <pc:sldMk cId="4058775167" sldId="272"/>
            <ac:picMk id="20" creationId="{0CBD1636-9054-40A5-A483-B554F6C5EA49}"/>
          </ac:picMkLst>
        </pc:picChg>
      </pc:sldChg>
      <pc:sldChg chg="addSp delSp modSp new mod modNotesTx">
        <pc:chgData name="Slatinska Anna, Mgr., PhD." userId="f14beda4-910d-4725-948f-235bf06ddea3" providerId="ADAL" clId="{49622C7B-55CE-4E98-BAC3-5DA34F7FC207}" dt="2021-12-08T04:39:55.746" v="738"/>
        <pc:sldMkLst>
          <pc:docMk/>
          <pc:sldMk cId="1758078446" sldId="273"/>
        </pc:sldMkLst>
        <pc:spChg chg="mod">
          <ac:chgData name="Slatinska Anna, Mgr., PhD." userId="f14beda4-910d-4725-948f-235bf06ddea3" providerId="ADAL" clId="{49622C7B-55CE-4E98-BAC3-5DA34F7FC207}" dt="2021-12-08T04:38:15.488" v="702" actId="20577"/>
          <ac:spMkLst>
            <pc:docMk/>
            <pc:sldMk cId="1758078446" sldId="273"/>
            <ac:spMk id="2" creationId="{48F8C650-2B9F-4C0F-95A6-9B34123E9970}"/>
          </ac:spMkLst>
        </pc:spChg>
        <pc:spChg chg="add del mod">
          <ac:chgData name="Slatinska Anna, Mgr., PhD." userId="f14beda4-910d-4725-948f-235bf06ddea3" providerId="ADAL" clId="{49622C7B-55CE-4E98-BAC3-5DA34F7FC207}" dt="2021-12-08T04:39:23.077" v="735" actId="27636"/>
          <ac:spMkLst>
            <pc:docMk/>
            <pc:sldMk cId="1758078446" sldId="273"/>
            <ac:spMk id="3" creationId="{C8643E57-30BC-4076-A87B-E9AEC8A5FD07}"/>
          </ac:spMkLst>
        </pc:spChg>
        <pc:spChg chg="mod">
          <ac:chgData name="Slatinska Anna, Mgr., PhD." userId="f14beda4-910d-4725-948f-235bf06ddea3" providerId="ADAL" clId="{49622C7B-55CE-4E98-BAC3-5DA34F7FC207}" dt="2021-12-08T04:39:31.432" v="737"/>
          <ac:spMkLst>
            <pc:docMk/>
            <pc:sldMk cId="1758078446" sldId="273"/>
            <ac:spMk id="4" creationId="{07D31D8E-6381-4D57-9C46-A5B079FD1FD6}"/>
          </ac:spMkLst>
        </pc:spChg>
        <pc:spChg chg="add del mod">
          <ac:chgData name="Slatinska Anna, Mgr., PhD." userId="f14beda4-910d-4725-948f-235bf06ddea3" providerId="ADAL" clId="{49622C7B-55CE-4E98-BAC3-5DA34F7FC207}" dt="2021-12-08T04:36:41.386" v="635"/>
          <ac:spMkLst>
            <pc:docMk/>
            <pc:sldMk cId="1758078446" sldId="273"/>
            <ac:spMk id="5" creationId="{B54F4084-37F4-4168-A867-BAB3EEEDDF17}"/>
          </ac:spMkLst>
        </pc:spChg>
        <pc:spChg chg="add del">
          <ac:chgData name="Slatinska Anna, Mgr., PhD." userId="f14beda4-910d-4725-948f-235bf06ddea3" providerId="ADAL" clId="{49622C7B-55CE-4E98-BAC3-5DA34F7FC207}" dt="2021-12-08T04:38:26.337" v="709"/>
          <ac:spMkLst>
            <pc:docMk/>
            <pc:sldMk cId="1758078446" sldId="273"/>
            <ac:spMk id="6" creationId="{0511793A-173A-4F91-BB98-D4CB0B84367E}"/>
          </ac:spMkLst>
        </pc:spChg>
        <pc:spChg chg="add del mod">
          <ac:chgData name="Slatinska Anna, Mgr., PhD." userId="f14beda4-910d-4725-948f-235bf06ddea3" providerId="ADAL" clId="{49622C7B-55CE-4E98-BAC3-5DA34F7FC207}" dt="2021-12-08T04:38:24.701" v="707"/>
          <ac:spMkLst>
            <pc:docMk/>
            <pc:sldMk cId="1758078446" sldId="273"/>
            <ac:spMk id="7" creationId="{B09F035D-15A4-4A81-97F3-40CE5669CDC9}"/>
          </ac:spMkLst>
        </pc:spChg>
      </pc:sldChg>
      <pc:sldChg chg="modSp new mod modNotesTx">
        <pc:chgData name="Slatinska Anna, Mgr., PhD." userId="f14beda4-910d-4725-948f-235bf06ddea3" providerId="ADAL" clId="{49622C7B-55CE-4E98-BAC3-5DA34F7FC207}" dt="2021-12-08T04:43:29.832" v="797"/>
        <pc:sldMkLst>
          <pc:docMk/>
          <pc:sldMk cId="1613979474" sldId="274"/>
        </pc:sldMkLst>
        <pc:spChg chg="mod">
          <ac:chgData name="Slatinska Anna, Mgr., PhD." userId="f14beda4-910d-4725-948f-235bf06ddea3" providerId="ADAL" clId="{49622C7B-55CE-4E98-BAC3-5DA34F7FC207}" dt="2021-12-08T04:42:28.289" v="793" actId="20577"/>
          <ac:spMkLst>
            <pc:docMk/>
            <pc:sldMk cId="1613979474" sldId="274"/>
            <ac:spMk id="2" creationId="{C4D5E635-FBCA-49A1-8A7B-772B17161B6A}"/>
          </ac:spMkLst>
        </pc:spChg>
        <pc:spChg chg="mod">
          <ac:chgData name="Slatinska Anna, Mgr., PhD." userId="f14beda4-910d-4725-948f-235bf06ddea3" providerId="ADAL" clId="{49622C7B-55CE-4E98-BAC3-5DA34F7FC207}" dt="2021-12-08T04:41:01.036" v="740"/>
          <ac:spMkLst>
            <pc:docMk/>
            <pc:sldMk cId="1613979474" sldId="274"/>
            <ac:spMk id="3" creationId="{63726FB8-FC85-478F-ADFA-1BF0CE097DB8}"/>
          </ac:spMkLst>
        </pc:spChg>
      </pc:sldChg>
      <pc:sldChg chg="modSp new mod">
        <pc:chgData name="Slatinska Anna, Mgr., PhD." userId="f14beda4-910d-4725-948f-235bf06ddea3" providerId="ADAL" clId="{49622C7B-55CE-4E98-BAC3-5DA34F7FC207}" dt="2021-12-08T04:44:34.082" v="875" actId="20577"/>
        <pc:sldMkLst>
          <pc:docMk/>
          <pc:sldMk cId="3581343798" sldId="275"/>
        </pc:sldMkLst>
        <pc:spChg chg="mod">
          <ac:chgData name="Slatinska Anna, Mgr., PhD." userId="f14beda4-910d-4725-948f-235bf06ddea3" providerId="ADAL" clId="{49622C7B-55CE-4E98-BAC3-5DA34F7FC207}" dt="2021-12-08T04:44:34.082" v="875" actId="20577"/>
          <ac:spMkLst>
            <pc:docMk/>
            <pc:sldMk cId="3581343798" sldId="275"/>
            <ac:spMk id="2" creationId="{D2BF29DF-1EA0-45C6-BA0F-8949A62A015B}"/>
          </ac:spMkLst>
        </pc:spChg>
        <pc:spChg chg="mod">
          <ac:chgData name="Slatinska Anna, Mgr., PhD." userId="f14beda4-910d-4725-948f-235bf06ddea3" providerId="ADAL" clId="{49622C7B-55CE-4E98-BAC3-5DA34F7FC207}" dt="2021-12-08T04:44:14.770" v="799"/>
          <ac:spMkLst>
            <pc:docMk/>
            <pc:sldMk cId="3581343798" sldId="275"/>
            <ac:spMk id="3" creationId="{42A282DD-609F-4F45-BA63-D83A9DE27772}"/>
          </ac:spMkLst>
        </pc:spChg>
      </pc:sldChg>
      <pc:sldChg chg="delSp modSp new mod">
        <pc:chgData name="Slatinska Anna, Mgr., PhD." userId="f14beda4-910d-4725-948f-235bf06ddea3" providerId="ADAL" clId="{49622C7B-55CE-4E98-BAC3-5DA34F7FC207}" dt="2021-12-08T04:45:31.956" v="878" actId="478"/>
        <pc:sldMkLst>
          <pc:docMk/>
          <pc:sldMk cId="3906643832" sldId="276"/>
        </pc:sldMkLst>
        <pc:spChg chg="del">
          <ac:chgData name="Slatinska Anna, Mgr., PhD." userId="f14beda4-910d-4725-948f-235bf06ddea3" providerId="ADAL" clId="{49622C7B-55CE-4E98-BAC3-5DA34F7FC207}" dt="2021-12-08T04:45:31.956" v="878" actId="478"/>
          <ac:spMkLst>
            <pc:docMk/>
            <pc:sldMk cId="3906643832" sldId="276"/>
            <ac:spMk id="2" creationId="{E2B8E864-1BE1-44F2-AE46-1E3F1EE42B14}"/>
          </ac:spMkLst>
        </pc:spChg>
        <pc:spChg chg="mod">
          <ac:chgData name="Slatinska Anna, Mgr., PhD." userId="f14beda4-910d-4725-948f-235bf06ddea3" providerId="ADAL" clId="{49622C7B-55CE-4E98-BAC3-5DA34F7FC207}" dt="2021-12-08T04:45:20.102" v="877"/>
          <ac:spMkLst>
            <pc:docMk/>
            <pc:sldMk cId="3906643832" sldId="276"/>
            <ac:spMk id="3" creationId="{7963045B-AF9F-4DD5-A03A-7D56016328D5}"/>
          </ac:spMkLst>
        </pc:spChg>
      </pc:sldChg>
      <pc:sldChg chg="modSp new mod modNotesTx">
        <pc:chgData name="Slatinska Anna, Mgr., PhD." userId="f14beda4-910d-4725-948f-235bf06ddea3" providerId="ADAL" clId="{49622C7B-55CE-4E98-BAC3-5DA34F7FC207}" dt="2021-12-08T04:48:56.506" v="1109"/>
        <pc:sldMkLst>
          <pc:docMk/>
          <pc:sldMk cId="2263737029" sldId="277"/>
        </pc:sldMkLst>
        <pc:spChg chg="mod">
          <ac:chgData name="Slatinska Anna, Mgr., PhD." userId="f14beda4-910d-4725-948f-235bf06ddea3" providerId="ADAL" clId="{49622C7B-55CE-4E98-BAC3-5DA34F7FC207}" dt="2021-12-08T04:47:44.547" v="943" actId="20577"/>
          <ac:spMkLst>
            <pc:docMk/>
            <pc:sldMk cId="2263737029" sldId="277"/>
            <ac:spMk id="2" creationId="{1BA240D2-D199-4419-BBA2-B6CEFA77E541}"/>
          </ac:spMkLst>
        </pc:spChg>
        <pc:spChg chg="mod">
          <ac:chgData name="Slatinska Anna, Mgr., PhD." userId="f14beda4-910d-4725-948f-235bf06ddea3" providerId="ADAL" clId="{49622C7B-55CE-4E98-BAC3-5DA34F7FC207}" dt="2021-12-08T04:48:51.745" v="1099" actId="27636"/>
          <ac:spMkLst>
            <pc:docMk/>
            <pc:sldMk cId="2263737029" sldId="277"/>
            <ac:spMk id="3" creationId="{33AE56EE-6BCA-4BEF-B976-884076C99B93}"/>
          </ac:spMkLst>
        </pc:spChg>
      </pc:sldChg>
      <pc:sldMasterChg chg="del delSldLayout">
        <pc:chgData name="Slatinska Anna, Mgr., PhD." userId="f14beda4-910d-4725-948f-235bf06ddea3" providerId="ADAL" clId="{49622C7B-55CE-4E98-BAC3-5DA34F7FC207}" dt="2021-12-08T04:11:40.941" v="2" actId="26606"/>
        <pc:sldMasterMkLst>
          <pc:docMk/>
          <pc:sldMasterMk cId="3875420180" sldId="2147483660"/>
        </pc:sldMasterMkLst>
        <pc:sldLayoutChg chg="del">
          <pc:chgData name="Slatinska Anna, Mgr., PhD." userId="f14beda4-910d-4725-948f-235bf06ddea3" providerId="ADAL" clId="{49622C7B-55CE-4E98-BAC3-5DA34F7FC207}" dt="2021-12-08T04:11:40.941" v="2" actId="26606"/>
          <pc:sldLayoutMkLst>
            <pc:docMk/>
            <pc:sldMasterMk cId="3875420180" sldId="2147483660"/>
            <pc:sldLayoutMk cId="884808205" sldId="2147483661"/>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3069697315" sldId="2147483662"/>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1620927581" sldId="2147483663"/>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1642500818" sldId="2147483664"/>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1181111306" sldId="2147483665"/>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546380387" sldId="2147483666"/>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147071545" sldId="2147483667"/>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3961696713" sldId="2147483668"/>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3220106952" sldId="2147483669"/>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3983595641" sldId="2147483670"/>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1874590725" sldId="2147483671"/>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1948997467" sldId="2147483672"/>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1533339147" sldId="2147483673"/>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1352512339" sldId="2147483674"/>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748896974" sldId="2147483675"/>
          </pc:sldLayoutMkLst>
        </pc:sldLayoutChg>
        <pc:sldLayoutChg chg="del">
          <pc:chgData name="Slatinska Anna, Mgr., PhD." userId="f14beda4-910d-4725-948f-235bf06ddea3" providerId="ADAL" clId="{49622C7B-55CE-4E98-BAC3-5DA34F7FC207}" dt="2021-12-08T04:11:40.941" v="2" actId="26606"/>
          <pc:sldLayoutMkLst>
            <pc:docMk/>
            <pc:sldMasterMk cId="3875420180" sldId="2147483660"/>
            <pc:sldLayoutMk cId="3790009029" sldId="2147483676"/>
          </pc:sldLayoutMkLst>
        </pc:sldLayoutChg>
      </pc:sldMasterChg>
      <pc:sldMasterChg chg="add replId addSldLayout">
        <pc:chgData name="Slatinska Anna, Mgr., PhD." userId="f14beda4-910d-4725-948f-235bf06ddea3" providerId="ADAL" clId="{49622C7B-55CE-4E98-BAC3-5DA34F7FC207}" dt="2021-12-08T04:11:40.941" v="2" actId="26606"/>
        <pc:sldMasterMkLst>
          <pc:docMk/>
          <pc:sldMasterMk cId="4107525612" sldId="2147483677"/>
        </pc:sldMasterMkLst>
        <pc:sldLayoutChg chg="add replId">
          <pc:chgData name="Slatinska Anna, Mgr., PhD." userId="f14beda4-910d-4725-948f-235bf06ddea3" providerId="ADAL" clId="{49622C7B-55CE-4E98-BAC3-5DA34F7FC207}" dt="2021-12-08T04:11:40.941" v="2" actId="26606"/>
          <pc:sldLayoutMkLst>
            <pc:docMk/>
            <pc:sldMasterMk cId="4107525612" sldId="2147483677"/>
            <pc:sldLayoutMk cId="1722507087" sldId="2147483678"/>
          </pc:sldLayoutMkLst>
        </pc:sldLayoutChg>
        <pc:sldLayoutChg chg="add replId">
          <pc:chgData name="Slatinska Anna, Mgr., PhD." userId="f14beda4-910d-4725-948f-235bf06ddea3" providerId="ADAL" clId="{49622C7B-55CE-4E98-BAC3-5DA34F7FC207}" dt="2021-12-08T04:11:40.941" v="2" actId="26606"/>
          <pc:sldLayoutMkLst>
            <pc:docMk/>
            <pc:sldMasterMk cId="4107525612" sldId="2147483677"/>
            <pc:sldLayoutMk cId="999110046" sldId="2147483679"/>
          </pc:sldLayoutMkLst>
        </pc:sldLayoutChg>
        <pc:sldLayoutChg chg="add replId">
          <pc:chgData name="Slatinska Anna, Mgr., PhD." userId="f14beda4-910d-4725-948f-235bf06ddea3" providerId="ADAL" clId="{49622C7B-55CE-4E98-BAC3-5DA34F7FC207}" dt="2021-12-08T04:11:40.941" v="2" actId="26606"/>
          <pc:sldLayoutMkLst>
            <pc:docMk/>
            <pc:sldMasterMk cId="4107525612" sldId="2147483677"/>
            <pc:sldLayoutMk cId="1300440438" sldId="2147483680"/>
          </pc:sldLayoutMkLst>
        </pc:sldLayoutChg>
        <pc:sldLayoutChg chg="add replId">
          <pc:chgData name="Slatinska Anna, Mgr., PhD." userId="f14beda4-910d-4725-948f-235bf06ddea3" providerId="ADAL" clId="{49622C7B-55CE-4E98-BAC3-5DA34F7FC207}" dt="2021-12-08T04:11:40.941" v="2" actId="26606"/>
          <pc:sldLayoutMkLst>
            <pc:docMk/>
            <pc:sldMasterMk cId="4107525612" sldId="2147483677"/>
            <pc:sldLayoutMk cId="3068855716" sldId="2147483681"/>
          </pc:sldLayoutMkLst>
        </pc:sldLayoutChg>
        <pc:sldLayoutChg chg="add replId">
          <pc:chgData name="Slatinska Anna, Mgr., PhD." userId="f14beda4-910d-4725-948f-235bf06ddea3" providerId="ADAL" clId="{49622C7B-55CE-4E98-BAC3-5DA34F7FC207}" dt="2021-12-08T04:11:40.941" v="2" actId="26606"/>
          <pc:sldLayoutMkLst>
            <pc:docMk/>
            <pc:sldMasterMk cId="4107525612" sldId="2147483677"/>
            <pc:sldLayoutMk cId="2405489322" sldId="2147483682"/>
          </pc:sldLayoutMkLst>
        </pc:sldLayoutChg>
        <pc:sldLayoutChg chg="add replId">
          <pc:chgData name="Slatinska Anna, Mgr., PhD." userId="f14beda4-910d-4725-948f-235bf06ddea3" providerId="ADAL" clId="{49622C7B-55CE-4E98-BAC3-5DA34F7FC207}" dt="2021-12-08T04:11:40.941" v="2" actId="26606"/>
          <pc:sldLayoutMkLst>
            <pc:docMk/>
            <pc:sldMasterMk cId="4107525612" sldId="2147483677"/>
            <pc:sldLayoutMk cId="3745900313" sldId="2147483683"/>
          </pc:sldLayoutMkLst>
        </pc:sldLayoutChg>
        <pc:sldLayoutChg chg="add replId">
          <pc:chgData name="Slatinska Anna, Mgr., PhD." userId="f14beda4-910d-4725-948f-235bf06ddea3" providerId="ADAL" clId="{49622C7B-55CE-4E98-BAC3-5DA34F7FC207}" dt="2021-12-08T04:11:40.941" v="2" actId="26606"/>
          <pc:sldLayoutMkLst>
            <pc:docMk/>
            <pc:sldMasterMk cId="4107525612" sldId="2147483677"/>
            <pc:sldLayoutMk cId="2765936662" sldId="2147483684"/>
          </pc:sldLayoutMkLst>
        </pc:sldLayoutChg>
        <pc:sldLayoutChg chg="add replId">
          <pc:chgData name="Slatinska Anna, Mgr., PhD." userId="f14beda4-910d-4725-948f-235bf06ddea3" providerId="ADAL" clId="{49622C7B-55CE-4E98-BAC3-5DA34F7FC207}" dt="2021-12-08T04:11:40.941" v="2" actId="26606"/>
          <pc:sldLayoutMkLst>
            <pc:docMk/>
            <pc:sldMasterMk cId="4107525612" sldId="2147483677"/>
            <pc:sldLayoutMk cId="3419371892" sldId="2147483685"/>
          </pc:sldLayoutMkLst>
        </pc:sldLayoutChg>
        <pc:sldLayoutChg chg="add replId">
          <pc:chgData name="Slatinska Anna, Mgr., PhD." userId="f14beda4-910d-4725-948f-235bf06ddea3" providerId="ADAL" clId="{49622C7B-55CE-4E98-BAC3-5DA34F7FC207}" dt="2021-12-08T04:11:40.941" v="2" actId="26606"/>
          <pc:sldLayoutMkLst>
            <pc:docMk/>
            <pc:sldMasterMk cId="4107525612" sldId="2147483677"/>
            <pc:sldLayoutMk cId="4248538251" sldId="2147483686"/>
          </pc:sldLayoutMkLst>
        </pc:sldLayoutChg>
        <pc:sldLayoutChg chg="add replId">
          <pc:chgData name="Slatinska Anna, Mgr., PhD." userId="f14beda4-910d-4725-948f-235bf06ddea3" providerId="ADAL" clId="{49622C7B-55CE-4E98-BAC3-5DA34F7FC207}" dt="2021-12-08T04:11:40.941" v="2" actId="26606"/>
          <pc:sldLayoutMkLst>
            <pc:docMk/>
            <pc:sldMasterMk cId="4107525612" sldId="2147483677"/>
            <pc:sldLayoutMk cId="1192417708" sldId="2147483687"/>
          </pc:sldLayoutMkLst>
        </pc:sldLayoutChg>
        <pc:sldLayoutChg chg="add replId">
          <pc:chgData name="Slatinska Anna, Mgr., PhD." userId="f14beda4-910d-4725-948f-235bf06ddea3" providerId="ADAL" clId="{49622C7B-55CE-4E98-BAC3-5DA34F7FC207}" dt="2021-12-08T04:11:40.941" v="2" actId="26606"/>
          <pc:sldLayoutMkLst>
            <pc:docMk/>
            <pc:sldMasterMk cId="4107525612" sldId="2147483677"/>
            <pc:sldLayoutMk cId="4021852608" sldId="214748368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63166D-7B2F-4A2B-B210-C49716483787}" type="datetimeFigureOut">
              <a:rPr lang="sk-SK" smtClean="0"/>
              <a:t>8. 12. 2021</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E6AB8-FE43-4507-9FB0-ECB092805564}" type="slidenum">
              <a:rPr lang="sk-SK" smtClean="0"/>
              <a:t>‹#›</a:t>
            </a:fld>
            <a:endParaRPr lang="sk-SK"/>
          </a:p>
        </p:txBody>
      </p:sp>
    </p:spTree>
    <p:extLst>
      <p:ext uri="{BB962C8B-B14F-4D97-AF65-F5344CB8AC3E}">
        <p14:creationId xmlns:p14="http://schemas.microsoft.com/office/powerpoint/2010/main" val="2690628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glishstandarts.blogspot.com/2014/02/conditional-sentence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Longfellow_House%E2%80%93Washington%27s_Headquarters_National_Historic_Sit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en.wikipedia.org/wiki/Cambridge,_Massachusetts" TargetMode="External"/><Relationship Id="rId4" Type="http://schemas.openxmlformats.org/officeDocument/2006/relationships/hyperlink" Target="https://en.wikipedia.org/wiki/George_Washingto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hotocopiables.com/online-exercises/conditionals-reading-text-online-exerci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Conditionals describe the result of a certain condition. The </a:t>
            </a:r>
            <a:r>
              <a:rPr lang="en-US" i="1" dirty="0"/>
              <a:t>if</a:t>
            </a:r>
            <a:r>
              <a:rPr lang="en-US" dirty="0"/>
              <a:t> clause tells you the condition (</a:t>
            </a:r>
            <a:r>
              <a:rPr lang="en-US" i="1" dirty="0"/>
              <a:t>If you study hard</a:t>
            </a:r>
            <a:r>
              <a:rPr lang="en-US" dirty="0"/>
              <a:t>) and the main clause tells you the result (</a:t>
            </a:r>
            <a:r>
              <a:rPr lang="en-US" i="1" dirty="0"/>
              <a:t>you will pass your exams</a:t>
            </a:r>
            <a:r>
              <a:rPr lang="en-US" dirty="0"/>
              <a:t>). The order of the clauses does not change the meaning.</a:t>
            </a:r>
            <a:endParaRPr lang="sk-SK" dirty="0"/>
          </a:p>
          <a:p>
            <a:r>
              <a:rPr lang="en-US" dirty="0"/>
              <a:t>Conditional sentences are often divided into different types.</a:t>
            </a:r>
            <a:endParaRPr lang="sk-SK" dirty="0"/>
          </a:p>
        </p:txBody>
      </p:sp>
      <p:sp>
        <p:nvSpPr>
          <p:cNvPr id="4" name="Zástupný objekt pre číslo snímky 3"/>
          <p:cNvSpPr>
            <a:spLocks noGrp="1"/>
          </p:cNvSpPr>
          <p:nvPr>
            <p:ph type="sldNum" sz="quarter" idx="5"/>
          </p:nvPr>
        </p:nvSpPr>
        <p:spPr/>
        <p:txBody>
          <a:bodyPr/>
          <a:lstStyle/>
          <a:p>
            <a:fld id="{748E6AB8-FE43-4507-9FB0-ECB092805564}" type="slidenum">
              <a:rPr lang="sk-SK" smtClean="0"/>
              <a:t>3</a:t>
            </a:fld>
            <a:endParaRPr lang="sk-SK"/>
          </a:p>
        </p:txBody>
      </p:sp>
    </p:spTree>
    <p:extLst>
      <p:ext uri="{BB962C8B-B14F-4D97-AF65-F5344CB8AC3E}">
        <p14:creationId xmlns:p14="http://schemas.microsoft.com/office/powerpoint/2010/main" val="1493835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Comment on the use of the </a:t>
            </a:r>
            <a:r>
              <a:rPr lang="en-US" b="1" dirty="0">
                <a:hlinkClick r:id="rId3"/>
              </a:rPr>
              <a:t>Conditional Mood</a:t>
            </a:r>
            <a:r>
              <a:rPr lang="en-US" dirty="0"/>
              <a:t> in complex sentences expressing unreal condition in the following proverbs and sayings.</a:t>
            </a:r>
            <a:endParaRPr lang="sk-SK" dirty="0"/>
          </a:p>
        </p:txBody>
      </p:sp>
      <p:sp>
        <p:nvSpPr>
          <p:cNvPr id="4" name="Zástupný objekt pre číslo snímky 3"/>
          <p:cNvSpPr>
            <a:spLocks noGrp="1"/>
          </p:cNvSpPr>
          <p:nvPr>
            <p:ph type="sldNum" sz="quarter" idx="5"/>
          </p:nvPr>
        </p:nvSpPr>
        <p:spPr/>
        <p:txBody>
          <a:bodyPr/>
          <a:lstStyle/>
          <a:p>
            <a:fld id="{748E6AB8-FE43-4507-9FB0-ECB092805564}" type="slidenum">
              <a:rPr lang="sk-SK" smtClean="0"/>
              <a:t>16</a:t>
            </a:fld>
            <a:endParaRPr lang="sk-SK"/>
          </a:p>
        </p:txBody>
      </p:sp>
    </p:spTree>
    <p:extLst>
      <p:ext uri="{BB962C8B-B14F-4D97-AF65-F5344CB8AC3E}">
        <p14:creationId xmlns:p14="http://schemas.microsoft.com/office/powerpoint/2010/main" val="988968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b="1" dirty="0"/>
              <a:t>Henry Wadsworth Longfellow</a:t>
            </a:r>
            <a:r>
              <a:rPr lang="en-US" dirty="0"/>
              <a:t> (February 27, 1807 – March 24, 1882) was an American poet and educator</a:t>
            </a:r>
            <a:endParaRPr lang="sk-SK" dirty="0"/>
          </a:p>
          <a:p>
            <a:r>
              <a:rPr lang="en-US" dirty="0"/>
              <a:t>He became the most popular American poet of his day and had success overseas. </a:t>
            </a:r>
            <a:endParaRPr lang="sk-SK" dirty="0"/>
          </a:p>
          <a:p>
            <a:r>
              <a:rPr lang="en-US" dirty="0"/>
              <a:t>He retired from teaching in 1854 to focus on his writing, and he lived the remainder of his life in the </a:t>
            </a:r>
            <a:r>
              <a:rPr lang="en-US" dirty="0">
                <a:hlinkClick r:id="rId3" tooltip="Longfellow House–Washington's Headquarters National Historic Site"/>
              </a:rPr>
              <a:t>Revolutionary War headquarters</a:t>
            </a:r>
            <a:r>
              <a:rPr lang="en-US" dirty="0"/>
              <a:t> of </a:t>
            </a:r>
            <a:r>
              <a:rPr lang="en-US" dirty="0">
                <a:hlinkClick r:id="rId4" tooltip="George Washington"/>
              </a:rPr>
              <a:t>George Washington</a:t>
            </a:r>
            <a:r>
              <a:rPr lang="en-US" dirty="0"/>
              <a:t> in </a:t>
            </a:r>
            <a:r>
              <a:rPr lang="en-US" dirty="0">
                <a:hlinkClick r:id="rId5"/>
              </a:rPr>
              <a:t>Cambridge, Massachusetts</a:t>
            </a:r>
            <a:r>
              <a:rPr lang="en-US" dirty="0"/>
              <a:t>. </a:t>
            </a:r>
            <a:endParaRPr lang="sk-SK" dirty="0"/>
          </a:p>
        </p:txBody>
      </p:sp>
      <p:sp>
        <p:nvSpPr>
          <p:cNvPr id="4" name="Zástupný objekt pre číslo snímky 3"/>
          <p:cNvSpPr>
            <a:spLocks noGrp="1"/>
          </p:cNvSpPr>
          <p:nvPr>
            <p:ph type="sldNum" sz="quarter" idx="5"/>
          </p:nvPr>
        </p:nvSpPr>
        <p:spPr/>
        <p:txBody>
          <a:bodyPr/>
          <a:lstStyle/>
          <a:p>
            <a:fld id="{748E6AB8-FE43-4507-9FB0-ECB092805564}" type="slidenum">
              <a:rPr lang="sk-SK" smtClean="0"/>
              <a:t>17</a:t>
            </a:fld>
            <a:endParaRPr lang="sk-SK"/>
          </a:p>
        </p:txBody>
      </p:sp>
    </p:spTree>
    <p:extLst>
      <p:ext uri="{BB962C8B-B14F-4D97-AF65-F5344CB8AC3E}">
        <p14:creationId xmlns:p14="http://schemas.microsoft.com/office/powerpoint/2010/main" val="566135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err="1"/>
              <a:t>How</a:t>
            </a:r>
            <a:r>
              <a:rPr lang="sk-SK" dirty="0"/>
              <a:t> </a:t>
            </a:r>
            <a:r>
              <a:rPr lang="sk-SK" dirty="0" err="1"/>
              <a:t>many</a:t>
            </a:r>
            <a:r>
              <a:rPr lang="sk-SK" dirty="0"/>
              <a:t> </a:t>
            </a:r>
            <a:r>
              <a:rPr lang="sk-SK" dirty="0" err="1"/>
              <a:t>conditionals</a:t>
            </a:r>
            <a:r>
              <a:rPr lang="sk-SK" dirty="0"/>
              <a:t> are </a:t>
            </a:r>
            <a:r>
              <a:rPr lang="sk-SK" dirty="0" err="1"/>
              <a:t>used</a:t>
            </a:r>
            <a:r>
              <a:rPr lang="sk-SK" dirty="0"/>
              <a:t> </a:t>
            </a:r>
            <a:r>
              <a:rPr lang="sk-SK" dirty="0" err="1"/>
              <a:t>here</a:t>
            </a:r>
            <a:r>
              <a:rPr lang="sk-SK" dirty="0"/>
              <a:t> ? </a:t>
            </a:r>
            <a:r>
              <a:rPr lang="sk-SK" dirty="0" err="1"/>
              <a:t>What</a:t>
            </a:r>
            <a:r>
              <a:rPr lang="sk-SK" dirty="0"/>
              <a:t> </a:t>
            </a:r>
            <a:r>
              <a:rPr lang="sk-SK" dirty="0" err="1"/>
              <a:t>types</a:t>
            </a:r>
            <a:r>
              <a:rPr lang="sk-SK" dirty="0"/>
              <a:t> ? </a:t>
            </a:r>
            <a:r>
              <a:rPr lang="sk-SK" dirty="0" err="1"/>
              <a:t>Explain</a:t>
            </a:r>
            <a:r>
              <a:rPr lang="sk-SK" dirty="0"/>
              <a:t> </a:t>
            </a:r>
            <a:r>
              <a:rPr lang="sk-SK" dirty="0" err="1"/>
              <a:t>their</a:t>
            </a:r>
            <a:r>
              <a:rPr lang="sk-SK" dirty="0"/>
              <a:t> </a:t>
            </a:r>
            <a:r>
              <a:rPr lang="sk-SK" dirty="0" err="1"/>
              <a:t>meaning</a:t>
            </a:r>
            <a:r>
              <a:rPr lang="sk-SK"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k-SK" dirty="0" err="1"/>
              <a:t>Source</a:t>
            </a:r>
            <a:r>
              <a:rPr lang="sk-SK" dirty="0"/>
              <a:t> </a:t>
            </a:r>
            <a:r>
              <a:rPr lang="sk-SK" i="1" dirty="0">
                <a:hlinkClick r:id="rId3"/>
              </a:rPr>
              <a:t>https://www.photocopiables.com/online-exercises/conditionals-reading-text-online-exercise</a:t>
            </a:r>
            <a:endParaRPr lang="sk-SK" i="1" dirty="0"/>
          </a:p>
          <a:p>
            <a:endParaRPr lang="sk-SK" dirty="0"/>
          </a:p>
        </p:txBody>
      </p:sp>
      <p:sp>
        <p:nvSpPr>
          <p:cNvPr id="4" name="Zástupný objekt pre číslo snímky 3"/>
          <p:cNvSpPr>
            <a:spLocks noGrp="1"/>
          </p:cNvSpPr>
          <p:nvPr>
            <p:ph type="sldNum" sz="quarter" idx="5"/>
          </p:nvPr>
        </p:nvSpPr>
        <p:spPr/>
        <p:txBody>
          <a:bodyPr/>
          <a:lstStyle/>
          <a:p>
            <a:fld id="{748E6AB8-FE43-4507-9FB0-ECB092805564}" type="slidenum">
              <a:rPr lang="sk-SK" smtClean="0"/>
              <a:t>20</a:t>
            </a:fld>
            <a:endParaRPr lang="sk-SK"/>
          </a:p>
        </p:txBody>
      </p:sp>
    </p:spTree>
    <p:extLst>
      <p:ext uri="{BB962C8B-B14F-4D97-AF65-F5344CB8AC3E}">
        <p14:creationId xmlns:p14="http://schemas.microsoft.com/office/powerpoint/2010/main" val="1982949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We use the zero conditional to talk about things that are generally true, especially for laws and rules.</a:t>
            </a:r>
          </a:p>
          <a:p>
            <a:r>
              <a:rPr lang="en-US" i="1" dirty="0"/>
              <a:t>If I drink too much coffee, I can't sleep at night.</a:t>
            </a:r>
            <a:br>
              <a:rPr lang="en-US" i="1" dirty="0"/>
            </a:br>
            <a:r>
              <a:rPr lang="en-US" i="1" dirty="0"/>
              <a:t>Ice melts if you heat it.</a:t>
            </a:r>
            <a:br>
              <a:rPr lang="en-US" i="1" dirty="0"/>
            </a:br>
            <a:r>
              <a:rPr lang="en-US" i="1" dirty="0"/>
              <a:t>When the sun goes down, it gets dark.</a:t>
            </a:r>
            <a:endParaRPr lang="en-US" dirty="0"/>
          </a:p>
          <a:p>
            <a:r>
              <a:rPr lang="en-US" dirty="0"/>
              <a:t>The structure is: </a:t>
            </a:r>
            <a:r>
              <a:rPr lang="en-US" i="1" dirty="0"/>
              <a:t>if</a:t>
            </a:r>
            <a:r>
              <a:rPr lang="en-US" dirty="0"/>
              <a:t>/w</a:t>
            </a:r>
            <a:r>
              <a:rPr lang="en-US" i="1" dirty="0"/>
              <a:t>hen</a:t>
            </a:r>
            <a:r>
              <a:rPr lang="en-US" dirty="0"/>
              <a:t> + present simple &gt;&gt; present simple.</a:t>
            </a:r>
          </a:p>
          <a:p>
            <a:endParaRPr lang="sk-SK" dirty="0"/>
          </a:p>
        </p:txBody>
      </p:sp>
      <p:sp>
        <p:nvSpPr>
          <p:cNvPr id="4" name="Zástupný objekt pre číslo snímky 3"/>
          <p:cNvSpPr>
            <a:spLocks noGrp="1"/>
          </p:cNvSpPr>
          <p:nvPr>
            <p:ph type="sldNum" sz="quarter" idx="5"/>
          </p:nvPr>
        </p:nvSpPr>
        <p:spPr/>
        <p:txBody>
          <a:bodyPr/>
          <a:lstStyle/>
          <a:p>
            <a:fld id="{748E6AB8-FE43-4507-9FB0-ECB092805564}" type="slidenum">
              <a:rPr lang="sk-SK" smtClean="0"/>
              <a:t>4</a:t>
            </a:fld>
            <a:endParaRPr lang="sk-SK"/>
          </a:p>
        </p:txBody>
      </p:sp>
    </p:spTree>
    <p:extLst>
      <p:ext uri="{BB962C8B-B14F-4D97-AF65-F5344CB8AC3E}">
        <p14:creationId xmlns:p14="http://schemas.microsoft.com/office/powerpoint/2010/main" val="275654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We use the first conditional when we talk about future situations we believe are real or possible.</a:t>
            </a:r>
            <a:endParaRPr lang="sk-SK" dirty="0"/>
          </a:p>
        </p:txBody>
      </p:sp>
      <p:sp>
        <p:nvSpPr>
          <p:cNvPr id="4" name="Zástupný objekt pre číslo snímky 3"/>
          <p:cNvSpPr>
            <a:spLocks noGrp="1"/>
          </p:cNvSpPr>
          <p:nvPr>
            <p:ph type="sldNum" sz="quarter" idx="5"/>
          </p:nvPr>
        </p:nvSpPr>
        <p:spPr/>
        <p:txBody>
          <a:bodyPr/>
          <a:lstStyle/>
          <a:p>
            <a:fld id="{748E6AB8-FE43-4507-9FB0-ECB092805564}" type="slidenum">
              <a:rPr lang="sk-SK" smtClean="0"/>
              <a:t>5</a:t>
            </a:fld>
            <a:endParaRPr lang="sk-SK"/>
          </a:p>
        </p:txBody>
      </p:sp>
    </p:spTree>
    <p:extLst>
      <p:ext uri="{BB962C8B-B14F-4D97-AF65-F5344CB8AC3E}">
        <p14:creationId xmlns:p14="http://schemas.microsoft.com/office/powerpoint/2010/main" val="864733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It is also common to use this structure with </a:t>
            </a:r>
            <a:r>
              <a:rPr lang="en-US" i="1" dirty="0"/>
              <a:t>unless</a:t>
            </a:r>
            <a:r>
              <a:rPr lang="en-US" dirty="0"/>
              <a:t>, </a:t>
            </a:r>
            <a:r>
              <a:rPr lang="en-US" i="1" dirty="0"/>
              <a:t>as long as,</a:t>
            </a:r>
            <a:r>
              <a:rPr lang="en-US" dirty="0"/>
              <a:t> </a:t>
            </a:r>
            <a:r>
              <a:rPr lang="en-US" i="1" dirty="0"/>
              <a:t>as soon as</a:t>
            </a:r>
            <a:r>
              <a:rPr lang="en-US" dirty="0"/>
              <a:t> or </a:t>
            </a:r>
            <a:r>
              <a:rPr lang="en-US" i="1" dirty="0"/>
              <a:t>in case</a:t>
            </a:r>
            <a:r>
              <a:rPr lang="en-US" dirty="0"/>
              <a:t> instead of </a:t>
            </a:r>
            <a:r>
              <a:rPr lang="en-US" i="1" dirty="0"/>
              <a:t>if</a:t>
            </a:r>
            <a:r>
              <a:rPr lang="en-US" dirty="0"/>
              <a:t>.</a:t>
            </a:r>
            <a:endParaRPr lang="sk-SK" dirty="0"/>
          </a:p>
        </p:txBody>
      </p:sp>
      <p:sp>
        <p:nvSpPr>
          <p:cNvPr id="4" name="Zástupný objekt pre číslo snímky 3"/>
          <p:cNvSpPr>
            <a:spLocks noGrp="1"/>
          </p:cNvSpPr>
          <p:nvPr>
            <p:ph type="sldNum" sz="quarter" idx="5"/>
          </p:nvPr>
        </p:nvSpPr>
        <p:spPr/>
        <p:txBody>
          <a:bodyPr/>
          <a:lstStyle/>
          <a:p>
            <a:fld id="{748E6AB8-FE43-4507-9FB0-ECB092805564}" type="slidenum">
              <a:rPr lang="sk-SK" smtClean="0"/>
              <a:t>6</a:t>
            </a:fld>
            <a:endParaRPr lang="sk-SK"/>
          </a:p>
        </p:txBody>
      </p:sp>
    </p:spTree>
    <p:extLst>
      <p:ext uri="{BB962C8B-B14F-4D97-AF65-F5344CB8AC3E}">
        <p14:creationId xmlns:p14="http://schemas.microsoft.com/office/powerpoint/2010/main" val="2175108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b="0" i="0" dirty="0">
                <a:solidFill>
                  <a:srgbClr val="202124"/>
                </a:solidFill>
                <a:effectLst/>
                <a:latin typeface="arial" panose="020B0604020202020204" pitchFamily="34" charset="0"/>
              </a:rPr>
              <a:t>Second conditional is used in </a:t>
            </a:r>
            <a:r>
              <a:rPr lang="en-US" b="1" i="0" dirty="0">
                <a:solidFill>
                  <a:srgbClr val="202124"/>
                </a:solidFill>
                <a:effectLst/>
                <a:latin typeface="arial" panose="020B0604020202020204" pitchFamily="34" charset="0"/>
              </a:rPr>
              <a:t>situations/actions in the present or future which are not likely to happen or are imaginary</a:t>
            </a:r>
            <a:r>
              <a:rPr lang="en-US" b="0" i="0" dirty="0">
                <a:solidFill>
                  <a:srgbClr val="202124"/>
                </a:solidFill>
                <a:effectLst/>
                <a:latin typeface="arial" panose="020B0604020202020204" pitchFamily="34" charset="0"/>
              </a:rPr>
              <a:t>, hypothetical or impossible. If I won the lottery, I would travel around the world and buy a castle.</a:t>
            </a:r>
            <a:endParaRPr lang="sk-SK" dirty="0"/>
          </a:p>
        </p:txBody>
      </p:sp>
      <p:sp>
        <p:nvSpPr>
          <p:cNvPr id="4" name="Zástupný objekt pre číslo snímky 3"/>
          <p:cNvSpPr>
            <a:spLocks noGrp="1"/>
          </p:cNvSpPr>
          <p:nvPr>
            <p:ph type="sldNum" sz="quarter" idx="5"/>
          </p:nvPr>
        </p:nvSpPr>
        <p:spPr/>
        <p:txBody>
          <a:bodyPr/>
          <a:lstStyle/>
          <a:p>
            <a:fld id="{748E6AB8-FE43-4507-9FB0-ECB092805564}" type="slidenum">
              <a:rPr lang="sk-SK" smtClean="0"/>
              <a:t>7</a:t>
            </a:fld>
            <a:endParaRPr lang="sk-SK"/>
          </a:p>
        </p:txBody>
      </p:sp>
    </p:spTree>
    <p:extLst>
      <p:ext uri="{BB962C8B-B14F-4D97-AF65-F5344CB8AC3E}">
        <p14:creationId xmlns:p14="http://schemas.microsoft.com/office/powerpoint/2010/main" val="3976186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When </a:t>
            </a:r>
            <a:r>
              <a:rPr lang="en-US" i="1" dirty="0"/>
              <a:t>if</a:t>
            </a:r>
            <a:r>
              <a:rPr lang="en-US" dirty="0"/>
              <a:t> is followed by the verb </a:t>
            </a:r>
            <a:r>
              <a:rPr lang="en-US" i="1" dirty="0"/>
              <a:t>be,</a:t>
            </a:r>
            <a:r>
              <a:rPr lang="en-US" dirty="0"/>
              <a:t> it is grammatically correct to say </a:t>
            </a:r>
            <a:r>
              <a:rPr lang="en-US" i="1" dirty="0"/>
              <a:t>if I were</a:t>
            </a:r>
            <a:r>
              <a:rPr lang="en-US" dirty="0"/>
              <a:t>, </a:t>
            </a:r>
            <a:r>
              <a:rPr lang="en-US" i="1" dirty="0"/>
              <a:t>if he were</a:t>
            </a:r>
            <a:r>
              <a:rPr lang="en-US" dirty="0"/>
              <a:t>, </a:t>
            </a:r>
            <a:r>
              <a:rPr lang="en-US" i="1" dirty="0"/>
              <a:t>if she were</a:t>
            </a:r>
            <a:r>
              <a:rPr lang="en-US" dirty="0"/>
              <a:t> and </a:t>
            </a:r>
            <a:r>
              <a:rPr lang="en-US" i="1" dirty="0"/>
              <a:t>if it were</a:t>
            </a:r>
            <a:r>
              <a:rPr lang="en-US" dirty="0"/>
              <a:t>. However, it is also common to hear these structures with </a:t>
            </a:r>
            <a:r>
              <a:rPr lang="en-US" i="1" dirty="0"/>
              <a:t>was</a:t>
            </a:r>
            <a:r>
              <a:rPr lang="en-US" dirty="0"/>
              <a:t>, especially in the </a:t>
            </a:r>
            <a:r>
              <a:rPr lang="en-US" i="1" dirty="0"/>
              <a:t>he</a:t>
            </a:r>
            <a:r>
              <a:rPr lang="en-US" dirty="0"/>
              <a:t>/</a:t>
            </a:r>
            <a:r>
              <a:rPr lang="en-US" i="1" dirty="0"/>
              <a:t>she</a:t>
            </a:r>
            <a:r>
              <a:rPr lang="en-US" dirty="0"/>
              <a:t> form.</a:t>
            </a:r>
            <a:endParaRPr lang="sk-SK" dirty="0"/>
          </a:p>
        </p:txBody>
      </p:sp>
      <p:sp>
        <p:nvSpPr>
          <p:cNvPr id="4" name="Zástupný objekt pre číslo snímky 3"/>
          <p:cNvSpPr>
            <a:spLocks noGrp="1"/>
          </p:cNvSpPr>
          <p:nvPr>
            <p:ph type="sldNum" sz="quarter" idx="5"/>
          </p:nvPr>
        </p:nvSpPr>
        <p:spPr/>
        <p:txBody>
          <a:bodyPr/>
          <a:lstStyle/>
          <a:p>
            <a:fld id="{748E6AB8-FE43-4507-9FB0-ECB092805564}" type="slidenum">
              <a:rPr lang="sk-SK" smtClean="0"/>
              <a:t>8</a:t>
            </a:fld>
            <a:endParaRPr lang="sk-SK"/>
          </a:p>
        </p:txBody>
      </p:sp>
    </p:spTree>
    <p:extLst>
      <p:ext uri="{BB962C8B-B14F-4D97-AF65-F5344CB8AC3E}">
        <p14:creationId xmlns:p14="http://schemas.microsoft.com/office/powerpoint/2010/main" val="117499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The third conditional is used to imagine a different past. We imagine a change in a past situation and the different result of that change.</a:t>
            </a:r>
            <a:endParaRPr lang="sk-SK" dirty="0"/>
          </a:p>
        </p:txBody>
      </p:sp>
      <p:sp>
        <p:nvSpPr>
          <p:cNvPr id="4" name="Zástupný objekt pre číslo snímky 3"/>
          <p:cNvSpPr>
            <a:spLocks noGrp="1"/>
          </p:cNvSpPr>
          <p:nvPr>
            <p:ph type="sldNum" sz="quarter" idx="5"/>
          </p:nvPr>
        </p:nvSpPr>
        <p:spPr/>
        <p:txBody>
          <a:bodyPr/>
          <a:lstStyle/>
          <a:p>
            <a:fld id="{748E6AB8-FE43-4507-9FB0-ECB092805564}" type="slidenum">
              <a:rPr lang="sk-SK" smtClean="0"/>
              <a:t>10</a:t>
            </a:fld>
            <a:endParaRPr lang="sk-SK"/>
          </a:p>
        </p:txBody>
      </p:sp>
    </p:spTree>
    <p:extLst>
      <p:ext uri="{BB962C8B-B14F-4D97-AF65-F5344CB8AC3E}">
        <p14:creationId xmlns:p14="http://schemas.microsoft.com/office/powerpoint/2010/main" val="2605311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Conditionals describe the result of a certain condition. The </a:t>
            </a:r>
            <a:r>
              <a:rPr lang="en-US" i="1" dirty="0"/>
              <a:t>if</a:t>
            </a:r>
            <a:r>
              <a:rPr lang="en-US" dirty="0"/>
              <a:t> clause tells you the condition (</a:t>
            </a:r>
            <a:r>
              <a:rPr lang="en-US" i="1" dirty="0"/>
              <a:t>If I hadn't been ill</a:t>
            </a:r>
            <a:r>
              <a:rPr lang="en-US" dirty="0"/>
              <a:t>) and the main clause tells you the result (</a:t>
            </a:r>
            <a:r>
              <a:rPr lang="en-US" i="1" dirty="0"/>
              <a:t>I would have gone to the party</a:t>
            </a:r>
            <a:r>
              <a:rPr lang="en-US" dirty="0"/>
              <a:t>). The order of the clauses does not change the meaning.</a:t>
            </a:r>
            <a:endParaRPr lang="sk-SK" dirty="0"/>
          </a:p>
          <a:p>
            <a:r>
              <a:rPr lang="en-US" dirty="0"/>
              <a:t>Conditional sentences are often divided into different types.</a:t>
            </a:r>
            <a:endParaRPr lang="sk-SK" dirty="0"/>
          </a:p>
        </p:txBody>
      </p:sp>
      <p:sp>
        <p:nvSpPr>
          <p:cNvPr id="4" name="Zástupný objekt pre číslo snímky 3"/>
          <p:cNvSpPr>
            <a:spLocks noGrp="1"/>
          </p:cNvSpPr>
          <p:nvPr>
            <p:ph type="sldNum" sz="quarter" idx="5"/>
          </p:nvPr>
        </p:nvSpPr>
        <p:spPr/>
        <p:txBody>
          <a:bodyPr/>
          <a:lstStyle/>
          <a:p>
            <a:fld id="{748E6AB8-FE43-4507-9FB0-ECB092805564}" type="slidenum">
              <a:rPr lang="sk-SK" smtClean="0"/>
              <a:t>11</a:t>
            </a:fld>
            <a:endParaRPr lang="sk-SK"/>
          </a:p>
        </p:txBody>
      </p:sp>
    </p:spTree>
    <p:extLst>
      <p:ext uri="{BB962C8B-B14F-4D97-AF65-F5344CB8AC3E}">
        <p14:creationId xmlns:p14="http://schemas.microsoft.com/office/powerpoint/2010/main" val="326562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We can use mixed conditionals when we imagine a past change with a result in the present or a present change with a result in the past.</a:t>
            </a:r>
            <a:endParaRPr lang="sk-SK" dirty="0"/>
          </a:p>
          <a:p>
            <a:r>
              <a:rPr lang="sk-SK" dirty="0" err="1"/>
              <a:t>Example</a:t>
            </a:r>
            <a:r>
              <a:rPr lang="sk-SK" dirty="0"/>
              <a:t> 1 </a:t>
            </a:r>
            <a:r>
              <a:rPr lang="en-US" dirty="0"/>
              <a:t>Here's a sentence imagining how a change in a past situation would have a result in the present.</a:t>
            </a:r>
            <a:endParaRPr lang="sk-SK" dirty="0"/>
          </a:p>
          <a:p>
            <a:r>
              <a:rPr lang="sk-SK" dirty="0" err="1"/>
              <a:t>Example</a:t>
            </a:r>
            <a:r>
              <a:rPr lang="sk-SK" dirty="0"/>
              <a:t> 2 </a:t>
            </a:r>
            <a:r>
              <a:rPr lang="en-US" dirty="0"/>
              <a:t>Here's a sentence imagining how a different situation in the present would mean that the past was different as well.</a:t>
            </a:r>
            <a:endParaRPr lang="sk-SK" dirty="0"/>
          </a:p>
        </p:txBody>
      </p:sp>
      <p:sp>
        <p:nvSpPr>
          <p:cNvPr id="4" name="Zástupný objekt pre číslo snímky 3"/>
          <p:cNvSpPr>
            <a:spLocks noGrp="1"/>
          </p:cNvSpPr>
          <p:nvPr>
            <p:ph type="sldNum" sz="quarter" idx="5"/>
          </p:nvPr>
        </p:nvSpPr>
        <p:spPr/>
        <p:txBody>
          <a:bodyPr/>
          <a:lstStyle/>
          <a:p>
            <a:fld id="{748E6AB8-FE43-4507-9FB0-ECB092805564}" type="slidenum">
              <a:rPr lang="sk-SK" smtClean="0"/>
              <a:t>13</a:t>
            </a:fld>
            <a:endParaRPr lang="sk-SK"/>
          </a:p>
        </p:txBody>
      </p:sp>
    </p:spTree>
    <p:extLst>
      <p:ext uri="{BB962C8B-B14F-4D97-AF65-F5344CB8AC3E}">
        <p14:creationId xmlns:p14="http://schemas.microsoft.com/office/powerpoint/2010/main" val="2653147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12/8/2021</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4021852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12/8/2021</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9911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12/8/2021</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2250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12/8/2021</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92417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12/8/2021</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248538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12/8/2021</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19371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12/8/2021</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65936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12/8/2021</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45900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12/8/2021</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05489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12/8/2021</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6885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12/8/2021</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00440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12/8/2021</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4107525612"/>
      </p:ext>
    </p:extLst>
  </p:cSld>
  <p:clrMap bg1="lt1" tx1="dk1" bg2="lt2" tx2="dk2" accent1="accent1" accent2="accent2" accent3="accent3" accent4="accent4" accent5="accent5" accent6="accent6" hlink="hlink" folHlink="folHlink"/>
  <p:sldLayoutIdLst>
    <p:sldLayoutId id="2147483688" r:id="rId1"/>
    <p:sldLayoutId id="2147483687" r:id="rId2"/>
    <p:sldLayoutId id="2147483686" r:id="rId3"/>
    <p:sldLayoutId id="2147483685" r:id="rId4"/>
    <p:sldLayoutId id="2147483684" r:id="rId5"/>
    <p:sldLayoutId id="2147483683" r:id="rId6"/>
    <p:sldLayoutId id="2147483682" r:id="rId7"/>
    <p:sldLayoutId id="2147483681" r:id="rId8"/>
    <p:sldLayoutId id="2147483680" r:id="rId9"/>
    <p:sldLayoutId id="2147483679" r:id="rId10"/>
    <p:sldLayoutId id="2147483678"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flnet.com/grammar/conditionals.php" TargetMode="External"/><Relationship Id="rId2" Type="http://schemas.openxmlformats.org/officeDocument/2006/relationships/hyperlink" Target="https://learnenglish.britishcouncil.org/grammar/intermediate-to-upper-intermediate/conditionals-2" TargetMode="External"/><Relationship Id="rId1" Type="http://schemas.openxmlformats.org/officeDocument/2006/relationships/slideLayout" Target="../slideLayouts/slideLayout2.xml"/><Relationship Id="rId4" Type="http://schemas.openxmlformats.org/officeDocument/2006/relationships/hyperlink" Target="https://learnenglish.britishcouncil.org/grammar/intermediate-to-upper-intermediate/conditionals-1"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learnenglish.britishcouncil.org/grammar/intermediate-to-upper-intermediate/conditionals-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D20674-CF0C-4687-81B6-A613F871A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033F8A2C-3D6E-460E-BB96-D7F308A35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Video 3">
            <a:extLst>
              <a:ext uri="{FF2B5EF4-FFF2-40B4-BE49-F238E27FC236}">
                <a16:creationId xmlns:a16="http://schemas.microsoft.com/office/drawing/2014/main" id="{16562114-A3CC-4F5F-9840-401522B434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79" r="1" b="1"/>
          <a:stretch/>
        </p:blipFill>
        <p:spPr>
          <a:xfrm>
            <a:off x="3048" y="1376"/>
            <a:ext cx="12188952" cy="6856624"/>
          </a:xfrm>
          <a:prstGeom prst="rect">
            <a:avLst/>
          </a:prstGeom>
        </p:spPr>
      </p:pic>
      <p:sp>
        <p:nvSpPr>
          <p:cNvPr id="13" name="Rectangle 12">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312420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42A4842-31F7-4623-AC12-FFB81427FE4F}"/>
              </a:ext>
            </a:extLst>
          </p:cNvPr>
          <p:cNvSpPr>
            <a:spLocks noGrp="1"/>
          </p:cNvSpPr>
          <p:nvPr>
            <p:ph type="ctrTitle"/>
          </p:nvPr>
        </p:nvSpPr>
        <p:spPr>
          <a:xfrm>
            <a:off x="996275" y="3688205"/>
            <a:ext cx="10190071" cy="1299290"/>
          </a:xfrm>
        </p:spPr>
        <p:txBody>
          <a:bodyPr anchor="b">
            <a:normAutofit/>
          </a:bodyPr>
          <a:lstStyle/>
          <a:p>
            <a:r>
              <a:rPr lang="sk-SK" sz="5400" dirty="0" err="1">
                <a:solidFill>
                  <a:srgbClr val="FFFFFF"/>
                </a:solidFill>
              </a:rPr>
              <a:t>Conditionals</a:t>
            </a:r>
            <a:endParaRPr lang="sk-SK" sz="5400" dirty="0">
              <a:solidFill>
                <a:srgbClr val="FFFFFF"/>
              </a:solidFill>
            </a:endParaRPr>
          </a:p>
        </p:txBody>
      </p:sp>
      <p:sp>
        <p:nvSpPr>
          <p:cNvPr id="3" name="Podnadpis 2">
            <a:extLst>
              <a:ext uri="{FF2B5EF4-FFF2-40B4-BE49-F238E27FC236}">
                <a16:creationId xmlns:a16="http://schemas.microsoft.com/office/drawing/2014/main" id="{FEC65A76-68F4-46D6-913E-2D352B3A42FF}"/>
              </a:ext>
            </a:extLst>
          </p:cNvPr>
          <p:cNvSpPr>
            <a:spLocks noGrp="1"/>
          </p:cNvSpPr>
          <p:nvPr>
            <p:ph type="subTitle" idx="1"/>
          </p:nvPr>
        </p:nvSpPr>
        <p:spPr>
          <a:xfrm>
            <a:off x="1218708" y="5181306"/>
            <a:ext cx="9781327" cy="947784"/>
          </a:xfrm>
        </p:spPr>
        <p:txBody>
          <a:bodyPr anchor="t">
            <a:normAutofit/>
          </a:bodyPr>
          <a:lstStyle/>
          <a:p>
            <a:r>
              <a:rPr lang="sk-SK" sz="2200" dirty="0" err="1">
                <a:solidFill>
                  <a:srgbClr val="FFFFFF"/>
                </a:solidFill>
              </a:rPr>
              <a:t>Adverbial</a:t>
            </a:r>
            <a:r>
              <a:rPr lang="sk-SK" sz="2200" dirty="0">
                <a:solidFill>
                  <a:srgbClr val="FFFFFF"/>
                </a:solidFill>
              </a:rPr>
              <a:t> </a:t>
            </a:r>
            <a:r>
              <a:rPr lang="sk-SK" sz="2200" dirty="0" err="1">
                <a:solidFill>
                  <a:srgbClr val="FFFFFF"/>
                </a:solidFill>
              </a:rPr>
              <a:t>clauses</a:t>
            </a:r>
            <a:r>
              <a:rPr lang="sk-SK" sz="2200" dirty="0">
                <a:solidFill>
                  <a:srgbClr val="FFFFFF"/>
                </a:solidFill>
              </a:rPr>
              <a:t> of </a:t>
            </a:r>
            <a:r>
              <a:rPr lang="sk-SK" sz="2200" dirty="0" err="1">
                <a:solidFill>
                  <a:srgbClr val="FFFFFF"/>
                </a:solidFill>
              </a:rPr>
              <a:t>Condition</a:t>
            </a:r>
            <a:endParaRPr lang="sk-SK" sz="2200" dirty="0">
              <a:solidFill>
                <a:srgbClr val="FFFFFF"/>
              </a:solidFill>
            </a:endParaRPr>
          </a:p>
        </p:txBody>
      </p:sp>
    </p:spTree>
    <p:extLst>
      <p:ext uri="{BB962C8B-B14F-4D97-AF65-F5344CB8AC3E}">
        <p14:creationId xmlns:p14="http://schemas.microsoft.com/office/powerpoint/2010/main" val="328419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BCE4DA-E1EC-499E-ACF4-44355B172CED}"/>
              </a:ext>
            </a:extLst>
          </p:cNvPr>
          <p:cNvSpPr>
            <a:spLocks noGrp="1"/>
          </p:cNvSpPr>
          <p:nvPr>
            <p:ph type="title"/>
          </p:nvPr>
        </p:nvSpPr>
        <p:spPr/>
        <p:txBody>
          <a:bodyPr/>
          <a:lstStyle/>
          <a:p>
            <a:r>
              <a:rPr lang="sk-SK" dirty="0"/>
              <a:t>3rd </a:t>
            </a:r>
            <a:r>
              <a:rPr lang="sk-SK" dirty="0" err="1"/>
              <a:t>Conditional</a:t>
            </a:r>
            <a:endParaRPr lang="sk-SK" dirty="0"/>
          </a:p>
        </p:txBody>
      </p:sp>
      <p:sp>
        <p:nvSpPr>
          <p:cNvPr id="3" name="Zástupný objekt pre obsah 2">
            <a:extLst>
              <a:ext uri="{FF2B5EF4-FFF2-40B4-BE49-F238E27FC236}">
                <a16:creationId xmlns:a16="http://schemas.microsoft.com/office/drawing/2014/main" id="{E9FFDAF3-C9D1-4370-88D1-0159A1A916D4}"/>
              </a:ext>
            </a:extLst>
          </p:cNvPr>
          <p:cNvSpPr>
            <a:spLocks noGrp="1"/>
          </p:cNvSpPr>
          <p:nvPr>
            <p:ph idx="1"/>
          </p:nvPr>
        </p:nvSpPr>
        <p:spPr/>
        <p:txBody>
          <a:bodyPr/>
          <a:lstStyle/>
          <a:p>
            <a:pPr algn="ctr"/>
            <a:r>
              <a:rPr lang="en-US" i="1" dirty="0"/>
              <a:t>If I had understood the instructions properly, I would have passed the exam.</a:t>
            </a:r>
            <a:br>
              <a:rPr lang="en-US" i="1" dirty="0"/>
            </a:br>
            <a:r>
              <a:rPr lang="en-US" i="1" dirty="0"/>
              <a:t>We wouldn't have got lost if my phone hadn't run out of battery.</a:t>
            </a:r>
            <a:endParaRPr lang="sk-SK" i="1" dirty="0"/>
          </a:p>
          <a:p>
            <a:pPr algn="ctr"/>
            <a:endParaRPr lang="sk-SK" i="1" dirty="0"/>
          </a:p>
          <a:p>
            <a:pPr algn="ctr"/>
            <a:r>
              <a:rPr lang="en-US" i="1" dirty="0"/>
              <a:t>If</a:t>
            </a:r>
            <a:r>
              <a:rPr lang="en-US" dirty="0"/>
              <a:t> + past perfect &gt;&gt; </a:t>
            </a:r>
            <a:r>
              <a:rPr lang="en-US" i="1" dirty="0"/>
              <a:t>would have</a:t>
            </a:r>
            <a:r>
              <a:rPr lang="en-US" dirty="0"/>
              <a:t> + past participle.</a:t>
            </a:r>
            <a:endParaRPr lang="sk-SK" dirty="0"/>
          </a:p>
        </p:txBody>
      </p:sp>
    </p:spTree>
    <p:extLst>
      <p:ext uri="{BB962C8B-B14F-4D97-AF65-F5344CB8AC3E}">
        <p14:creationId xmlns:p14="http://schemas.microsoft.com/office/powerpoint/2010/main" val="4224694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A842C0-F0AC-4628-B8FA-8D696F6A9D96}"/>
              </a:ext>
            </a:extLst>
          </p:cNvPr>
          <p:cNvSpPr>
            <a:spLocks noGrp="1"/>
          </p:cNvSpPr>
          <p:nvPr>
            <p:ph type="title"/>
          </p:nvPr>
        </p:nvSpPr>
        <p:spPr/>
        <p:txBody>
          <a:bodyPr/>
          <a:lstStyle/>
          <a:p>
            <a:r>
              <a:rPr lang="sk-SK" dirty="0" err="1"/>
              <a:t>Characteristics</a:t>
            </a:r>
            <a:r>
              <a:rPr lang="sk-SK" dirty="0"/>
              <a:t> </a:t>
            </a:r>
          </a:p>
        </p:txBody>
      </p:sp>
      <p:sp>
        <p:nvSpPr>
          <p:cNvPr id="3" name="Zástupný objekt pre obsah 2">
            <a:extLst>
              <a:ext uri="{FF2B5EF4-FFF2-40B4-BE49-F238E27FC236}">
                <a16:creationId xmlns:a16="http://schemas.microsoft.com/office/drawing/2014/main" id="{491984C8-9AEE-44B7-9E18-DD33A575996C}"/>
              </a:ext>
            </a:extLst>
          </p:cNvPr>
          <p:cNvSpPr>
            <a:spLocks noGrp="1"/>
          </p:cNvSpPr>
          <p:nvPr>
            <p:ph idx="1"/>
          </p:nvPr>
        </p:nvSpPr>
        <p:spPr/>
        <p:txBody>
          <a:bodyPr/>
          <a:lstStyle/>
          <a:p>
            <a:pPr algn="ctr"/>
            <a:r>
              <a:rPr lang="en-US" i="1" dirty="0"/>
              <a:t>If I hadn't been ill, I would have gone to the party.</a:t>
            </a:r>
            <a:br>
              <a:rPr lang="en-US" i="1" dirty="0"/>
            </a:br>
            <a:r>
              <a:rPr lang="en-US" i="1" dirty="0"/>
              <a:t>I would have gone to the party if I hadn't been ill.</a:t>
            </a:r>
            <a:endParaRPr lang="sk-SK" dirty="0"/>
          </a:p>
        </p:txBody>
      </p:sp>
    </p:spTree>
    <p:extLst>
      <p:ext uri="{BB962C8B-B14F-4D97-AF65-F5344CB8AC3E}">
        <p14:creationId xmlns:p14="http://schemas.microsoft.com/office/powerpoint/2010/main" val="2474607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571C15-6625-4F00-926B-D40BC8A776C0}"/>
              </a:ext>
            </a:extLst>
          </p:cNvPr>
          <p:cNvSpPr>
            <a:spLocks noGrp="1"/>
          </p:cNvSpPr>
          <p:nvPr>
            <p:ph type="title"/>
          </p:nvPr>
        </p:nvSpPr>
        <p:spPr/>
        <p:txBody>
          <a:bodyPr>
            <a:normAutofit fontScale="90000"/>
          </a:bodyPr>
          <a:lstStyle/>
          <a:p>
            <a:r>
              <a:rPr lang="en-US" dirty="0"/>
              <a:t>Look at these examples to see how third and mixed conditionals are used.</a:t>
            </a:r>
            <a:endParaRPr lang="sk-SK" dirty="0"/>
          </a:p>
        </p:txBody>
      </p:sp>
      <p:sp>
        <p:nvSpPr>
          <p:cNvPr id="3" name="Zástupný objekt pre obsah 2">
            <a:extLst>
              <a:ext uri="{FF2B5EF4-FFF2-40B4-BE49-F238E27FC236}">
                <a16:creationId xmlns:a16="http://schemas.microsoft.com/office/drawing/2014/main" id="{AA64045F-DAC9-44FE-B935-9A0B093FF074}"/>
              </a:ext>
            </a:extLst>
          </p:cNvPr>
          <p:cNvSpPr>
            <a:spLocks noGrp="1"/>
          </p:cNvSpPr>
          <p:nvPr>
            <p:ph idx="1"/>
          </p:nvPr>
        </p:nvSpPr>
        <p:spPr/>
        <p:txBody>
          <a:bodyPr/>
          <a:lstStyle/>
          <a:p>
            <a:pPr algn="ctr"/>
            <a:r>
              <a:rPr lang="en-US" i="1" dirty="0"/>
              <a:t>We would have walked to the top of the mountain if the weather hadn't been so bad.</a:t>
            </a:r>
            <a:br>
              <a:rPr lang="en-US" i="1" dirty="0"/>
            </a:br>
            <a:r>
              <a:rPr lang="en-US" i="1" dirty="0"/>
              <a:t>If we'd moved to Scotland when I was a child, I would have a Scottish accent now.</a:t>
            </a:r>
            <a:br>
              <a:rPr lang="en-US" i="1" dirty="0"/>
            </a:br>
            <a:r>
              <a:rPr lang="en-US" i="1" dirty="0"/>
              <a:t>If she was really my friend, she wouldn't have lied to me.</a:t>
            </a:r>
            <a:endParaRPr lang="sk-SK" dirty="0"/>
          </a:p>
        </p:txBody>
      </p:sp>
    </p:spTree>
    <p:extLst>
      <p:ext uri="{BB962C8B-B14F-4D97-AF65-F5344CB8AC3E}">
        <p14:creationId xmlns:p14="http://schemas.microsoft.com/office/powerpoint/2010/main" val="2850122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280185-EA70-4FAB-9AC5-516E6A209FAA}"/>
              </a:ext>
            </a:extLst>
          </p:cNvPr>
          <p:cNvSpPr>
            <a:spLocks noGrp="1"/>
          </p:cNvSpPr>
          <p:nvPr>
            <p:ph type="title"/>
          </p:nvPr>
        </p:nvSpPr>
        <p:spPr/>
        <p:txBody>
          <a:bodyPr/>
          <a:lstStyle/>
          <a:p>
            <a:r>
              <a:rPr lang="sk-SK" dirty="0" err="1"/>
              <a:t>Mixed</a:t>
            </a:r>
            <a:r>
              <a:rPr lang="sk-SK" dirty="0"/>
              <a:t> </a:t>
            </a:r>
            <a:r>
              <a:rPr lang="sk-SK" dirty="0" err="1"/>
              <a:t>conditionals</a:t>
            </a:r>
            <a:endParaRPr lang="sk-SK" dirty="0"/>
          </a:p>
        </p:txBody>
      </p:sp>
      <p:sp>
        <p:nvSpPr>
          <p:cNvPr id="3" name="Zástupný text 2">
            <a:extLst>
              <a:ext uri="{FF2B5EF4-FFF2-40B4-BE49-F238E27FC236}">
                <a16:creationId xmlns:a16="http://schemas.microsoft.com/office/drawing/2014/main" id="{70A1CEEE-1A01-4F85-A1C2-1C2614CFE99D}"/>
              </a:ext>
            </a:extLst>
          </p:cNvPr>
          <p:cNvSpPr>
            <a:spLocks noGrp="1"/>
          </p:cNvSpPr>
          <p:nvPr>
            <p:ph type="body" idx="1"/>
          </p:nvPr>
        </p:nvSpPr>
        <p:spPr/>
        <p:txBody>
          <a:bodyPr/>
          <a:lstStyle/>
          <a:p>
            <a:r>
              <a:rPr lang="sk-SK" b="1" dirty="0"/>
              <a:t>1. </a:t>
            </a:r>
            <a:r>
              <a:rPr lang="sk-SK" b="1" dirty="0" err="1"/>
              <a:t>Past</a:t>
            </a:r>
            <a:r>
              <a:rPr lang="sk-SK" b="1" dirty="0"/>
              <a:t>/</a:t>
            </a:r>
            <a:r>
              <a:rPr lang="sk-SK" b="1" dirty="0" err="1"/>
              <a:t>Present</a:t>
            </a:r>
            <a:r>
              <a:rPr lang="sk-SK" b="1" dirty="0"/>
              <a:t> </a:t>
            </a:r>
          </a:p>
          <a:p>
            <a:endParaRPr lang="sk-SK" dirty="0"/>
          </a:p>
        </p:txBody>
      </p:sp>
      <p:sp>
        <p:nvSpPr>
          <p:cNvPr id="4" name="Zástupný objekt pre obsah 3">
            <a:extLst>
              <a:ext uri="{FF2B5EF4-FFF2-40B4-BE49-F238E27FC236}">
                <a16:creationId xmlns:a16="http://schemas.microsoft.com/office/drawing/2014/main" id="{1834794F-2994-4C33-90D4-D64A4C02FA67}"/>
              </a:ext>
            </a:extLst>
          </p:cNvPr>
          <p:cNvSpPr>
            <a:spLocks noGrp="1"/>
          </p:cNvSpPr>
          <p:nvPr>
            <p:ph sz="half" idx="2"/>
          </p:nvPr>
        </p:nvSpPr>
        <p:spPr/>
        <p:txBody>
          <a:bodyPr>
            <a:normAutofit fontScale="92500" lnSpcReduction="10000"/>
          </a:bodyPr>
          <a:lstStyle/>
          <a:p>
            <a:r>
              <a:rPr lang="en-US" b="0" i="0" dirty="0">
                <a:solidFill>
                  <a:srgbClr val="000080"/>
                </a:solidFill>
                <a:effectLst/>
                <a:latin typeface="Arial" panose="020B0604020202020204" pitchFamily="34" charset="0"/>
              </a:rPr>
              <a:t>If I </a:t>
            </a:r>
            <a:r>
              <a:rPr lang="en-US" b="1" i="0" dirty="0">
                <a:solidFill>
                  <a:srgbClr val="FF0000"/>
                </a:solidFill>
                <a:effectLst/>
                <a:latin typeface="Arial" panose="020B0604020202020204" pitchFamily="34" charset="0"/>
              </a:rPr>
              <a:t>had taken</a:t>
            </a:r>
            <a:r>
              <a:rPr lang="en-US" b="0" i="0" dirty="0">
                <a:solidFill>
                  <a:srgbClr val="000080"/>
                </a:solidFill>
                <a:effectLst/>
                <a:latin typeface="Arial" panose="020B0604020202020204" pitchFamily="34" charset="0"/>
              </a:rPr>
              <a:t> French in high school, I </a:t>
            </a:r>
            <a:r>
              <a:rPr lang="en-US" b="1" i="0" dirty="0">
                <a:solidFill>
                  <a:srgbClr val="009700"/>
                </a:solidFill>
                <a:effectLst/>
                <a:latin typeface="Arial" panose="020B0604020202020204" pitchFamily="34" charset="0"/>
              </a:rPr>
              <a:t>would have</a:t>
            </a:r>
            <a:r>
              <a:rPr lang="en-US" b="0" i="0" dirty="0">
                <a:solidFill>
                  <a:srgbClr val="000080"/>
                </a:solidFill>
                <a:effectLst/>
                <a:latin typeface="Arial" panose="020B0604020202020204" pitchFamily="34" charset="0"/>
              </a:rPr>
              <a:t> more job opportunities.</a:t>
            </a:r>
            <a:endParaRPr lang="en-US" dirty="0"/>
          </a:p>
          <a:p>
            <a:r>
              <a:rPr lang="en-US" dirty="0"/>
              <a:t>If + past perfect &gt;&gt; would + infinitive.</a:t>
            </a:r>
            <a:endParaRPr lang="sk-SK" dirty="0"/>
          </a:p>
        </p:txBody>
      </p:sp>
      <p:sp>
        <p:nvSpPr>
          <p:cNvPr id="5" name="Zástupný text 4">
            <a:extLst>
              <a:ext uri="{FF2B5EF4-FFF2-40B4-BE49-F238E27FC236}">
                <a16:creationId xmlns:a16="http://schemas.microsoft.com/office/drawing/2014/main" id="{7E58D7F0-791D-4068-8BF2-E7A2954081CA}"/>
              </a:ext>
            </a:extLst>
          </p:cNvPr>
          <p:cNvSpPr>
            <a:spLocks noGrp="1"/>
          </p:cNvSpPr>
          <p:nvPr>
            <p:ph type="body" sz="quarter" idx="3"/>
          </p:nvPr>
        </p:nvSpPr>
        <p:spPr/>
        <p:txBody>
          <a:bodyPr/>
          <a:lstStyle/>
          <a:p>
            <a:r>
              <a:rPr lang="sk-SK" b="1" dirty="0"/>
              <a:t>2. </a:t>
            </a:r>
            <a:r>
              <a:rPr lang="sk-SK" b="1" dirty="0" err="1"/>
              <a:t>Present</a:t>
            </a:r>
            <a:r>
              <a:rPr lang="sk-SK" b="1" dirty="0"/>
              <a:t>/</a:t>
            </a:r>
            <a:r>
              <a:rPr lang="sk-SK" b="1" dirty="0" err="1"/>
              <a:t>Past</a:t>
            </a:r>
            <a:endParaRPr lang="sk-SK" b="1" dirty="0"/>
          </a:p>
          <a:p>
            <a:endParaRPr lang="sk-SK" dirty="0"/>
          </a:p>
        </p:txBody>
      </p:sp>
      <p:sp>
        <p:nvSpPr>
          <p:cNvPr id="6" name="Zástupný objekt pre obsah 5">
            <a:extLst>
              <a:ext uri="{FF2B5EF4-FFF2-40B4-BE49-F238E27FC236}">
                <a16:creationId xmlns:a16="http://schemas.microsoft.com/office/drawing/2014/main" id="{B9DB54F0-1EA7-490D-B9C0-181C9D5169FF}"/>
              </a:ext>
            </a:extLst>
          </p:cNvPr>
          <p:cNvSpPr>
            <a:spLocks noGrp="1"/>
          </p:cNvSpPr>
          <p:nvPr>
            <p:ph sz="quarter" idx="4"/>
          </p:nvPr>
        </p:nvSpPr>
        <p:spPr>
          <a:xfrm>
            <a:off x="6172200" y="1904215"/>
            <a:ext cx="5183188" cy="4285448"/>
          </a:xfrm>
        </p:spPr>
        <p:txBody>
          <a:bodyPr>
            <a:normAutofit fontScale="92500" lnSpcReduction="10000"/>
          </a:bodyPr>
          <a:lstStyle/>
          <a:p>
            <a:endParaRPr lang="en-US" dirty="0"/>
          </a:p>
          <a:p>
            <a:endParaRPr lang="en-US" dirty="0"/>
          </a:p>
          <a:p>
            <a:r>
              <a:rPr lang="en-US" dirty="0"/>
              <a:t>It's really important. If it wasn't, I wouldn't have called you on your holiday.</a:t>
            </a:r>
          </a:p>
          <a:p>
            <a:endParaRPr lang="en-US" dirty="0"/>
          </a:p>
          <a:p>
            <a:r>
              <a:rPr lang="en-US" dirty="0"/>
              <a:t>And the structure is: If + past simple &gt;&gt; would have + past participle.</a:t>
            </a:r>
            <a:endParaRPr lang="sk-SK" dirty="0"/>
          </a:p>
        </p:txBody>
      </p:sp>
    </p:spTree>
    <p:extLst>
      <p:ext uri="{BB962C8B-B14F-4D97-AF65-F5344CB8AC3E}">
        <p14:creationId xmlns:p14="http://schemas.microsoft.com/office/powerpoint/2010/main" val="763355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jekt pre obsah 4">
            <a:extLst>
              <a:ext uri="{FF2B5EF4-FFF2-40B4-BE49-F238E27FC236}">
                <a16:creationId xmlns:a16="http://schemas.microsoft.com/office/drawing/2014/main" id="{6052D02C-B064-499C-AE57-795858BA27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6774" y="1478605"/>
            <a:ext cx="9951396" cy="4268940"/>
          </a:xfrm>
        </p:spPr>
      </p:pic>
    </p:spTree>
    <p:extLst>
      <p:ext uri="{BB962C8B-B14F-4D97-AF65-F5344CB8AC3E}">
        <p14:creationId xmlns:p14="http://schemas.microsoft.com/office/powerpoint/2010/main" val="3366835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CEE200-B94C-4045-99F3-D26042113871}"/>
              </a:ext>
            </a:extLst>
          </p:cNvPr>
          <p:cNvSpPr>
            <a:spLocks noGrp="1"/>
          </p:cNvSpPr>
          <p:nvPr>
            <p:ph type="title"/>
          </p:nvPr>
        </p:nvSpPr>
        <p:spPr/>
        <p:txBody>
          <a:bodyPr/>
          <a:lstStyle/>
          <a:p>
            <a:r>
              <a:rPr lang="sk-SK" dirty="0"/>
              <a:t>Test </a:t>
            </a:r>
            <a:r>
              <a:rPr lang="sk-SK" dirty="0" err="1"/>
              <a:t>your</a:t>
            </a:r>
            <a:r>
              <a:rPr lang="sk-SK" dirty="0"/>
              <a:t> </a:t>
            </a:r>
            <a:r>
              <a:rPr lang="sk-SK" dirty="0" err="1"/>
              <a:t>grammar</a:t>
            </a:r>
            <a:r>
              <a:rPr lang="sk-SK" dirty="0"/>
              <a:t>:</a:t>
            </a:r>
          </a:p>
        </p:txBody>
      </p:sp>
      <p:sp>
        <p:nvSpPr>
          <p:cNvPr id="3" name="Zástupný objekt pre obsah 2">
            <a:extLst>
              <a:ext uri="{FF2B5EF4-FFF2-40B4-BE49-F238E27FC236}">
                <a16:creationId xmlns:a16="http://schemas.microsoft.com/office/drawing/2014/main" id="{F5BB598D-4F72-429A-8173-00649DFE1D15}"/>
              </a:ext>
            </a:extLst>
          </p:cNvPr>
          <p:cNvSpPr>
            <a:spLocks noGrp="1"/>
          </p:cNvSpPr>
          <p:nvPr>
            <p:ph idx="1"/>
          </p:nvPr>
        </p:nvSpPr>
        <p:spPr/>
        <p:txBody>
          <a:bodyPr>
            <a:normAutofit fontScale="92500" lnSpcReduction="20000"/>
          </a:bodyPr>
          <a:lstStyle/>
          <a:p>
            <a:r>
              <a:rPr lang="sk-SK" dirty="0">
                <a:hlinkClick r:id="rId2"/>
              </a:rPr>
              <a:t>https://learnenglish.britishcouncil.org/grammar/intermediate-to-upper-intermediate/conditionals-2</a:t>
            </a:r>
            <a:endParaRPr lang="sk-SK" dirty="0"/>
          </a:p>
          <a:p>
            <a:r>
              <a:rPr lang="sk-SK" dirty="0">
                <a:hlinkClick r:id="rId3"/>
              </a:rPr>
              <a:t>https://eflnet.com/grammar/conditionals.php</a:t>
            </a:r>
            <a:endParaRPr lang="sk-SK" dirty="0"/>
          </a:p>
          <a:p>
            <a:endParaRPr lang="sk-SK" dirty="0"/>
          </a:p>
          <a:p>
            <a:pPr>
              <a:lnSpc>
                <a:spcPct val="107000"/>
              </a:lnSpc>
              <a:spcAft>
                <a:spcPts val="800"/>
              </a:spcAft>
            </a:pPr>
            <a:r>
              <a:rPr lang="sk-SK" dirty="0" err="1"/>
              <a:t>Source</a:t>
            </a:r>
            <a:r>
              <a:rPr lang="sk-SK" dirty="0"/>
              <a:t> </a:t>
            </a:r>
            <a:r>
              <a:rPr lang="sk-SK" dirty="0" err="1"/>
              <a:t>for</a:t>
            </a:r>
            <a:r>
              <a:rPr lang="sk-SK" dirty="0"/>
              <a:t> </a:t>
            </a:r>
            <a:r>
              <a:rPr lang="sk-SK" dirty="0" err="1"/>
              <a:t>the</a:t>
            </a:r>
            <a:r>
              <a:rPr lang="sk-SK" dirty="0"/>
              <a:t> </a:t>
            </a:r>
            <a:r>
              <a:rPr lang="sk-SK" dirty="0" err="1"/>
              <a:t>lecture</a:t>
            </a:r>
            <a:r>
              <a:rPr lang="sk-SK" dirty="0"/>
              <a:t>:</a:t>
            </a: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Conditionals 1</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https://learnenglish.britishcouncil.org/grammar/intermediate-to-upper-intermediate/conditionals-1</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Conditionals 2</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https://learnenglish.britishcouncil.org/grammar/intermediate-to-upper-intermediate/conditionals-2</a:t>
            </a:r>
            <a:endParaRPr lang="sk-SK" dirty="0"/>
          </a:p>
          <a:p>
            <a:endParaRPr lang="sk-SK" dirty="0"/>
          </a:p>
          <a:p>
            <a:endParaRPr lang="sk-SK" dirty="0"/>
          </a:p>
        </p:txBody>
      </p:sp>
    </p:spTree>
    <p:extLst>
      <p:ext uri="{BB962C8B-B14F-4D97-AF65-F5344CB8AC3E}">
        <p14:creationId xmlns:p14="http://schemas.microsoft.com/office/powerpoint/2010/main" val="2620838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F8C650-2B9F-4C0F-95A6-9B34123E9970}"/>
              </a:ext>
            </a:extLst>
          </p:cNvPr>
          <p:cNvSpPr>
            <a:spLocks noGrp="1"/>
          </p:cNvSpPr>
          <p:nvPr>
            <p:ph type="title"/>
          </p:nvPr>
        </p:nvSpPr>
        <p:spPr/>
        <p:txBody>
          <a:bodyPr/>
          <a:lstStyle/>
          <a:p>
            <a:r>
              <a:rPr lang="sk-SK" dirty="0" err="1"/>
              <a:t>Proverbs</a:t>
            </a:r>
            <a:r>
              <a:rPr lang="sk-SK" dirty="0"/>
              <a:t> and </a:t>
            </a:r>
            <a:r>
              <a:rPr lang="sk-SK" dirty="0" err="1"/>
              <a:t>quotations</a:t>
            </a:r>
            <a:endParaRPr lang="sk-SK" dirty="0"/>
          </a:p>
        </p:txBody>
      </p:sp>
      <p:sp>
        <p:nvSpPr>
          <p:cNvPr id="3" name="Zástupný objekt pre obsah 2">
            <a:extLst>
              <a:ext uri="{FF2B5EF4-FFF2-40B4-BE49-F238E27FC236}">
                <a16:creationId xmlns:a16="http://schemas.microsoft.com/office/drawing/2014/main" id="{C8643E57-30BC-4076-A87B-E9AEC8A5FD07}"/>
              </a:ext>
            </a:extLst>
          </p:cNvPr>
          <p:cNvSpPr>
            <a:spLocks noGrp="1"/>
          </p:cNvSpPr>
          <p:nvPr>
            <p:ph sz="half" idx="1"/>
          </p:nvPr>
        </p:nvSpPr>
        <p:spPr/>
        <p:txBody>
          <a:bodyPr>
            <a:normAutofit/>
          </a:bodyPr>
          <a:lstStyle/>
          <a:p>
            <a:r>
              <a:rPr lang="en-US" dirty="0"/>
              <a:t>If each would sweep before his own door,</a:t>
            </a:r>
            <a:endParaRPr lang="sk-SK" dirty="0"/>
          </a:p>
          <a:p>
            <a:r>
              <a:rPr lang="en-US" dirty="0"/>
              <a:t> If wishes were horses,</a:t>
            </a:r>
            <a:endParaRPr lang="sk-SK" dirty="0"/>
          </a:p>
          <a:p>
            <a:r>
              <a:rPr lang="en-US" dirty="0"/>
              <a:t> If there were no clouds, </a:t>
            </a:r>
          </a:p>
          <a:p>
            <a:r>
              <a:rPr lang="en-US"/>
              <a:t> If </a:t>
            </a:r>
            <a:r>
              <a:rPr lang="en-US" dirty="0"/>
              <a:t>it were not for hope</a:t>
            </a:r>
          </a:p>
          <a:p>
            <a:r>
              <a:rPr lang="en-US" dirty="0"/>
              <a:t>Pigs might fly</a:t>
            </a:r>
            <a:endParaRPr lang="sk-SK" dirty="0"/>
          </a:p>
          <a:p>
            <a:r>
              <a:rPr lang="en-US" dirty="0"/>
              <a:t>If my aunt had been a</a:t>
            </a:r>
            <a:r>
              <a:rPr lang="sk-SK" dirty="0"/>
              <a:t> man...</a:t>
            </a:r>
            <a:endParaRPr lang="en-US" dirty="0"/>
          </a:p>
        </p:txBody>
      </p:sp>
      <p:sp>
        <p:nvSpPr>
          <p:cNvPr id="4" name="Zástupný objekt pre obsah 3">
            <a:extLst>
              <a:ext uri="{FF2B5EF4-FFF2-40B4-BE49-F238E27FC236}">
                <a16:creationId xmlns:a16="http://schemas.microsoft.com/office/drawing/2014/main" id="{07D31D8E-6381-4D57-9C46-A5B079FD1FD6}"/>
              </a:ext>
            </a:extLst>
          </p:cNvPr>
          <p:cNvSpPr>
            <a:spLocks noGrp="1"/>
          </p:cNvSpPr>
          <p:nvPr>
            <p:ph sz="half" idx="2"/>
          </p:nvPr>
        </p:nvSpPr>
        <p:spPr/>
        <p:txBody>
          <a:bodyPr>
            <a:normAutofit/>
          </a:bodyPr>
          <a:lstStyle/>
          <a:p>
            <a:r>
              <a:rPr lang="en-US" dirty="0"/>
              <a:t>if they had wings.</a:t>
            </a:r>
            <a:endParaRPr lang="sk-SK" dirty="0"/>
          </a:p>
          <a:p>
            <a:r>
              <a:rPr lang="en-US" dirty="0"/>
              <a:t>she’d have been my uncle.</a:t>
            </a:r>
            <a:endParaRPr lang="sk-SK" dirty="0"/>
          </a:p>
          <a:p>
            <a:r>
              <a:rPr lang="en-US" dirty="0"/>
              <a:t>we should not enjoy the sun.</a:t>
            </a:r>
          </a:p>
          <a:p>
            <a:r>
              <a:rPr lang="en-US" dirty="0"/>
              <a:t>the heart would break.</a:t>
            </a:r>
            <a:endParaRPr lang="sk-SK" dirty="0"/>
          </a:p>
          <a:p>
            <a:r>
              <a:rPr lang="en-US" dirty="0"/>
              <a:t>beggars would ride.</a:t>
            </a:r>
            <a:endParaRPr lang="sk-SK" dirty="0"/>
          </a:p>
          <a:p>
            <a:r>
              <a:rPr lang="en-US" dirty="0"/>
              <a:t>we should have a clean city.</a:t>
            </a:r>
          </a:p>
          <a:p>
            <a:endParaRPr lang="sk-SK" dirty="0"/>
          </a:p>
        </p:txBody>
      </p:sp>
    </p:spTree>
    <p:extLst>
      <p:ext uri="{BB962C8B-B14F-4D97-AF65-F5344CB8AC3E}">
        <p14:creationId xmlns:p14="http://schemas.microsoft.com/office/powerpoint/2010/main" val="1758078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D5E635-FBCA-49A1-8A7B-772B17161B6A}"/>
              </a:ext>
            </a:extLst>
          </p:cNvPr>
          <p:cNvSpPr>
            <a:spLocks noGrp="1"/>
          </p:cNvSpPr>
          <p:nvPr>
            <p:ph type="title"/>
          </p:nvPr>
        </p:nvSpPr>
        <p:spPr/>
        <p:txBody>
          <a:bodyPr>
            <a:normAutofit fontScale="90000"/>
          </a:bodyPr>
          <a:lstStyle/>
          <a:p>
            <a:r>
              <a:rPr lang="sk-SK" dirty="0" err="1"/>
              <a:t>Could</a:t>
            </a:r>
            <a:r>
              <a:rPr lang="sk-SK" dirty="0"/>
              <a:t> </a:t>
            </a:r>
            <a:r>
              <a:rPr lang="sk-SK" dirty="0" err="1"/>
              <a:t>you</a:t>
            </a:r>
            <a:r>
              <a:rPr lang="sk-SK" dirty="0"/>
              <a:t> interpret </a:t>
            </a:r>
            <a:r>
              <a:rPr lang="sk-SK" dirty="0" err="1"/>
              <a:t>this</a:t>
            </a:r>
            <a:r>
              <a:rPr lang="sk-SK" dirty="0"/>
              <a:t> </a:t>
            </a:r>
            <a:r>
              <a:rPr lang="sk-SK" dirty="0" err="1"/>
              <a:t>quote</a:t>
            </a:r>
            <a:r>
              <a:rPr lang="sk-SK" dirty="0"/>
              <a:t> in </a:t>
            </a:r>
            <a:r>
              <a:rPr lang="sk-SK" dirty="0" err="1"/>
              <a:t>your</a:t>
            </a:r>
            <a:r>
              <a:rPr lang="sk-SK" dirty="0"/>
              <a:t> </a:t>
            </a:r>
            <a:r>
              <a:rPr lang="sk-SK" dirty="0" err="1"/>
              <a:t>own</a:t>
            </a:r>
            <a:r>
              <a:rPr lang="sk-SK" dirty="0"/>
              <a:t> </a:t>
            </a:r>
            <a:r>
              <a:rPr lang="sk-SK" dirty="0" err="1"/>
              <a:t>words</a:t>
            </a:r>
            <a:r>
              <a:rPr lang="sk-SK" dirty="0"/>
              <a:t>?</a:t>
            </a:r>
          </a:p>
        </p:txBody>
      </p:sp>
      <p:sp>
        <p:nvSpPr>
          <p:cNvPr id="3" name="Zástupný objekt pre obsah 2">
            <a:extLst>
              <a:ext uri="{FF2B5EF4-FFF2-40B4-BE49-F238E27FC236}">
                <a16:creationId xmlns:a16="http://schemas.microsoft.com/office/drawing/2014/main" id="{63726FB8-FC85-478F-ADFA-1BF0CE097DB8}"/>
              </a:ext>
            </a:extLst>
          </p:cNvPr>
          <p:cNvSpPr>
            <a:spLocks noGrp="1"/>
          </p:cNvSpPr>
          <p:nvPr>
            <p:ph idx="1"/>
          </p:nvPr>
        </p:nvSpPr>
        <p:spPr/>
        <p:txBody>
          <a:bodyPr/>
          <a:lstStyle/>
          <a:p>
            <a:r>
              <a:rPr lang="en-US" dirty="0"/>
              <a:t>Most people would succeed in small things if they were not troubled with great ambitions. </a:t>
            </a:r>
            <a:r>
              <a:rPr lang="en-US" i="1" dirty="0"/>
              <a:t>(H. Longfellow)</a:t>
            </a:r>
            <a:endParaRPr lang="sk-SK" dirty="0"/>
          </a:p>
        </p:txBody>
      </p:sp>
    </p:spTree>
    <p:extLst>
      <p:ext uri="{BB962C8B-B14F-4D97-AF65-F5344CB8AC3E}">
        <p14:creationId xmlns:p14="http://schemas.microsoft.com/office/powerpoint/2010/main" val="1613979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BF29DF-1EA0-45C6-BA0F-8949A62A015B}"/>
              </a:ext>
            </a:extLst>
          </p:cNvPr>
          <p:cNvSpPr>
            <a:spLocks noGrp="1"/>
          </p:cNvSpPr>
          <p:nvPr>
            <p:ph type="title"/>
          </p:nvPr>
        </p:nvSpPr>
        <p:spPr/>
        <p:txBody>
          <a:bodyPr>
            <a:normAutofit fontScale="90000"/>
          </a:bodyPr>
          <a:lstStyle/>
          <a:p>
            <a:r>
              <a:rPr lang="sk-SK" dirty="0" err="1"/>
              <a:t>What</a:t>
            </a:r>
            <a:r>
              <a:rPr lang="sk-SK" dirty="0"/>
              <a:t> </a:t>
            </a:r>
            <a:r>
              <a:rPr lang="sk-SK" dirty="0" err="1"/>
              <a:t>about</a:t>
            </a:r>
            <a:r>
              <a:rPr lang="sk-SK" dirty="0"/>
              <a:t> </a:t>
            </a:r>
            <a:r>
              <a:rPr lang="sk-SK" dirty="0" err="1"/>
              <a:t>this</a:t>
            </a:r>
            <a:r>
              <a:rPr lang="sk-SK" dirty="0"/>
              <a:t> </a:t>
            </a:r>
            <a:r>
              <a:rPr lang="sk-SK" dirty="0" err="1"/>
              <a:t>quote</a:t>
            </a:r>
            <a:r>
              <a:rPr lang="sk-SK" dirty="0"/>
              <a:t> ? </a:t>
            </a:r>
            <a:r>
              <a:rPr lang="sk-SK" dirty="0" err="1"/>
              <a:t>What</a:t>
            </a:r>
            <a:r>
              <a:rPr lang="sk-SK" dirty="0"/>
              <a:t> </a:t>
            </a:r>
            <a:r>
              <a:rPr lang="sk-SK" dirty="0" err="1"/>
              <a:t>kind</a:t>
            </a:r>
            <a:r>
              <a:rPr lang="sk-SK" dirty="0"/>
              <a:t> of </a:t>
            </a:r>
            <a:r>
              <a:rPr lang="sk-SK" dirty="0" err="1"/>
              <a:t>complex</a:t>
            </a:r>
            <a:r>
              <a:rPr lang="sk-SK" dirty="0"/>
              <a:t> </a:t>
            </a:r>
            <a:r>
              <a:rPr lang="sk-SK" dirty="0" err="1"/>
              <a:t>sentence</a:t>
            </a:r>
            <a:r>
              <a:rPr lang="sk-SK" dirty="0"/>
              <a:t> </a:t>
            </a:r>
            <a:r>
              <a:rPr lang="sk-SK" dirty="0" err="1"/>
              <a:t>is</a:t>
            </a:r>
            <a:r>
              <a:rPr lang="sk-SK" dirty="0"/>
              <a:t> </a:t>
            </a:r>
            <a:r>
              <a:rPr lang="sk-SK" dirty="0" err="1"/>
              <a:t>used</a:t>
            </a:r>
            <a:r>
              <a:rPr lang="sk-SK" dirty="0"/>
              <a:t> </a:t>
            </a:r>
            <a:r>
              <a:rPr lang="sk-SK" dirty="0" err="1"/>
              <a:t>here</a:t>
            </a:r>
            <a:r>
              <a:rPr lang="sk-SK" dirty="0"/>
              <a:t>?</a:t>
            </a:r>
          </a:p>
        </p:txBody>
      </p:sp>
      <p:sp>
        <p:nvSpPr>
          <p:cNvPr id="3" name="Zástupný objekt pre obsah 2">
            <a:extLst>
              <a:ext uri="{FF2B5EF4-FFF2-40B4-BE49-F238E27FC236}">
                <a16:creationId xmlns:a16="http://schemas.microsoft.com/office/drawing/2014/main" id="{42A282DD-609F-4F45-BA63-D83A9DE27772}"/>
              </a:ext>
            </a:extLst>
          </p:cNvPr>
          <p:cNvSpPr>
            <a:spLocks noGrp="1"/>
          </p:cNvSpPr>
          <p:nvPr>
            <p:ph idx="1"/>
          </p:nvPr>
        </p:nvSpPr>
        <p:spPr/>
        <p:txBody>
          <a:bodyPr/>
          <a:lstStyle/>
          <a:p>
            <a:r>
              <a:rPr lang="en-US" dirty="0"/>
              <a:t>We could never have loved the earth so well, if we had had no childhood in it. </a:t>
            </a:r>
            <a:r>
              <a:rPr lang="en-US" i="1" dirty="0"/>
              <a:t>(G. Eliot)</a:t>
            </a:r>
            <a:endParaRPr lang="sk-SK" dirty="0"/>
          </a:p>
        </p:txBody>
      </p:sp>
    </p:spTree>
    <p:extLst>
      <p:ext uri="{BB962C8B-B14F-4D97-AF65-F5344CB8AC3E}">
        <p14:creationId xmlns:p14="http://schemas.microsoft.com/office/powerpoint/2010/main" val="3581343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7963045B-AF9F-4DD5-A03A-7D56016328D5}"/>
              </a:ext>
            </a:extLst>
          </p:cNvPr>
          <p:cNvSpPr>
            <a:spLocks noGrp="1"/>
          </p:cNvSpPr>
          <p:nvPr>
            <p:ph idx="1"/>
          </p:nvPr>
        </p:nvSpPr>
        <p:spPr/>
        <p:txBody>
          <a:bodyPr/>
          <a:lstStyle/>
          <a:p>
            <a:r>
              <a:rPr lang="en-US" dirty="0"/>
              <a:t>If dogs could talk, perhaps we’d find it just as hard to get along with them as we do with people. </a:t>
            </a:r>
            <a:r>
              <a:rPr lang="en-US" i="1" dirty="0"/>
              <a:t>(K. </a:t>
            </a:r>
            <a:r>
              <a:rPr lang="en-US" i="1" dirty="0" err="1"/>
              <a:t>Čapek</a:t>
            </a:r>
            <a:r>
              <a:rPr lang="en-US" i="1" dirty="0"/>
              <a:t>)</a:t>
            </a:r>
            <a:endParaRPr lang="sk-SK" dirty="0"/>
          </a:p>
        </p:txBody>
      </p:sp>
    </p:spTree>
    <p:extLst>
      <p:ext uri="{BB962C8B-B14F-4D97-AF65-F5344CB8AC3E}">
        <p14:creationId xmlns:p14="http://schemas.microsoft.com/office/powerpoint/2010/main" val="3906643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53DF80-EFA8-4CC5-AFAB-D7CD6900D4BB}"/>
              </a:ext>
            </a:extLst>
          </p:cNvPr>
          <p:cNvSpPr>
            <a:spLocks noGrp="1"/>
          </p:cNvSpPr>
          <p:nvPr>
            <p:ph type="title"/>
          </p:nvPr>
        </p:nvSpPr>
        <p:spPr/>
        <p:txBody>
          <a:bodyPr>
            <a:normAutofit fontScale="90000"/>
          </a:bodyPr>
          <a:lstStyle/>
          <a:p>
            <a:r>
              <a:rPr lang="en-US" dirty="0"/>
              <a:t>Look at these examples to see how zero, first and second conditionals are used</a:t>
            </a:r>
            <a:endParaRPr lang="sk-SK" dirty="0"/>
          </a:p>
        </p:txBody>
      </p:sp>
      <p:sp>
        <p:nvSpPr>
          <p:cNvPr id="3" name="Zástupný objekt pre obsah 2">
            <a:extLst>
              <a:ext uri="{FF2B5EF4-FFF2-40B4-BE49-F238E27FC236}">
                <a16:creationId xmlns:a16="http://schemas.microsoft.com/office/drawing/2014/main" id="{6B62E7F0-A702-4093-9772-395A8E0314E1}"/>
              </a:ext>
            </a:extLst>
          </p:cNvPr>
          <p:cNvSpPr>
            <a:spLocks noGrp="1"/>
          </p:cNvSpPr>
          <p:nvPr>
            <p:ph idx="1"/>
          </p:nvPr>
        </p:nvSpPr>
        <p:spPr/>
        <p:txBody>
          <a:bodyPr/>
          <a:lstStyle/>
          <a:p>
            <a:pPr marL="0" indent="0" algn="ctr">
              <a:buNone/>
            </a:pPr>
            <a:r>
              <a:rPr lang="en-US" i="1" dirty="0"/>
              <a:t>If it rains tomorrow, I'll take the car.</a:t>
            </a:r>
            <a:br>
              <a:rPr lang="en-US" i="1" dirty="0"/>
            </a:br>
            <a:r>
              <a:rPr lang="en-US" i="1" dirty="0"/>
              <a:t>If I lived closer to the cinema, I would go more often.</a:t>
            </a:r>
            <a:endParaRPr lang="sk-SK" i="1" dirty="0"/>
          </a:p>
          <a:p>
            <a:pPr marL="0" indent="0" algn="ctr">
              <a:buNone/>
            </a:pPr>
            <a:r>
              <a:rPr lang="en-US" i="1" dirty="0"/>
              <a:t>If you freeze water, it becomes solid.</a:t>
            </a:r>
            <a:br>
              <a:rPr lang="en-US" i="1" dirty="0"/>
            </a:br>
            <a:endParaRPr lang="sk-SK" dirty="0"/>
          </a:p>
        </p:txBody>
      </p:sp>
    </p:spTree>
    <p:extLst>
      <p:ext uri="{BB962C8B-B14F-4D97-AF65-F5344CB8AC3E}">
        <p14:creationId xmlns:p14="http://schemas.microsoft.com/office/powerpoint/2010/main" val="1671234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A240D2-D199-4419-BBA2-B6CEFA77E541}"/>
              </a:ext>
            </a:extLst>
          </p:cNvPr>
          <p:cNvSpPr>
            <a:spLocks noGrp="1"/>
          </p:cNvSpPr>
          <p:nvPr>
            <p:ph type="title"/>
          </p:nvPr>
        </p:nvSpPr>
        <p:spPr/>
        <p:txBody>
          <a:bodyPr/>
          <a:lstStyle/>
          <a:p>
            <a:r>
              <a:rPr lang="sk-SK" dirty="0" err="1"/>
              <a:t>Read</a:t>
            </a:r>
            <a:r>
              <a:rPr lang="sk-SK" dirty="0"/>
              <a:t> </a:t>
            </a:r>
            <a:r>
              <a:rPr lang="sk-SK" dirty="0" err="1"/>
              <a:t>about</a:t>
            </a:r>
            <a:r>
              <a:rPr lang="sk-SK" dirty="0"/>
              <a:t> </a:t>
            </a:r>
            <a:r>
              <a:rPr lang="sk-SK" dirty="0" err="1"/>
              <a:t>Mystery</a:t>
            </a:r>
            <a:r>
              <a:rPr lang="sk-SK" dirty="0"/>
              <a:t> in </a:t>
            </a:r>
            <a:r>
              <a:rPr lang="sk-SK" dirty="0" err="1"/>
              <a:t>the</a:t>
            </a:r>
            <a:r>
              <a:rPr lang="sk-SK" dirty="0"/>
              <a:t> </a:t>
            </a:r>
            <a:r>
              <a:rPr lang="sk-SK" dirty="0" err="1"/>
              <a:t>Red</a:t>
            </a:r>
            <a:r>
              <a:rPr lang="sk-SK" dirty="0"/>
              <a:t> Truck</a:t>
            </a:r>
          </a:p>
        </p:txBody>
      </p:sp>
      <p:sp>
        <p:nvSpPr>
          <p:cNvPr id="3" name="Zástupný objekt pre obsah 2">
            <a:extLst>
              <a:ext uri="{FF2B5EF4-FFF2-40B4-BE49-F238E27FC236}">
                <a16:creationId xmlns:a16="http://schemas.microsoft.com/office/drawing/2014/main" id="{33AE56EE-6BCA-4BEF-B976-884076C99B93}"/>
              </a:ext>
            </a:extLst>
          </p:cNvPr>
          <p:cNvSpPr>
            <a:spLocks noGrp="1"/>
          </p:cNvSpPr>
          <p:nvPr>
            <p:ph idx="1"/>
          </p:nvPr>
        </p:nvSpPr>
        <p:spPr/>
        <p:txBody>
          <a:bodyPr>
            <a:normAutofit fontScale="62500" lnSpcReduction="20000"/>
          </a:bodyPr>
          <a:lstStyle/>
          <a:p>
            <a:r>
              <a:rPr lang="en-US" i="1" dirty="0"/>
              <a:t>It has been confirmed that late on the night of the sixth of July, a large red truck ran into the bakery on Maryland Street. After an initial investigation by police, it is now clear that the truck had no driver at all. The locals are asking a simple question: “Where was the driver?” If the police want to solve this mystery, they will need the CCTV footage from the street. One of the locals said: “We’re all quite worried about a truck with no driver. This truck has never been seen in the </a:t>
            </a:r>
            <a:r>
              <a:rPr lang="en-US" i="1" dirty="0" err="1"/>
              <a:t>neighbourhood</a:t>
            </a:r>
            <a:r>
              <a:rPr lang="en-US" i="1" dirty="0"/>
              <a:t> before. If we’d seen that truck before, we’d solve this mystery now.” Many locals share the same concerns. They want to know what’s happening in their town.</a:t>
            </a:r>
          </a:p>
          <a:p>
            <a:r>
              <a:rPr lang="en-US" i="1" dirty="0"/>
              <a:t> </a:t>
            </a:r>
          </a:p>
          <a:p>
            <a:endParaRPr lang="en-US" i="1" dirty="0"/>
          </a:p>
          <a:p>
            <a:r>
              <a:rPr lang="en-US" i="1" dirty="0"/>
              <a:t>A witness at the crime scene told police: “There was a loud noise coming from the truck while it was going towards the building and its speed.... it was unbelievable. If it had been going slower, I would’ve had a chance to see the driver. But all I saw was the truck speeding into the bakery as fast as it could. ’’</a:t>
            </a:r>
            <a:endParaRPr lang="sk-SK" i="1" dirty="0"/>
          </a:p>
          <a:p>
            <a:endParaRPr lang="sk-SK" i="1" dirty="0"/>
          </a:p>
          <a:p>
            <a:pPr marL="0" indent="0">
              <a:buNone/>
            </a:pPr>
            <a:endParaRPr lang="sk-SK" i="1" dirty="0"/>
          </a:p>
        </p:txBody>
      </p:sp>
    </p:spTree>
    <p:extLst>
      <p:ext uri="{BB962C8B-B14F-4D97-AF65-F5344CB8AC3E}">
        <p14:creationId xmlns:p14="http://schemas.microsoft.com/office/powerpoint/2010/main" val="2263737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4" name="Rectangle 13">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Zástupný objekt pre obsah 4" descr="Obrázok, na ktorom je text&#10;&#10;Automaticky generovaný popis">
            <a:extLst>
              <a:ext uri="{FF2B5EF4-FFF2-40B4-BE49-F238E27FC236}">
                <a16:creationId xmlns:a16="http://schemas.microsoft.com/office/drawing/2014/main" id="{B248FDEF-FB82-4369-9183-708964612754}"/>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l="5" r="1" b="1"/>
          <a:stretch/>
        </p:blipFill>
        <p:spPr>
          <a:xfrm>
            <a:off x="-2988" y="10"/>
            <a:ext cx="12188952" cy="6856614"/>
          </a:xfrm>
          <a:prstGeom prst="rect">
            <a:avLst/>
          </a:prstGeom>
        </p:spPr>
      </p:pic>
      <p:pic>
        <p:nvPicPr>
          <p:cNvPr id="18" name="Picture 17">
            <a:extLst>
              <a:ext uri="{FF2B5EF4-FFF2-40B4-BE49-F238E27FC236}">
                <a16:creationId xmlns:a16="http://schemas.microsoft.com/office/drawing/2014/main" id="{E5D1D0CC-CCAC-438D-80EC-4CCECE93657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lum bright="70000" contrast="-70000"/>
            <a:alphaModFix amt="60000"/>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pic>
        <p:nvPicPr>
          <p:cNvPr id="20" name="Picture 19">
            <a:extLst>
              <a:ext uri="{FF2B5EF4-FFF2-40B4-BE49-F238E27FC236}">
                <a16:creationId xmlns:a16="http://schemas.microsoft.com/office/drawing/2014/main" id="{0CBD1636-9054-40A5-A483-B554F6C5EA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lum bright="70000" contrast="-70000"/>
            <a:alphaModFix amt="60000"/>
            <a:extLst>
              <a:ext uri="{28A0092B-C50C-407E-A947-70E740481C1C}">
                <a14:useLocalDpi xmlns:a14="http://schemas.microsoft.com/office/drawing/2010/main" val="0"/>
              </a:ext>
            </a:extLst>
          </a:blip>
          <a:srcRect r="74807"/>
          <a:stretch/>
        </p:blipFill>
        <p:spPr>
          <a:xfrm rot="10800000">
            <a:off x="0" y="3047998"/>
            <a:ext cx="640488" cy="2548349"/>
          </a:xfrm>
          <a:prstGeom prst="rect">
            <a:avLst/>
          </a:prstGeom>
        </p:spPr>
      </p:pic>
    </p:spTree>
    <p:extLst>
      <p:ext uri="{BB962C8B-B14F-4D97-AF65-F5344CB8AC3E}">
        <p14:creationId xmlns:p14="http://schemas.microsoft.com/office/powerpoint/2010/main" val="4058775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7" name="Picture 26">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29" name="Rectangle 28">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1" name="Rectangle 30">
            <a:extLst>
              <a:ext uri="{FF2B5EF4-FFF2-40B4-BE49-F238E27FC236}">
                <a16:creationId xmlns:a16="http://schemas.microsoft.com/office/drawing/2014/main" id="{483861B3-77F4-42C4-B257-AF7D1EB5F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Zástupný objekt pre obsah 4">
            <a:extLst>
              <a:ext uri="{FF2B5EF4-FFF2-40B4-BE49-F238E27FC236}">
                <a16:creationId xmlns:a16="http://schemas.microsoft.com/office/drawing/2014/main" id="{0B84AFA7-55A0-48EA-B747-2922E6B71DF1}"/>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10982" r="-1" b="15242"/>
          <a:stretch/>
        </p:blipFill>
        <p:spPr>
          <a:xfrm>
            <a:off x="1524" y="688"/>
            <a:ext cx="12188952" cy="6856624"/>
          </a:xfrm>
          <a:prstGeom prst="rect">
            <a:avLst/>
          </a:prstGeom>
        </p:spPr>
      </p:pic>
      <p:sp>
        <p:nvSpPr>
          <p:cNvPr id="33" name="Rectangle 32">
            <a:extLst>
              <a:ext uri="{FF2B5EF4-FFF2-40B4-BE49-F238E27FC236}">
                <a16:creationId xmlns:a16="http://schemas.microsoft.com/office/drawing/2014/main" id="{99179F62-E8C7-494A-8011-11EBB8304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29D6D80-2FFF-4BCA-8939-FF1D684EE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
            <a:ext cx="12186647" cy="2211175"/>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7" name="Rectangle 36">
            <a:extLst>
              <a:ext uri="{FF2B5EF4-FFF2-40B4-BE49-F238E27FC236}">
                <a16:creationId xmlns:a16="http://schemas.microsoft.com/office/drawing/2014/main" id="{77503EBA-5B77-460B-A348-AA3AC726B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1376"/>
            <a:ext cx="12186645" cy="2211176"/>
          </a:xfrm>
          <a:prstGeom prst="rect">
            <a:avLst/>
          </a:prstGeom>
          <a:blipFill dpi="0" rotWithShape="1">
            <a:blip r:embed="rId4">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70784D77-31A9-48C6-96D7-B788AC4EF568}"/>
              </a:ext>
            </a:extLst>
          </p:cNvPr>
          <p:cNvSpPr>
            <a:spLocks noGrp="1"/>
          </p:cNvSpPr>
          <p:nvPr>
            <p:ph type="title"/>
          </p:nvPr>
        </p:nvSpPr>
        <p:spPr>
          <a:xfrm>
            <a:off x="996275" y="156477"/>
            <a:ext cx="10190071" cy="1058405"/>
          </a:xfrm>
        </p:spPr>
        <p:txBody>
          <a:bodyPr vert="horz" lIns="91440" tIns="45720" rIns="91440" bIns="45720" rtlCol="0" anchor="b">
            <a:normAutofit fontScale="90000"/>
          </a:bodyPr>
          <a:lstStyle/>
          <a:p>
            <a:pPr algn="ctr"/>
            <a:r>
              <a:rPr lang="en-US" sz="4100" dirty="0"/>
              <a:t>Describe the picture using </a:t>
            </a:r>
            <a:r>
              <a:rPr lang="sk-SK" sz="4100" dirty="0"/>
              <a:t>2nd </a:t>
            </a:r>
            <a:r>
              <a:rPr lang="en-US" sz="4100" dirty="0"/>
              <a:t>conditional</a:t>
            </a:r>
          </a:p>
        </p:txBody>
      </p:sp>
    </p:spTree>
    <p:extLst>
      <p:ext uri="{BB962C8B-B14F-4D97-AF65-F5344CB8AC3E}">
        <p14:creationId xmlns:p14="http://schemas.microsoft.com/office/powerpoint/2010/main" val="2402161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779B76-E085-4686-BC30-4229D7514C2E}"/>
              </a:ext>
            </a:extLst>
          </p:cNvPr>
          <p:cNvSpPr>
            <a:spLocks noGrp="1"/>
          </p:cNvSpPr>
          <p:nvPr>
            <p:ph type="title"/>
          </p:nvPr>
        </p:nvSpPr>
        <p:spPr/>
        <p:txBody>
          <a:bodyPr>
            <a:normAutofit fontScale="90000"/>
          </a:bodyPr>
          <a:lstStyle/>
          <a:p>
            <a:r>
              <a:rPr lang="sk-SK" dirty="0"/>
              <a:t>Look </a:t>
            </a:r>
            <a:r>
              <a:rPr lang="sk-SK" dirty="0" err="1"/>
              <a:t>closer</a:t>
            </a:r>
            <a:r>
              <a:rPr lang="sk-SK" dirty="0"/>
              <a:t> at </a:t>
            </a:r>
            <a:r>
              <a:rPr lang="sk-SK" dirty="0" err="1"/>
              <a:t>them</a:t>
            </a:r>
            <a:r>
              <a:rPr lang="sk-SK" dirty="0"/>
              <a:t> and </a:t>
            </a:r>
            <a:r>
              <a:rPr lang="sk-SK" dirty="0" err="1"/>
              <a:t>try</a:t>
            </a:r>
            <a:r>
              <a:rPr lang="sk-SK" dirty="0"/>
              <a:t> to </a:t>
            </a:r>
            <a:r>
              <a:rPr lang="sk-SK" dirty="0" err="1"/>
              <a:t>find</a:t>
            </a:r>
            <a:r>
              <a:rPr lang="sk-SK" dirty="0"/>
              <a:t> </a:t>
            </a:r>
            <a:r>
              <a:rPr lang="sk-SK" dirty="0" err="1"/>
              <a:t>out</a:t>
            </a:r>
            <a:r>
              <a:rPr lang="sk-SK" dirty="0"/>
              <a:t> </a:t>
            </a:r>
            <a:r>
              <a:rPr lang="sk-SK" dirty="0" err="1"/>
              <a:t>what</a:t>
            </a:r>
            <a:r>
              <a:rPr lang="sk-SK" dirty="0"/>
              <a:t> </a:t>
            </a:r>
            <a:r>
              <a:rPr lang="sk-SK" dirty="0" err="1"/>
              <a:t>they</a:t>
            </a:r>
            <a:r>
              <a:rPr lang="sk-SK" dirty="0"/>
              <a:t> </a:t>
            </a:r>
            <a:r>
              <a:rPr lang="sk-SK" dirty="0" err="1"/>
              <a:t>express</a:t>
            </a:r>
            <a:endParaRPr lang="sk-SK" dirty="0"/>
          </a:p>
        </p:txBody>
      </p:sp>
      <p:sp>
        <p:nvSpPr>
          <p:cNvPr id="3" name="Zástupný objekt pre obsah 2">
            <a:extLst>
              <a:ext uri="{FF2B5EF4-FFF2-40B4-BE49-F238E27FC236}">
                <a16:creationId xmlns:a16="http://schemas.microsoft.com/office/drawing/2014/main" id="{4EBCDAC3-446B-448A-98B7-6A1B6873D2E9}"/>
              </a:ext>
            </a:extLst>
          </p:cNvPr>
          <p:cNvSpPr>
            <a:spLocks noGrp="1"/>
          </p:cNvSpPr>
          <p:nvPr>
            <p:ph idx="1"/>
          </p:nvPr>
        </p:nvSpPr>
        <p:spPr/>
        <p:txBody>
          <a:bodyPr/>
          <a:lstStyle/>
          <a:p>
            <a:pPr algn="ctr"/>
            <a:r>
              <a:rPr lang="en-US" i="1" dirty="0"/>
              <a:t>If you study hard, you will pass your exams.</a:t>
            </a:r>
            <a:br>
              <a:rPr lang="en-US" i="1" dirty="0"/>
            </a:br>
            <a:r>
              <a:rPr lang="en-US" i="1" dirty="0"/>
              <a:t>You will pass your exams if you study hard.</a:t>
            </a:r>
            <a:endParaRPr lang="sk-SK" dirty="0"/>
          </a:p>
        </p:txBody>
      </p:sp>
    </p:spTree>
    <p:extLst>
      <p:ext uri="{BB962C8B-B14F-4D97-AF65-F5344CB8AC3E}">
        <p14:creationId xmlns:p14="http://schemas.microsoft.com/office/powerpoint/2010/main" val="2061698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F639D4-2708-47BB-A495-0D9F04A219A5}"/>
              </a:ext>
            </a:extLst>
          </p:cNvPr>
          <p:cNvSpPr>
            <a:spLocks noGrp="1"/>
          </p:cNvSpPr>
          <p:nvPr>
            <p:ph type="title"/>
          </p:nvPr>
        </p:nvSpPr>
        <p:spPr/>
        <p:txBody>
          <a:bodyPr/>
          <a:lstStyle/>
          <a:p>
            <a:r>
              <a:rPr lang="sk-SK" dirty="0" err="1"/>
              <a:t>Zero</a:t>
            </a:r>
            <a:r>
              <a:rPr lang="sk-SK" dirty="0"/>
              <a:t> </a:t>
            </a:r>
            <a:r>
              <a:rPr lang="sk-SK" dirty="0" err="1"/>
              <a:t>conditional</a:t>
            </a:r>
            <a:endParaRPr lang="sk-SK" dirty="0"/>
          </a:p>
        </p:txBody>
      </p:sp>
      <p:sp>
        <p:nvSpPr>
          <p:cNvPr id="3" name="Zástupný objekt pre obsah 2">
            <a:extLst>
              <a:ext uri="{FF2B5EF4-FFF2-40B4-BE49-F238E27FC236}">
                <a16:creationId xmlns:a16="http://schemas.microsoft.com/office/drawing/2014/main" id="{F7229247-DF9D-440F-A89B-FF6988674A7F}"/>
              </a:ext>
            </a:extLst>
          </p:cNvPr>
          <p:cNvSpPr>
            <a:spLocks noGrp="1"/>
          </p:cNvSpPr>
          <p:nvPr>
            <p:ph idx="1"/>
          </p:nvPr>
        </p:nvSpPr>
        <p:spPr/>
        <p:txBody>
          <a:bodyPr/>
          <a:lstStyle/>
          <a:p>
            <a:pPr marL="0" indent="0" algn="ctr">
              <a:buNone/>
            </a:pPr>
            <a:r>
              <a:rPr lang="en-US" i="1" dirty="0"/>
              <a:t>If I drink too much coffee, I can't sleep at night.</a:t>
            </a:r>
            <a:br>
              <a:rPr lang="en-US" i="1" dirty="0"/>
            </a:br>
            <a:r>
              <a:rPr lang="en-US" i="1" dirty="0"/>
              <a:t>Ice melts if you heat it.</a:t>
            </a:r>
            <a:br>
              <a:rPr lang="en-US" i="1" dirty="0"/>
            </a:br>
            <a:r>
              <a:rPr lang="en-US" i="1" dirty="0"/>
              <a:t>When the sun goes down, it gets dark.</a:t>
            </a:r>
            <a:endParaRPr lang="sk-SK" i="1" dirty="0"/>
          </a:p>
          <a:p>
            <a:pPr algn="ctr"/>
            <a:endParaRPr lang="sk-SK" i="1" dirty="0"/>
          </a:p>
          <a:p>
            <a:pPr algn="ctr"/>
            <a:r>
              <a:rPr lang="en-US" i="1" dirty="0"/>
              <a:t>if</a:t>
            </a:r>
            <a:r>
              <a:rPr lang="en-US" dirty="0"/>
              <a:t>/w</a:t>
            </a:r>
            <a:r>
              <a:rPr lang="en-US" i="1" dirty="0"/>
              <a:t>hen</a:t>
            </a:r>
            <a:r>
              <a:rPr lang="en-US" dirty="0"/>
              <a:t> + present simple &gt;&gt; present simple.</a:t>
            </a:r>
            <a:endParaRPr lang="sk-SK" dirty="0"/>
          </a:p>
        </p:txBody>
      </p:sp>
    </p:spTree>
    <p:extLst>
      <p:ext uri="{BB962C8B-B14F-4D97-AF65-F5344CB8AC3E}">
        <p14:creationId xmlns:p14="http://schemas.microsoft.com/office/powerpoint/2010/main" val="3827683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D131B8-3CE4-45BA-B14F-597EDBB67D59}"/>
              </a:ext>
            </a:extLst>
          </p:cNvPr>
          <p:cNvSpPr>
            <a:spLocks noGrp="1"/>
          </p:cNvSpPr>
          <p:nvPr>
            <p:ph type="title"/>
          </p:nvPr>
        </p:nvSpPr>
        <p:spPr/>
        <p:txBody>
          <a:bodyPr/>
          <a:lstStyle/>
          <a:p>
            <a:r>
              <a:rPr lang="sk-SK" dirty="0"/>
              <a:t>1st </a:t>
            </a:r>
            <a:r>
              <a:rPr lang="sk-SK" dirty="0" err="1"/>
              <a:t>Conditional</a:t>
            </a:r>
            <a:endParaRPr lang="sk-SK" dirty="0"/>
          </a:p>
        </p:txBody>
      </p:sp>
      <p:sp>
        <p:nvSpPr>
          <p:cNvPr id="3" name="Zástupný objekt pre obsah 2">
            <a:extLst>
              <a:ext uri="{FF2B5EF4-FFF2-40B4-BE49-F238E27FC236}">
                <a16:creationId xmlns:a16="http://schemas.microsoft.com/office/drawing/2014/main" id="{25E96D86-A0F2-4FDE-B6AA-384C108DDFFC}"/>
              </a:ext>
            </a:extLst>
          </p:cNvPr>
          <p:cNvSpPr>
            <a:spLocks noGrp="1"/>
          </p:cNvSpPr>
          <p:nvPr>
            <p:ph idx="1"/>
          </p:nvPr>
        </p:nvSpPr>
        <p:spPr/>
        <p:txBody>
          <a:bodyPr/>
          <a:lstStyle/>
          <a:p>
            <a:pPr marL="0" indent="0" algn="ctr">
              <a:buNone/>
            </a:pPr>
            <a:r>
              <a:rPr lang="en-US" i="1" dirty="0"/>
              <a:t>If it doesn't rain tomorrow, we'll go to the beach.</a:t>
            </a:r>
            <a:br>
              <a:rPr lang="en-US" i="1" dirty="0"/>
            </a:br>
            <a:r>
              <a:rPr lang="en-US" i="1" dirty="0"/>
              <a:t>Arsenal will be top of the league if they win.</a:t>
            </a:r>
            <a:br>
              <a:rPr lang="en-US" i="1" dirty="0"/>
            </a:br>
            <a:r>
              <a:rPr lang="en-US" i="1" dirty="0"/>
              <a:t>When I finish work, I'll call you.</a:t>
            </a:r>
            <a:endParaRPr lang="sk-SK" i="1" dirty="0"/>
          </a:p>
          <a:p>
            <a:pPr algn="ctr"/>
            <a:endParaRPr lang="sk-SK" i="1" dirty="0"/>
          </a:p>
          <a:p>
            <a:pPr algn="ctr"/>
            <a:r>
              <a:rPr lang="en-US" i="1" dirty="0"/>
              <a:t>if</a:t>
            </a:r>
            <a:r>
              <a:rPr lang="en-US" dirty="0"/>
              <a:t>/</a:t>
            </a:r>
            <a:r>
              <a:rPr lang="en-US" i="1" dirty="0"/>
              <a:t>when</a:t>
            </a:r>
            <a:r>
              <a:rPr lang="en-US" dirty="0"/>
              <a:t> + present simple &gt;&gt; </a:t>
            </a:r>
            <a:r>
              <a:rPr lang="en-US" i="1" dirty="0"/>
              <a:t>will</a:t>
            </a:r>
            <a:r>
              <a:rPr lang="en-US" dirty="0"/>
              <a:t> + infinitive. </a:t>
            </a:r>
            <a:endParaRPr lang="sk-SK" dirty="0"/>
          </a:p>
        </p:txBody>
      </p:sp>
    </p:spTree>
    <p:extLst>
      <p:ext uri="{BB962C8B-B14F-4D97-AF65-F5344CB8AC3E}">
        <p14:creationId xmlns:p14="http://schemas.microsoft.com/office/powerpoint/2010/main" val="774204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219145-2E7B-416B-BBCD-981C35B556A2}"/>
              </a:ext>
            </a:extLst>
          </p:cNvPr>
          <p:cNvSpPr>
            <a:spLocks noGrp="1"/>
          </p:cNvSpPr>
          <p:nvPr>
            <p:ph type="title"/>
          </p:nvPr>
        </p:nvSpPr>
        <p:spPr/>
        <p:txBody>
          <a:bodyPr>
            <a:normAutofit fontScale="90000"/>
          </a:bodyPr>
          <a:lstStyle/>
          <a:p>
            <a:r>
              <a:rPr lang="sk-SK" dirty="0" err="1"/>
              <a:t>Similar</a:t>
            </a:r>
            <a:r>
              <a:rPr lang="sk-SK" dirty="0"/>
              <a:t> </a:t>
            </a:r>
            <a:r>
              <a:rPr lang="sk-SK" dirty="0" err="1"/>
              <a:t>structure</a:t>
            </a:r>
            <a:r>
              <a:rPr lang="sk-SK" dirty="0"/>
              <a:t> as </a:t>
            </a:r>
            <a:r>
              <a:rPr lang="sk-SK" dirty="0" err="1"/>
              <a:t>with</a:t>
            </a:r>
            <a:r>
              <a:rPr lang="sk-SK" dirty="0"/>
              <a:t> 1st </a:t>
            </a:r>
            <a:r>
              <a:rPr lang="sk-SK" dirty="0" err="1"/>
              <a:t>conditional</a:t>
            </a:r>
            <a:endParaRPr lang="sk-SK" dirty="0"/>
          </a:p>
        </p:txBody>
      </p:sp>
      <p:sp>
        <p:nvSpPr>
          <p:cNvPr id="3" name="Zástupný objekt pre obsah 2">
            <a:extLst>
              <a:ext uri="{FF2B5EF4-FFF2-40B4-BE49-F238E27FC236}">
                <a16:creationId xmlns:a16="http://schemas.microsoft.com/office/drawing/2014/main" id="{9C56FF6C-3061-48B7-A93F-DEB951735B01}"/>
              </a:ext>
            </a:extLst>
          </p:cNvPr>
          <p:cNvSpPr>
            <a:spLocks noGrp="1"/>
          </p:cNvSpPr>
          <p:nvPr>
            <p:ph idx="1"/>
          </p:nvPr>
        </p:nvSpPr>
        <p:spPr/>
        <p:txBody>
          <a:bodyPr/>
          <a:lstStyle/>
          <a:p>
            <a:pPr marL="0" indent="0" algn="ctr">
              <a:buNone/>
            </a:pPr>
            <a:r>
              <a:rPr lang="en-US" i="1" dirty="0"/>
              <a:t>I'll leave as soon as the babysitter arrives.</a:t>
            </a:r>
            <a:br>
              <a:rPr lang="en-US" i="1" dirty="0"/>
            </a:br>
            <a:r>
              <a:rPr lang="en-US" i="1" dirty="0"/>
              <a:t>I don't want to stay in London unless I get a well-paid job.</a:t>
            </a:r>
            <a:br>
              <a:rPr lang="en-US" i="1" dirty="0"/>
            </a:br>
            <a:r>
              <a:rPr lang="en-US" i="1" dirty="0"/>
              <a:t>I'll give you a key in case I'm not at home.</a:t>
            </a:r>
            <a:br>
              <a:rPr lang="en-US" i="1" dirty="0"/>
            </a:br>
            <a:r>
              <a:rPr lang="en-US" i="1" dirty="0"/>
              <a:t>You can go to the party, as long as you're back by midnight.</a:t>
            </a:r>
            <a:endParaRPr lang="sk-SK" dirty="0"/>
          </a:p>
        </p:txBody>
      </p:sp>
    </p:spTree>
    <p:extLst>
      <p:ext uri="{BB962C8B-B14F-4D97-AF65-F5344CB8AC3E}">
        <p14:creationId xmlns:p14="http://schemas.microsoft.com/office/powerpoint/2010/main" val="351132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4843AF-AA43-4223-93E2-1EDCF34D8644}"/>
              </a:ext>
            </a:extLst>
          </p:cNvPr>
          <p:cNvSpPr>
            <a:spLocks noGrp="1"/>
          </p:cNvSpPr>
          <p:nvPr>
            <p:ph type="title"/>
          </p:nvPr>
        </p:nvSpPr>
        <p:spPr/>
        <p:txBody>
          <a:bodyPr/>
          <a:lstStyle/>
          <a:p>
            <a:r>
              <a:rPr lang="sk-SK" dirty="0" err="1"/>
              <a:t>Second</a:t>
            </a:r>
            <a:r>
              <a:rPr lang="sk-SK" dirty="0"/>
              <a:t> </a:t>
            </a:r>
            <a:r>
              <a:rPr lang="sk-SK" dirty="0" err="1"/>
              <a:t>conditional</a:t>
            </a:r>
            <a:endParaRPr lang="sk-SK" dirty="0"/>
          </a:p>
        </p:txBody>
      </p:sp>
      <p:sp>
        <p:nvSpPr>
          <p:cNvPr id="3" name="Zástupný objekt pre obsah 2">
            <a:extLst>
              <a:ext uri="{FF2B5EF4-FFF2-40B4-BE49-F238E27FC236}">
                <a16:creationId xmlns:a16="http://schemas.microsoft.com/office/drawing/2014/main" id="{E1BBC79F-2416-4171-AAE0-2FBD9407B0FE}"/>
              </a:ext>
            </a:extLst>
          </p:cNvPr>
          <p:cNvSpPr>
            <a:spLocks noGrp="1"/>
          </p:cNvSpPr>
          <p:nvPr>
            <p:ph idx="1"/>
          </p:nvPr>
        </p:nvSpPr>
        <p:spPr/>
        <p:txBody>
          <a:bodyPr/>
          <a:lstStyle/>
          <a:p>
            <a:pPr algn="ctr"/>
            <a:r>
              <a:rPr lang="en-US" i="1" dirty="0"/>
              <a:t>If we had a garden, we could have a cat.</a:t>
            </a:r>
            <a:br>
              <a:rPr lang="en-US" i="1" dirty="0"/>
            </a:br>
            <a:r>
              <a:rPr lang="en-US" i="1" dirty="0"/>
              <a:t>If I won a lot of money, I'd buy a big house in the country.</a:t>
            </a:r>
            <a:br>
              <a:rPr lang="en-US" i="1" dirty="0"/>
            </a:br>
            <a:r>
              <a:rPr lang="en-US" i="1" dirty="0"/>
              <a:t>I wouldn't worry if I were you.</a:t>
            </a:r>
            <a:endParaRPr lang="sk-SK" i="1" dirty="0"/>
          </a:p>
          <a:p>
            <a:pPr algn="ctr"/>
            <a:endParaRPr lang="sk-SK" i="1" dirty="0"/>
          </a:p>
          <a:p>
            <a:pPr algn="ctr"/>
            <a:r>
              <a:rPr lang="sk-SK" dirty="0"/>
              <a:t>t</a:t>
            </a:r>
            <a:r>
              <a:rPr lang="en-US" dirty="0"/>
              <a:t>he structure is usually: </a:t>
            </a:r>
            <a:r>
              <a:rPr lang="en-US" i="1" dirty="0"/>
              <a:t>if</a:t>
            </a:r>
            <a:r>
              <a:rPr lang="en-US" dirty="0"/>
              <a:t> + past simple &gt;&gt; + </a:t>
            </a:r>
            <a:r>
              <a:rPr lang="en-US" i="1" dirty="0"/>
              <a:t>would</a:t>
            </a:r>
            <a:r>
              <a:rPr lang="en-US" dirty="0"/>
              <a:t> + infinitive. </a:t>
            </a:r>
            <a:endParaRPr lang="sk-SK" dirty="0"/>
          </a:p>
        </p:txBody>
      </p:sp>
    </p:spTree>
    <p:extLst>
      <p:ext uri="{BB962C8B-B14F-4D97-AF65-F5344CB8AC3E}">
        <p14:creationId xmlns:p14="http://schemas.microsoft.com/office/powerpoint/2010/main" val="3570895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7C5DF4-46E9-4BF4-BF5D-EFD9E09FDB59}"/>
              </a:ext>
            </a:extLst>
          </p:cNvPr>
          <p:cNvSpPr>
            <a:spLocks noGrp="1"/>
          </p:cNvSpPr>
          <p:nvPr>
            <p:ph type="title"/>
          </p:nvPr>
        </p:nvSpPr>
        <p:spPr/>
        <p:txBody>
          <a:bodyPr/>
          <a:lstStyle/>
          <a:p>
            <a:r>
              <a:rPr lang="sk-SK" dirty="0"/>
              <a:t>2nd </a:t>
            </a:r>
            <a:r>
              <a:rPr lang="sk-SK" dirty="0" err="1"/>
              <a:t>Conditional</a:t>
            </a:r>
            <a:endParaRPr lang="sk-SK" dirty="0"/>
          </a:p>
        </p:txBody>
      </p:sp>
      <p:sp>
        <p:nvSpPr>
          <p:cNvPr id="3" name="Zástupný objekt pre obsah 2">
            <a:extLst>
              <a:ext uri="{FF2B5EF4-FFF2-40B4-BE49-F238E27FC236}">
                <a16:creationId xmlns:a16="http://schemas.microsoft.com/office/drawing/2014/main" id="{95601778-BC79-4158-8A16-633880C970FD}"/>
              </a:ext>
            </a:extLst>
          </p:cNvPr>
          <p:cNvSpPr>
            <a:spLocks noGrp="1"/>
          </p:cNvSpPr>
          <p:nvPr>
            <p:ph idx="1"/>
          </p:nvPr>
        </p:nvSpPr>
        <p:spPr/>
        <p:txBody>
          <a:bodyPr/>
          <a:lstStyle/>
          <a:p>
            <a:pPr algn="ctr"/>
            <a:r>
              <a:rPr lang="en-US" i="1" dirty="0"/>
              <a:t>If I were you, I wouldn't mention it.</a:t>
            </a:r>
            <a:br>
              <a:rPr lang="en-US" i="1" dirty="0"/>
            </a:br>
            <a:r>
              <a:rPr lang="en-US" i="1" dirty="0"/>
              <a:t>If she was prime minister, she would invest more money in schools.</a:t>
            </a:r>
            <a:br>
              <a:rPr lang="en-US" i="1" dirty="0"/>
            </a:br>
            <a:r>
              <a:rPr lang="en-US" i="1" dirty="0"/>
              <a:t>He would travel more if he was younger.</a:t>
            </a:r>
            <a:endParaRPr lang="sk-SK" dirty="0"/>
          </a:p>
        </p:txBody>
      </p:sp>
    </p:spTree>
    <p:extLst>
      <p:ext uri="{BB962C8B-B14F-4D97-AF65-F5344CB8AC3E}">
        <p14:creationId xmlns:p14="http://schemas.microsoft.com/office/powerpoint/2010/main" val="4248227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5315AB-BDFC-487C-B046-A8F8B4529C9E}"/>
              </a:ext>
            </a:extLst>
          </p:cNvPr>
          <p:cNvSpPr>
            <a:spLocks noGrp="1"/>
          </p:cNvSpPr>
          <p:nvPr>
            <p:ph type="title"/>
          </p:nvPr>
        </p:nvSpPr>
        <p:spPr/>
        <p:txBody>
          <a:bodyPr/>
          <a:lstStyle/>
          <a:p>
            <a:r>
              <a:rPr lang="sk-SK" dirty="0" err="1"/>
              <a:t>Check</a:t>
            </a:r>
            <a:r>
              <a:rPr lang="sk-SK" dirty="0"/>
              <a:t> </a:t>
            </a:r>
            <a:r>
              <a:rPr lang="sk-SK" dirty="0" err="1"/>
              <a:t>your</a:t>
            </a:r>
            <a:r>
              <a:rPr lang="sk-SK" dirty="0"/>
              <a:t> </a:t>
            </a:r>
            <a:r>
              <a:rPr lang="sk-SK" dirty="0" err="1"/>
              <a:t>knowledge</a:t>
            </a:r>
            <a:r>
              <a:rPr lang="sk-SK" dirty="0"/>
              <a:t>:</a:t>
            </a:r>
          </a:p>
        </p:txBody>
      </p:sp>
      <p:sp>
        <p:nvSpPr>
          <p:cNvPr id="3" name="Zástupný objekt pre obsah 2">
            <a:extLst>
              <a:ext uri="{FF2B5EF4-FFF2-40B4-BE49-F238E27FC236}">
                <a16:creationId xmlns:a16="http://schemas.microsoft.com/office/drawing/2014/main" id="{041FA215-858E-4F4A-AAAB-4E6D8BBA037D}"/>
              </a:ext>
            </a:extLst>
          </p:cNvPr>
          <p:cNvSpPr>
            <a:spLocks noGrp="1"/>
          </p:cNvSpPr>
          <p:nvPr>
            <p:ph idx="1"/>
          </p:nvPr>
        </p:nvSpPr>
        <p:spPr/>
        <p:txBody>
          <a:bodyPr/>
          <a:lstStyle/>
          <a:p>
            <a:r>
              <a:rPr lang="sk-SK" dirty="0">
                <a:hlinkClick r:id="rId2"/>
              </a:rPr>
              <a:t>https://learnenglish.britishcouncil.org/grammar/intermediate-to-upper-intermediate/conditionals-1</a:t>
            </a:r>
            <a:endParaRPr lang="sk-SK" dirty="0"/>
          </a:p>
          <a:p>
            <a:endParaRPr lang="sk-SK" dirty="0"/>
          </a:p>
        </p:txBody>
      </p:sp>
    </p:spTree>
    <p:extLst>
      <p:ext uri="{BB962C8B-B14F-4D97-AF65-F5344CB8AC3E}">
        <p14:creationId xmlns:p14="http://schemas.microsoft.com/office/powerpoint/2010/main" val="1356925593"/>
      </p:ext>
    </p:extLst>
  </p:cSld>
  <p:clrMapOvr>
    <a:masterClrMapping/>
  </p:clrMapOvr>
</p:sld>
</file>

<file path=ppt/theme/theme1.xml><?xml version="1.0" encoding="utf-8"?>
<a:theme xmlns:a="http://schemas.openxmlformats.org/drawingml/2006/main" name="BlockprintVTI">
  <a:themeElements>
    <a:clrScheme name="AnalogousFromDarkSeedLeftStep">
      <a:dk1>
        <a:srgbClr val="000000"/>
      </a:dk1>
      <a:lt1>
        <a:srgbClr val="FFFFFF"/>
      </a:lt1>
      <a:dk2>
        <a:srgbClr val="1A252F"/>
      </a:dk2>
      <a:lt2>
        <a:srgbClr val="F0F3F1"/>
      </a:lt2>
      <a:accent1>
        <a:srgbClr val="E729C7"/>
      </a:accent1>
      <a:accent2>
        <a:srgbClr val="A517D5"/>
      </a:accent2>
      <a:accent3>
        <a:srgbClr val="6829E7"/>
      </a:accent3>
      <a:accent4>
        <a:srgbClr val="2B39D8"/>
      </a:accent4>
      <a:accent5>
        <a:srgbClr val="2988E7"/>
      </a:accent5>
      <a:accent6>
        <a:srgbClr val="16BECD"/>
      </a:accent6>
      <a:hlink>
        <a:srgbClr val="3F6ABF"/>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172</TotalTime>
  <Words>1566</Words>
  <Application>Microsoft Office PowerPoint</Application>
  <PresentationFormat>Širokouhlá</PresentationFormat>
  <Paragraphs>109</Paragraphs>
  <Slides>22</Slides>
  <Notes>12</Notes>
  <HiddenSlides>0</HiddenSlides>
  <MMClips>1</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22</vt:i4>
      </vt:variant>
    </vt:vector>
  </HeadingPairs>
  <TitlesOfParts>
    <vt:vector size="28" baseType="lpstr">
      <vt:lpstr>Arial</vt:lpstr>
      <vt:lpstr>Arial</vt:lpstr>
      <vt:lpstr>Avenir Next LT Pro</vt:lpstr>
      <vt:lpstr>AvenirNext LT Pro Medium</vt:lpstr>
      <vt:lpstr>Calibri</vt:lpstr>
      <vt:lpstr>BlockprintVTI</vt:lpstr>
      <vt:lpstr>Conditionals</vt:lpstr>
      <vt:lpstr>Look at these examples to see how zero, first and second conditionals are used</vt:lpstr>
      <vt:lpstr>Look closer at them and try to find out what they express</vt:lpstr>
      <vt:lpstr>Zero conditional</vt:lpstr>
      <vt:lpstr>1st Conditional</vt:lpstr>
      <vt:lpstr>Similar structure as with 1st conditional</vt:lpstr>
      <vt:lpstr>Second conditional</vt:lpstr>
      <vt:lpstr>2nd Conditional</vt:lpstr>
      <vt:lpstr>Check your knowledge:</vt:lpstr>
      <vt:lpstr>3rd Conditional</vt:lpstr>
      <vt:lpstr>Characteristics </vt:lpstr>
      <vt:lpstr>Look at these examples to see how third and mixed conditionals are used.</vt:lpstr>
      <vt:lpstr>Mixed conditionals</vt:lpstr>
      <vt:lpstr>Prezentácia programu PowerPoint</vt:lpstr>
      <vt:lpstr>Test your grammar:</vt:lpstr>
      <vt:lpstr>Proverbs and quotations</vt:lpstr>
      <vt:lpstr>Could you interpret this quote in your own words?</vt:lpstr>
      <vt:lpstr>What about this quote ? What kind of complex sentence is used here?</vt:lpstr>
      <vt:lpstr>Prezentácia programu PowerPoint</vt:lpstr>
      <vt:lpstr>Read about Mystery in the Red Truck</vt:lpstr>
      <vt:lpstr>Prezentácia programu PowerPoint</vt:lpstr>
      <vt:lpstr>Describe the picture using 2nd conditional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Conditionals</dc:title>
  <dc:creator>Slatinska Anna, Mgr., PhD.</dc:creator>
  <cp:lastModifiedBy>Slatinska Anna, Mgr., PhD.</cp:lastModifiedBy>
  <cp:revision>1</cp:revision>
  <dcterms:created xsi:type="dcterms:W3CDTF">2021-12-08T04:11:14Z</dcterms:created>
  <dcterms:modified xsi:type="dcterms:W3CDTF">2021-12-08T11:53:00Z</dcterms:modified>
</cp:coreProperties>
</file>