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3" r:id="rId1"/>
  </p:sldMasterIdLst>
  <p:sldIdLst>
    <p:sldId id="256" r:id="rId2"/>
    <p:sldId id="278" r:id="rId3"/>
    <p:sldId id="261" r:id="rId4"/>
    <p:sldId id="280" r:id="rId5"/>
    <p:sldId id="281" r:id="rId6"/>
    <p:sldId id="262" r:id="rId7"/>
    <p:sldId id="263" r:id="rId8"/>
    <p:sldId id="265" r:id="rId9"/>
    <p:sldId id="264" r:id="rId10"/>
    <p:sldId id="266" r:id="rId11"/>
    <p:sldId id="267" r:id="rId12"/>
    <p:sldId id="273" r:id="rId13"/>
    <p:sldId id="274" r:id="rId14"/>
    <p:sldId id="275" r:id="rId15"/>
    <p:sldId id="276" r:id="rId16"/>
    <p:sldId id="257" r:id="rId17"/>
    <p:sldId id="268" r:id="rId18"/>
    <p:sldId id="283" r:id="rId19"/>
    <p:sldId id="284" r:id="rId20"/>
    <p:sldId id="289" r:id="rId21"/>
    <p:sldId id="258" r:id="rId22"/>
    <p:sldId id="269" r:id="rId23"/>
    <p:sldId id="290" r:id="rId24"/>
    <p:sldId id="259" r:id="rId25"/>
    <p:sldId id="260" r:id="rId26"/>
    <p:sldId id="291" r:id="rId27"/>
    <p:sldId id="270" r:id="rId28"/>
    <p:sldId id="271" r:id="rId29"/>
    <p:sldId id="272" r:id="rId30"/>
    <p:sldId id="277" r:id="rId31"/>
    <p:sldId id="279" r:id="rId32"/>
    <p:sldId id="282" r:id="rId33"/>
    <p:sldId id="285" r:id="rId34"/>
    <p:sldId id="286" r:id="rId35"/>
    <p:sldId id="287" r:id="rId36"/>
    <p:sldId id="288" r:id="rId3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CD43DB2-EC5F-41D8-9E06-B2E702086598}" v="1" dt="2021-11-08T13:30:45.97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4" autoAdjust="0"/>
    <p:restoredTop sz="94660"/>
  </p:normalViewPr>
  <p:slideViewPr>
    <p:cSldViewPr snapToGrid="0">
      <p:cViewPr varScale="1">
        <p:scale>
          <a:sx n="87" d="100"/>
          <a:sy n="87" d="100"/>
        </p:scale>
        <p:origin x="55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microsoft.com/office/2016/11/relationships/changesInfo" Target="changesInfos/changesInfo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microsoft.com/office/2015/10/relationships/revisionInfo" Target="revisionInfo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latinska Anna, Mgr., PhD." userId="f14beda4-910d-4725-948f-235bf06ddea3" providerId="ADAL" clId="{0168AAE8-569F-4237-B990-53B93CEAEE54}"/>
    <pc:docChg chg="undo custSel addSld modSld addMainMaster delMainMaster">
      <pc:chgData name="Slatinska Anna, Mgr., PhD." userId="f14beda4-910d-4725-948f-235bf06ddea3" providerId="ADAL" clId="{0168AAE8-569F-4237-B990-53B93CEAEE54}" dt="2021-10-26T08:44:08.483" v="2363" actId="20577"/>
      <pc:docMkLst>
        <pc:docMk/>
      </pc:docMkLst>
      <pc:sldChg chg="addSp modSp mod setBg modClrScheme addAnim modAnim setClrOvrMap chgLayout">
        <pc:chgData name="Slatinska Anna, Mgr., PhD." userId="f14beda4-910d-4725-948f-235bf06ddea3" providerId="ADAL" clId="{0168AAE8-569F-4237-B990-53B93CEAEE54}" dt="2021-10-26T08:24:03.577" v="1918" actId="1076"/>
        <pc:sldMkLst>
          <pc:docMk/>
          <pc:sldMk cId="1891273020" sldId="256"/>
        </pc:sldMkLst>
        <pc:spChg chg="mod">
          <ac:chgData name="Slatinska Anna, Mgr., PhD." userId="f14beda4-910d-4725-948f-235bf06ddea3" providerId="ADAL" clId="{0168AAE8-569F-4237-B990-53B93CEAEE54}" dt="2021-10-24T15:26:56.468" v="331" actId="20577"/>
          <ac:spMkLst>
            <pc:docMk/>
            <pc:sldMk cId="1891273020" sldId="256"/>
            <ac:spMk id="2" creationId="{D5112FE8-76EF-47B0-8962-988A23B53985}"/>
          </ac:spMkLst>
        </pc:spChg>
        <pc:spChg chg="mod">
          <ac:chgData name="Slatinska Anna, Mgr., PhD." userId="f14beda4-910d-4725-948f-235bf06ddea3" providerId="ADAL" clId="{0168AAE8-569F-4237-B990-53B93CEAEE54}" dt="2021-10-26T08:24:01.686" v="1917" actId="20577"/>
          <ac:spMkLst>
            <pc:docMk/>
            <pc:sldMk cId="1891273020" sldId="256"/>
            <ac:spMk id="3" creationId="{35942342-642F-4F72-A074-594C23FEF791}"/>
          </ac:spMkLst>
        </pc:spChg>
        <pc:spChg chg="add">
          <ac:chgData name="Slatinska Anna, Mgr., PhD." userId="f14beda4-910d-4725-948f-235bf06ddea3" providerId="ADAL" clId="{0168AAE8-569F-4237-B990-53B93CEAEE54}" dt="2021-10-24T09:53:57.303" v="0" actId="26606"/>
          <ac:spMkLst>
            <pc:docMk/>
            <pc:sldMk cId="1891273020" sldId="256"/>
            <ac:spMk id="9" creationId="{0671A8AE-40A1-4631-A6B8-581AFF065482}"/>
          </ac:spMkLst>
        </pc:spChg>
        <pc:spChg chg="add">
          <ac:chgData name="Slatinska Anna, Mgr., PhD." userId="f14beda4-910d-4725-948f-235bf06ddea3" providerId="ADAL" clId="{0168AAE8-569F-4237-B990-53B93CEAEE54}" dt="2021-10-24T09:53:57.303" v="0" actId="26606"/>
          <ac:spMkLst>
            <pc:docMk/>
            <pc:sldMk cId="1891273020" sldId="256"/>
            <ac:spMk id="11" creationId="{A44CD100-6267-4E62-AA64-2182A3A6A1C0}"/>
          </ac:spMkLst>
        </pc:spChg>
        <pc:spChg chg="add">
          <ac:chgData name="Slatinska Anna, Mgr., PhD." userId="f14beda4-910d-4725-948f-235bf06ddea3" providerId="ADAL" clId="{0168AAE8-569F-4237-B990-53B93CEAEE54}" dt="2021-10-24T09:53:57.303" v="0" actId="26606"/>
          <ac:spMkLst>
            <pc:docMk/>
            <pc:sldMk cId="1891273020" sldId="256"/>
            <ac:spMk id="13" creationId="{AF2F604E-43BE-4DC3-B983-E071523364F8}"/>
          </ac:spMkLst>
        </pc:spChg>
        <pc:spChg chg="add">
          <ac:chgData name="Slatinska Anna, Mgr., PhD." userId="f14beda4-910d-4725-948f-235bf06ddea3" providerId="ADAL" clId="{0168AAE8-569F-4237-B990-53B93CEAEE54}" dt="2021-10-24T09:53:57.303" v="0" actId="26606"/>
          <ac:spMkLst>
            <pc:docMk/>
            <pc:sldMk cId="1891273020" sldId="256"/>
            <ac:spMk id="15" creationId="{08C9B587-E65E-4B52-B37C-ABEBB6E87928}"/>
          </ac:spMkLst>
        </pc:spChg>
        <pc:picChg chg="add mod">
          <ac:chgData name="Slatinska Anna, Mgr., PhD." userId="f14beda4-910d-4725-948f-235bf06ddea3" providerId="ADAL" clId="{0168AAE8-569F-4237-B990-53B93CEAEE54}" dt="2021-10-26T08:24:03.577" v="1918" actId="1076"/>
          <ac:picMkLst>
            <pc:docMk/>
            <pc:sldMk cId="1891273020" sldId="256"/>
            <ac:picMk id="4" creationId="{CAF3AA23-436F-4849-A829-3AD24C411370}"/>
          </ac:picMkLst>
        </pc:picChg>
      </pc:sldChg>
      <pc:sldChg chg="modSp new mod">
        <pc:chgData name="Slatinska Anna, Mgr., PhD." userId="f14beda4-910d-4725-948f-235bf06ddea3" providerId="ADAL" clId="{0168AAE8-569F-4237-B990-53B93CEAEE54}" dt="2021-10-24T15:18:36.488" v="86" actId="20577"/>
        <pc:sldMkLst>
          <pc:docMk/>
          <pc:sldMk cId="2989080985" sldId="257"/>
        </pc:sldMkLst>
        <pc:spChg chg="mod">
          <ac:chgData name="Slatinska Anna, Mgr., PhD." userId="f14beda4-910d-4725-948f-235bf06ddea3" providerId="ADAL" clId="{0168AAE8-569F-4237-B990-53B93CEAEE54}" dt="2021-10-24T15:17:29.610" v="29" actId="20577"/>
          <ac:spMkLst>
            <pc:docMk/>
            <pc:sldMk cId="2989080985" sldId="257"/>
            <ac:spMk id="2" creationId="{36AC2F8D-F4A8-4E70-91CE-53D0BA6BF373}"/>
          </ac:spMkLst>
        </pc:spChg>
        <pc:spChg chg="mod">
          <ac:chgData name="Slatinska Anna, Mgr., PhD." userId="f14beda4-910d-4725-948f-235bf06ddea3" providerId="ADAL" clId="{0168AAE8-569F-4237-B990-53B93CEAEE54}" dt="2021-10-24T15:18:36.488" v="86" actId="20577"/>
          <ac:spMkLst>
            <pc:docMk/>
            <pc:sldMk cId="2989080985" sldId="257"/>
            <ac:spMk id="3" creationId="{28FD01A8-FA55-4BE3-9DC1-10F1C2407FE2}"/>
          </ac:spMkLst>
        </pc:spChg>
      </pc:sldChg>
      <pc:sldChg chg="addSp delSp modSp new mod">
        <pc:chgData name="Slatinska Anna, Mgr., PhD." userId="f14beda4-910d-4725-948f-235bf06ddea3" providerId="ADAL" clId="{0168AAE8-569F-4237-B990-53B93CEAEE54}" dt="2021-10-26T08:33:59.990" v="2094" actId="114"/>
        <pc:sldMkLst>
          <pc:docMk/>
          <pc:sldMk cId="1223550524" sldId="258"/>
        </pc:sldMkLst>
        <pc:spChg chg="mod">
          <ac:chgData name="Slatinska Anna, Mgr., PhD." userId="f14beda4-910d-4725-948f-235bf06ddea3" providerId="ADAL" clId="{0168AAE8-569F-4237-B990-53B93CEAEE54}" dt="2021-10-24T15:20:04.811" v="104" actId="20577"/>
          <ac:spMkLst>
            <pc:docMk/>
            <pc:sldMk cId="1223550524" sldId="258"/>
            <ac:spMk id="2" creationId="{5DA4023F-C6CD-4F8A-A88F-A12A33C8DB6A}"/>
          </ac:spMkLst>
        </pc:spChg>
        <pc:spChg chg="mod">
          <ac:chgData name="Slatinska Anna, Mgr., PhD." userId="f14beda4-910d-4725-948f-235bf06ddea3" providerId="ADAL" clId="{0168AAE8-569F-4237-B990-53B93CEAEE54}" dt="2021-10-26T08:33:59.990" v="2094" actId="114"/>
          <ac:spMkLst>
            <pc:docMk/>
            <pc:sldMk cId="1223550524" sldId="258"/>
            <ac:spMk id="3" creationId="{B9BF386D-9A98-4FA4-9E72-725A4897C618}"/>
          </ac:spMkLst>
        </pc:spChg>
        <pc:spChg chg="add del mod">
          <ac:chgData name="Slatinska Anna, Mgr., PhD." userId="f14beda4-910d-4725-948f-235bf06ddea3" providerId="ADAL" clId="{0168AAE8-569F-4237-B990-53B93CEAEE54}" dt="2021-10-24T15:37:07.022" v="698"/>
          <ac:spMkLst>
            <pc:docMk/>
            <pc:sldMk cId="1223550524" sldId="258"/>
            <ac:spMk id="5" creationId="{62CEB7B0-2F03-446A-8D4C-F0038DACCB78}"/>
          </ac:spMkLst>
        </pc:spChg>
        <pc:spChg chg="add del mod">
          <ac:chgData name="Slatinska Anna, Mgr., PhD." userId="f14beda4-910d-4725-948f-235bf06ddea3" providerId="ADAL" clId="{0168AAE8-569F-4237-B990-53B93CEAEE54}" dt="2021-10-24T15:37:21.506" v="706"/>
          <ac:spMkLst>
            <pc:docMk/>
            <pc:sldMk cId="1223550524" sldId="258"/>
            <ac:spMk id="7" creationId="{EC949B3F-3942-4635-923E-15DBE5DDA04D}"/>
          </ac:spMkLst>
        </pc:spChg>
        <pc:spChg chg="add del mod">
          <ac:chgData name="Slatinska Anna, Mgr., PhD." userId="f14beda4-910d-4725-948f-235bf06ddea3" providerId="ADAL" clId="{0168AAE8-569F-4237-B990-53B93CEAEE54}" dt="2021-10-24T15:37:46.466" v="725"/>
          <ac:spMkLst>
            <pc:docMk/>
            <pc:sldMk cId="1223550524" sldId="258"/>
            <ac:spMk id="9" creationId="{4BE7D42D-15E7-4A75-B216-F2D79A8FB184}"/>
          </ac:spMkLst>
        </pc:spChg>
        <pc:graphicFrameChg chg="add del mod">
          <ac:chgData name="Slatinska Anna, Mgr., PhD." userId="f14beda4-910d-4725-948f-235bf06ddea3" providerId="ADAL" clId="{0168AAE8-569F-4237-B990-53B93CEAEE54}" dt="2021-10-24T15:37:07.022" v="698"/>
          <ac:graphicFrameMkLst>
            <pc:docMk/>
            <pc:sldMk cId="1223550524" sldId="258"/>
            <ac:graphicFrameMk id="4" creationId="{BC6170F5-9BDF-403A-8E19-3D6258C6B7DC}"/>
          </ac:graphicFrameMkLst>
        </pc:graphicFrameChg>
        <pc:graphicFrameChg chg="add del mod">
          <ac:chgData name="Slatinska Anna, Mgr., PhD." userId="f14beda4-910d-4725-948f-235bf06ddea3" providerId="ADAL" clId="{0168AAE8-569F-4237-B990-53B93CEAEE54}" dt="2021-10-24T15:37:21.506" v="706"/>
          <ac:graphicFrameMkLst>
            <pc:docMk/>
            <pc:sldMk cId="1223550524" sldId="258"/>
            <ac:graphicFrameMk id="6" creationId="{681E8BED-7B3C-4165-88B2-78ECF43F263E}"/>
          </ac:graphicFrameMkLst>
        </pc:graphicFrameChg>
        <pc:graphicFrameChg chg="add del mod">
          <ac:chgData name="Slatinska Anna, Mgr., PhD." userId="f14beda4-910d-4725-948f-235bf06ddea3" providerId="ADAL" clId="{0168AAE8-569F-4237-B990-53B93CEAEE54}" dt="2021-10-24T15:37:46.466" v="725"/>
          <ac:graphicFrameMkLst>
            <pc:docMk/>
            <pc:sldMk cId="1223550524" sldId="258"/>
            <ac:graphicFrameMk id="8" creationId="{EFAEF9A7-105B-4C2A-9DF1-F03B8537D5A2}"/>
          </ac:graphicFrameMkLst>
        </pc:graphicFrameChg>
      </pc:sldChg>
      <pc:sldChg chg="modSp new mod">
        <pc:chgData name="Slatinska Anna, Mgr., PhD." userId="f14beda4-910d-4725-948f-235bf06ddea3" providerId="ADAL" clId="{0168AAE8-569F-4237-B990-53B93CEAEE54}" dt="2021-10-26T08:36:02.442" v="2118" actId="27636"/>
        <pc:sldMkLst>
          <pc:docMk/>
          <pc:sldMk cId="3611329741" sldId="259"/>
        </pc:sldMkLst>
        <pc:spChg chg="mod">
          <ac:chgData name="Slatinska Anna, Mgr., PhD." userId="f14beda4-910d-4725-948f-235bf06ddea3" providerId="ADAL" clId="{0168AAE8-569F-4237-B990-53B93CEAEE54}" dt="2021-10-24T15:20:58.549" v="149" actId="20577"/>
          <ac:spMkLst>
            <pc:docMk/>
            <pc:sldMk cId="3611329741" sldId="259"/>
            <ac:spMk id="2" creationId="{FAA62003-72E2-4C3F-B7CA-D16192BE3240}"/>
          </ac:spMkLst>
        </pc:spChg>
        <pc:spChg chg="mod">
          <ac:chgData name="Slatinska Anna, Mgr., PhD." userId="f14beda4-910d-4725-948f-235bf06ddea3" providerId="ADAL" clId="{0168AAE8-569F-4237-B990-53B93CEAEE54}" dt="2021-10-26T08:36:02.442" v="2118" actId="27636"/>
          <ac:spMkLst>
            <pc:docMk/>
            <pc:sldMk cId="3611329741" sldId="259"/>
            <ac:spMk id="3" creationId="{A34B342A-4E5A-4BE7-8B70-86D5441B5E49}"/>
          </ac:spMkLst>
        </pc:spChg>
      </pc:sldChg>
      <pc:sldChg chg="modSp new mod">
        <pc:chgData name="Slatinska Anna, Mgr., PhD." userId="f14beda4-910d-4725-948f-235bf06ddea3" providerId="ADAL" clId="{0168AAE8-569F-4237-B990-53B93CEAEE54}" dt="2021-10-26T08:38:12.928" v="2158" actId="20577"/>
        <pc:sldMkLst>
          <pc:docMk/>
          <pc:sldMk cId="2809457828" sldId="260"/>
        </pc:sldMkLst>
        <pc:spChg chg="mod">
          <ac:chgData name="Slatinska Anna, Mgr., PhD." userId="f14beda4-910d-4725-948f-235bf06ddea3" providerId="ADAL" clId="{0168AAE8-569F-4237-B990-53B93CEAEE54}" dt="2021-10-24T15:21:41.103" v="179" actId="20577"/>
          <ac:spMkLst>
            <pc:docMk/>
            <pc:sldMk cId="2809457828" sldId="260"/>
            <ac:spMk id="2" creationId="{DB63BA42-B9C4-489C-BE00-1AE56587FBCC}"/>
          </ac:spMkLst>
        </pc:spChg>
        <pc:spChg chg="mod">
          <ac:chgData name="Slatinska Anna, Mgr., PhD." userId="f14beda4-910d-4725-948f-235bf06ddea3" providerId="ADAL" clId="{0168AAE8-569F-4237-B990-53B93CEAEE54}" dt="2021-10-26T08:38:12.928" v="2158" actId="20577"/>
          <ac:spMkLst>
            <pc:docMk/>
            <pc:sldMk cId="2809457828" sldId="260"/>
            <ac:spMk id="3" creationId="{89764B26-36AF-488E-81AC-97FB877B62B2}"/>
          </ac:spMkLst>
        </pc:spChg>
      </pc:sldChg>
      <pc:sldChg chg="modSp new mod">
        <pc:chgData name="Slatinska Anna, Mgr., PhD." userId="f14beda4-910d-4725-948f-235bf06ddea3" providerId="ADAL" clId="{0168AAE8-569F-4237-B990-53B93CEAEE54}" dt="2021-10-24T15:27:38.012" v="415" actId="113"/>
        <pc:sldMkLst>
          <pc:docMk/>
          <pc:sldMk cId="1537316402" sldId="261"/>
        </pc:sldMkLst>
        <pc:spChg chg="mod">
          <ac:chgData name="Slatinska Anna, Mgr., PhD." userId="f14beda4-910d-4725-948f-235bf06ddea3" providerId="ADAL" clId="{0168AAE8-569F-4237-B990-53B93CEAEE54}" dt="2021-10-24T15:27:21.318" v="409" actId="20577"/>
          <ac:spMkLst>
            <pc:docMk/>
            <pc:sldMk cId="1537316402" sldId="261"/>
            <ac:spMk id="2" creationId="{A22E97FD-1325-4DEB-81DF-DA6F986D6FCB}"/>
          </ac:spMkLst>
        </pc:spChg>
        <pc:spChg chg="mod">
          <ac:chgData name="Slatinska Anna, Mgr., PhD." userId="f14beda4-910d-4725-948f-235bf06ddea3" providerId="ADAL" clId="{0168AAE8-569F-4237-B990-53B93CEAEE54}" dt="2021-10-24T15:27:38.012" v="415" actId="113"/>
          <ac:spMkLst>
            <pc:docMk/>
            <pc:sldMk cId="1537316402" sldId="261"/>
            <ac:spMk id="3" creationId="{860891B5-5FFC-4C9F-ABD9-58F4521C3B0C}"/>
          </ac:spMkLst>
        </pc:spChg>
      </pc:sldChg>
      <pc:sldChg chg="modSp new mod">
        <pc:chgData name="Slatinska Anna, Mgr., PhD." userId="f14beda4-910d-4725-948f-235bf06ddea3" providerId="ADAL" clId="{0168AAE8-569F-4237-B990-53B93CEAEE54}" dt="2021-10-24T15:25:50.973" v="265" actId="20577"/>
        <pc:sldMkLst>
          <pc:docMk/>
          <pc:sldMk cId="2789458758" sldId="262"/>
        </pc:sldMkLst>
        <pc:spChg chg="mod">
          <ac:chgData name="Slatinska Anna, Mgr., PhD." userId="f14beda4-910d-4725-948f-235bf06ddea3" providerId="ADAL" clId="{0168AAE8-569F-4237-B990-53B93CEAEE54}" dt="2021-10-24T15:23:06.805" v="213" actId="20577"/>
          <ac:spMkLst>
            <pc:docMk/>
            <pc:sldMk cId="2789458758" sldId="262"/>
            <ac:spMk id="2" creationId="{BB4332A1-5F9A-4702-A539-AE9E41BC4955}"/>
          </ac:spMkLst>
        </pc:spChg>
        <pc:spChg chg="mod">
          <ac:chgData name="Slatinska Anna, Mgr., PhD." userId="f14beda4-910d-4725-948f-235bf06ddea3" providerId="ADAL" clId="{0168AAE8-569F-4237-B990-53B93CEAEE54}" dt="2021-10-24T15:25:50.973" v="265" actId="20577"/>
          <ac:spMkLst>
            <pc:docMk/>
            <pc:sldMk cId="2789458758" sldId="262"/>
            <ac:spMk id="3" creationId="{71448909-F975-4A8B-B8C9-8615A923AABD}"/>
          </ac:spMkLst>
        </pc:spChg>
      </pc:sldChg>
      <pc:sldChg chg="modSp new mod">
        <pc:chgData name="Slatinska Anna, Mgr., PhD." userId="f14beda4-910d-4725-948f-235bf06ddea3" providerId="ADAL" clId="{0168AAE8-569F-4237-B990-53B93CEAEE54}" dt="2021-10-26T08:26:43.283" v="1971" actId="20577"/>
        <pc:sldMkLst>
          <pc:docMk/>
          <pc:sldMk cId="1762991521" sldId="263"/>
        </pc:sldMkLst>
        <pc:spChg chg="mod">
          <ac:chgData name="Slatinska Anna, Mgr., PhD." userId="f14beda4-910d-4725-948f-235bf06ddea3" providerId="ADAL" clId="{0168AAE8-569F-4237-B990-53B93CEAEE54}" dt="2021-10-24T15:23:43.261" v="219" actId="27636"/>
          <ac:spMkLst>
            <pc:docMk/>
            <pc:sldMk cId="1762991521" sldId="263"/>
            <ac:spMk id="2" creationId="{ACC2F534-2456-46C8-B119-D625FEB21EA7}"/>
          </ac:spMkLst>
        </pc:spChg>
        <pc:spChg chg="mod">
          <ac:chgData name="Slatinska Anna, Mgr., PhD." userId="f14beda4-910d-4725-948f-235bf06ddea3" providerId="ADAL" clId="{0168AAE8-569F-4237-B990-53B93CEAEE54}" dt="2021-10-26T08:26:43.283" v="1971" actId="20577"/>
          <ac:spMkLst>
            <pc:docMk/>
            <pc:sldMk cId="1762991521" sldId="263"/>
            <ac:spMk id="3" creationId="{89C7D3D8-5A25-447F-9D88-C2DD6E1B641D}"/>
          </ac:spMkLst>
        </pc:spChg>
      </pc:sldChg>
      <pc:sldChg chg="modSp new mod">
        <pc:chgData name="Slatinska Anna, Mgr., PhD." userId="f14beda4-910d-4725-948f-235bf06ddea3" providerId="ADAL" clId="{0168AAE8-569F-4237-B990-53B93CEAEE54}" dt="2021-10-26T08:28:35.676" v="2043" actId="27636"/>
        <pc:sldMkLst>
          <pc:docMk/>
          <pc:sldMk cId="151293175" sldId="264"/>
        </pc:sldMkLst>
        <pc:spChg chg="mod">
          <ac:chgData name="Slatinska Anna, Mgr., PhD." userId="f14beda4-910d-4725-948f-235bf06ddea3" providerId="ADAL" clId="{0168AAE8-569F-4237-B990-53B93CEAEE54}" dt="2021-10-24T15:28:19.182" v="442" actId="20577"/>
          <ac:spMkLst>
            <pc:docMk/>
            <pc:sldMk cId="151293175" sldId="264"/>
            <ac:spMk id="2" creationId="{E5F254B5-8A8C-40E9-B3F6-71862ECA5C08}"/>
          </ac:spMkLst>
        </pc:spChg>
        <pc:spChg chg="mod">
          <ac:chgData name="Slatinska Anna, Mgr., PhD." userId="f14beda4-910d-4725-948f-235bf06ddea3" providerId="ADAL" clId="{0168AAE8-569F-4237-B990-53B93CEAEE54}" dt="2021-10-26T08:28:35.676" v="2043" actId="27636"/>
          <ac:spMkLst>
            <pc:docMk/>
            <pc:sldMk cId="151293175" sldId="264"/>
            <ac:spMk id="3" creationId="{70C59C72-2868-4CAE-8DCE-7C47D66CD09B}"/>
          </ac:spMkLst>
        </pc:spChg>
      </pc:sldChg>
      <pc:sldChg chg="modSp new mod">
        <pc:chgData name="Slatinska Anna, Mgr., PhD." userId="f14beda4-910d-4725-948f-235bf06ddea3" providerId="ADAL" clId="{0168AAE8-569F-4237-B990-53B93CEAEE54}" dt="2021-10-24T15:28:35.552" v="493" actId="20577"/>
        <pc:sldMkLst>
          <pc:docMk/>
          <pc:sldMk cId="2645095840" sldId="265"/>
        </pc:sldMkLst>
        <pc:spChg chg="mod">
          <ac:chgData name="Slatinska Anna, Mgr., PhD." userId="f14beda4-910d-4725-948f-235bf06ddea3" providerId="ADAL" clId="{0168AAE8-569F-4237-B990-53B93CEAEE54}" dt="2021-10-24T15:28:28.934" v="458" actId="20577"/>
          <ac:spMkLst>
            <pc:docMk/>
            <pc:sldMk cId="2645095840" sldId="265"/>
            <ac:spMk id="2" creationId="{8E063091-7B46-47B8-B514-96FD9607D5E3}"/>
          </ac:spMkLst>
        </pc:spChg>
        <pc:spChg chg="mod">
          <ac:chgData name="Slatinska Anna, Mgr., PhD." userId="f14beda4-910d-4725-948f-235bf06ddea3" providerId="ADAL" clId="{0168AAE8-569F-4237-B990-53B93CEAEE54}" dt="2021-10-24T15:28:35.552" v="493" actId="20577"/>
          <ac:spMkLst>
            <pc:docMk/>
            <pc:sldMk cId="2645095840" sldId="265"/>
            <ac:spMk id="3" creationId="{E8CD0F9B-3363-45A8-A1CA-1818AFF1D576}"/>
          </ac:spMkLst>
        </pc:spChg>
      </pc:sldChg>
      <pc:sldChg chg="modSp new mod">
        <pc:chgData name="Slatinska Anna, Mgr., PhD." userId="f14beda4-910d-4725-948f-235bf06ddea3" providerId="ADAL" clId="{0168AAE8-569F-4237-B990-53B93CEAEE54}" dt="2021-10-26T08:28:26.966" v="2041" actId="20577"/>
        <pc:sldMkLst>
          <pc:docMk/>
          <pc:sldMk cId="2719943898" sldId="266"/>
        </pc:sldMkLst>
        <pc:spChg chg="mod">
          <ac:chgData name="Slatinska Anna, Mgr., PhD." userId="f14beda4-910d-4725-948f-235bf06ddea3" providerId="ADAL" clId="{0168AAE8-569F-4237-B990-53B93CEAEE54}" dt="2021-10-24T15:28:55.169" v="498" actId="27636"/>
          <ac:spMkLst>
            <pc:docMk/>
            <pc:sldMk cId="2719943898" sldId="266"/>
            <ac:spMk id="2" creationId="{31974860-D262-4393-A2ED-571B362DC2E4}"/>
          </ac:spMkLst>
        </pc:spChg>
        <pc:spChg chg="mod">
          <ac:chgData name="Slatinska Anna, Mgr., PhD." userId="f14beda4-910d-4725-948f-235bf06ddea3" providerId="ADAL" clId="{0168AAE8-569F-4237-B990-53B93CEAEE54}" dt="2021-10-26T08:28:26.966" v="2041" actId="20577"/>
          <ac:spMkLst>
            <pc:docMk/>
            <pc:sldMk cId="2719943898" sldId="266"/>
            <ac:spMk id="3" creationId="{40E9F736-C4DC-456D-985E-3F983AA38314}"/>
          </ac:spMkLst>
        </pc:spChg>
      </pc:sldChg>
      <pc:sldChg chg="modSp new mod">
        <pc:chgData name="Slatinska Anna, Mgr., PhD." userId="f14beda4-910d-4725-948f-235bf06ddea3" providerId="ADAL" clId="{0168AAE8-569F-4237-B990-53B93CEAEE54}" dt="2021-10-26T08:28:51.407" v="2044" actId="114"/>
        <pc:sldMkLst>
          <pc:docMk/>
          <pc:sldMk cId="2038173690" sldId="267"/>
        </pc:sldMkLst>
        <pc:spChg chg="mod">
          <ac:chgData name="Slatinska Anna, Mgr., PhD." userId="f14beda4-910d-4725-948f-235bf06ddea3" providerId="ADAL" clId="{0168AAE8-569F-4237-B990-53B93CEAEE54}" dt="2021-10-24T15:30:12.482" v="521" actId="20577"/>
          <ac:spMkLst>
            <pc:docMk/>
            <pc:sldMk cId="2038173690" sldId="267"/>
            <ac:spMk id="2" creationId="{92C4417D-16F8-4E2A-A50C-623F390EC709}"/>
          </ac:spMkLst>
        </pc:spChg>
        <pc:spChg chg="mod">
          <ac:chgData name="Slatinska Anna, Mgr., PhD." userId="f14beda4-910d-4725-948f-235bf06ddea3" providerId="ADAL" clId="{0168AAE8-569F-4237-B990-53B93CEAEE54}" dt="2021-10-26T08:28:51.407" v="2044" actId="114"/>
          <ac:spMkLst>
            <pc:docMk/>
            <pc:sldMk cId="2038173690" sldId="267"/>
            <ac:spMk id="3" creationId="{AC1F2E6C-4A27-458C-85AC-36A6117EAD41}"/>
          </ac:spMkLst>
        </pc:spChg>
      </pc:sldChg>
      <pc:sldChg chg="modSp new mod">
        <pc:chgData name="Slatinska Anna, Mgr., PhD." userId="f14beda4-910d-4725-948f-235bf06ddea3" providerId="ADAL" clId="{0168AAE8-569F-4237-B990-53B93CEAEE54}" dt="2021-10-24T15:35:11.165" v="651" actId="27636"/>
        <pc:sldMkLst>
          <pc:docMk/>
          <pc:sldMk cId="1414045113" sldId="268"/>
        </pc:sldMkLst>
        <pc:spChg chg="mod">
          <ac:chgData name="Slatinska Anna, Mgr., PhD." userId="f14beda4-910d-4725-948f-235bf06ddea3" providerId="ADAL" clId="{0168AAE8-569F-4237-B990-53B93CEAEE54}" dt="2021-10-24T15:31:23.605" v="557" actId="27636"/>
          <ac:spMkLst>
            <pc:docMk/>
            <pc:sldMk cId="1414045113" sldId="268"/>
            <ac:spMk id="2" creationId="{15C5FE16-9225-4402-945E-0F42581C33C2}"/>
          </ac:spMkLst>
        </pc:spChg>
        <pc:spChg chg="mod">
          <ac:chgData name="Slatinska Anna, Mgr., PhD." userId="f14beda4-910d-4725-948f-235bf06ddea3" providerId="ADAL" clId="{0168AAE8-569F-4237-B990-53B93CEAEE54}" dt="2021-10-24T15:35:11.165" v="651" actId="27636"/>
          <ac:spMkLst>
            <pc:docMk/>
            <pc:sldMk cId="1414045113" sldId="268"/>
            <ac:spMk id="3" creationId="{EBDAAB7F-37E1-488F-958C-95110FD3D981}"/>
          </ac:spMkLst>
        </pc:spChg>
      </pc:sldChg>
      <pc:sldChg chg="modSp new mod">
        <pc:chgData name="Slatinska Anna, Mgr., PhD." userId="f14beda4-910d-4725-948f-235bf06ddea3" providerId="ADAL" clId="{0168AAE8-569F-4237-B990-53B93CEAEE54}" dt="2021-10-24T15:35:44.182" v="694" actId="20577"/>
        <pc:sldMkLst>
          <pc:docMk/>
          <pc:sldMk cId="3060678496" sldId="269"/>
        </pc:sldMkLst>
        <pc:spChg chg="mod">
          <ac:chgData name="Slatinska Anna, Mgr., PhD." userId="f14beda4-910d-4725-948f-235bf06ddea3" providerId="ADAL" clId="{0168AAE8-569F-4237-B990-53B93CEAEE54}" dt="2021-10-24T15:35:39.187" v="684" actId="20577"/>
          <ac:spMkLst>
            <pc:docMk/>
            <pc:sldMk cId="3060678496" sldId="269"/>
            <ac:spMk id="2" creationId="{AC61AF81-E460-4F32-8F8C-B4B04FFDA18B}"/>
          </ac:spMkLst>
        </pc:spChg>
        <pc:spChg chg="mod">
          <ac:chgData name="Slatinska Anna, Mgr., PhD." userId="f14beda4-910d-4725-948f-235bf06ddea3" providerId="ADAL" clId="{0168AAE8-569F-4237-B990-53B93CEAEE54}" dt="2021-10-24T15:35:44.182" v="694" actId="20577"/>
          <ac:spMkLst>
            <pc:docMk/>
            <pc:sldMk cId="3060678496" sldId="269"/>
            <ac:spMk id="3" creationId="{C2BB7B41-1827-4E64-9EC0-8713B695C4CC}"/>
          </ac:spMkLst>
        </pc:spChg>
      </pc:sldChg>
      <pc:sldChg chg="modSp new mod">
        <pc:chgData name="Slatinska Anna, Mgr., PhD." userId="f14beda4-910d-4725-948f-235bf06ddea3" providerId="ADAL" clId="{0168AAE8-569F-4237-B990-53B93CEAEE54}" dt="2021-10-24T15:39:43.135" v="917" actId="20577"/>
        <pc:sldMkLst>
          <pc:docMk/>
          <pc:sldMk cId="4130338186" sldId="270"/>
        </pc:sldMkLst>
        <pc:spChg chg="mod">
          <ac:chgData name="Slatinska Anna, Mgr., PhD." userId="f14beda4-910d-4725-948f-235bf06ddea3" providerId="ADAL" clId="{0168AAE8-569F-4237-B990-53B93CEAEE54}" dt="2021-10-24T15:39:15.278" v="914" actId="20577"/>
          <ac:spMkLst>
            <pc:docMk/>
            <pc:sldMk cId="4130338186" sldId="270"/>
            <ac:spMk id="2" creationId="{FA66170C-FBA6-4430-A3B3-8DDB0F9E6868}"/>
          </ac:spMkLst>
        </pc:spChg>
        <pc:spChg chg="mod">
          <ac:chgData name="Slatinska Anna, Mgr., PhD." userId="f14beda4-910d-4725-948f-235bf06ddea3" providerId="ADAL" clId="{0168AAE8-569F-4237-B990-53B93CEAEE54}" dt="2021-10-24T15:39:43.135" v="917" actId="20577"/>
          <ac:spMkLst>
            <pc:docMk/>
            <pc:sldMk cId="4130338186" sldId="270"/>
            <ac:spMk id="3" creationId="{FB16C48C-A61C-4DC7-A37E-276F412B52FB}"/>
          </ac:spMkLst>
        </pc:spChg>
      </pc:sldChg>
      <pc:sldChg chg="modSp new mod">
        <pc:chgData name="Slatinska Anna, Mgr., PhD." userId="f14beda4-910d-4725-948f-235bf06ddea3" providerId="ADAL" clId="{0168AAE8-569F-4237-B990-53B93CEAEE54}" dt="2021-10-26T08:40:05.106" v="2177" actId="20577"/>
        <pc:sldMkLst>
          <pc:docMk/>
          <pc:sldMk cId="353391561" sldId="271"/>
        </pc:sldMkLst>
        <pc:spChg chg="mod">
          <ac:chgData name="Slatinska Anna, Mgr., PhD." userId="f14beda4-910d-4725-948f-235bf06ddea3" providerId="ADAL" clId="{0168AAE8-569F-4237-B990-53B93CEAEE54}" dt="2021-10-24T15:40:08.079" v="922" actId="27636"/>
          <ac:spMkLst>
            <pc:docMk/>
            <pc:sldMk cId="353391561" sldId="271"/>
            <ac:spMk id="2" creationId="{F466CC90-7F20-4E1D-84C2-F16A424DCC3C}"/>
          </ac:spMkLst>
        </pc:spChg>
        <pc:spChg chg="mod">
          <ac:chgData name="Slatinska Anna, Mgr., PhD." userId="f14beda4-910d-4725-948f-235bf06ddea3" providerId="ADAL" clId="{0168AAE8-569F-4237-B990-53B93CEAEE54}" dt="2021-10-26T08:40:05.106" v="2177" actId="20577"/>
          <ac:spMkLst>
            <pc:docMk/>
            <pc:sldMk cId="353391561" sldId="271"/>
            <ac:spMk id="3" creationId="{216378DA-28CA-40BB-A13B-B92B41B6D2D8}"/>
          </ac:spMkLst>
        </pc:spChg>
      </pc:sldChg>
      <pc:sldChg chg="modSp new mod">
        <pc:chgData name="Slatinska Anna, Mgr., PhD." userId="f14beda4-910d-4725-948f-235bf06ddea3" providerId="ADAL" clId="{0168AAE8-569F-4237-B990-53B93CEAEE54}" dt="2021-10-24T15:44:29.610" v="998" actId="20577"/>
        <pc:sldMkLst>
          <pc:docMk/>
          <pc:sldMk cId="528345214" sldId="272"/>
        </pc:sldMkLst>
        <pc:spChg chg="mod">
          <ac:chgData name="Slatinska Anna, Mgr., PhD." userId="f14beda4-910d-4725-948f-235bf06ddea3" providerId="ADAL" clId="{0168AAE8-569F-4237-B990-53B93CEAEE54}" dt="2021-10-24T15:44:29.610" v="998" actId="20577"/>
          <ac:spMkLst>
            <pc:docMk/>
            <pc:sldMk cId="528345214" sldId="272"/>
            <ac:spMk id="2" creationId="{1E28DAEA-93B7-4E13-9680-97435C8A9254}"/>
          </ac:spMkLst>
        </pc:spChg>
        <pc:spChg chg="mod">
          <ac:chgData name="Slatinska Anna, Mgr., PhD." userId="f14beda4-910d-4725-948f-235bf06ddea3" providerId="ADAL" clId="{0168AAE8-569F-4237-B990-53B93CEAEE54}" dt="2021-10-24T15:44:18.219" v="949" actId="20577"/>
          <ac:spMkLst>
            <pc:docMk/>
            <pc:sldMk cId="528345214" sldId="272"/>
            <ac:spMk id="3" creationId="{B3FF259F-8BEE-4F54-ADB1-594BD813E5FA}"/>
          </ac:spMkLst>
        </pc:spChg>
      </pc:sldChg>
      <pc:sldChg chg="addSp delSp modSp new mod setBg">
        <pc:chgData name="Slatinska Anna, Mgr., PhD." userId="f14beda4-910d-4725-948f-235bf06ddea3" providerId="ADAL" clId="{0168AAE8-569F-4237-B990-53B93CEAEE54}" dt="2021-10-24T15:46:13.337" v="1021" actId="20577"/>
        <pc:sldMkLst>
          <pc:docMk/>
          <pc:sldMk cId="3326672923" sldId="273"/>
        </pc:sldMkLst>
        <pc:spChg chg="mod">
          <ac:chgData name="Slatinska Anna, Mgr., PhD." userId="f14beda4-910d-4725-948f-235bf06ddea3" providerId="ADAL" clId="{0168AAE8-569F-4237-B990-53B93CEAEE54}" dt="2021-10-24T15:46:13.337" v="1021" actId="20577"/>
          <ac:spMkLst>
            <pc:docMk/>
            <pc:sldMk cId="3326672923" sldId="273"/>
            <ac:spMk id="2" creationId="{38C3958E-A26A-40AE-BF13-A64BECFF2B84}"/>
          </ac:spMkLst>
        </pc:spChg>
        <pc:spChg chg="del">
          <ac:chgData name="Slatinska Anna, Mgr., PhD." userId="f14beda4-910d-4725-948f-235bf06ddea3" providerId="ADAL" clId="{0168AAE8-569F-4237-B990-53B93CEAEE54}" dt="2021-10-24T15:45:59.310" v="1000" actId="931"/>
          <ac:spMkLst>
            <pc:docMk/>
            <pc:sldMk cId="3326672923" sldId="273"/>
            <ac:spMk id="3" creationId="{C1D88EC8-B981-4D0B-89ED-0115BD156D14}"/>
          </ac:spMkLst>
        </pc:spChg>
        <pc:spChg chg="add">
          <ac:chgData name="Slatinska Anna, Mgr., PhD." userId="f14beda4-910d-4725-948f-235bf06ddea3" providerId="ADAL" clId="{0168AAE8-569F-4237-B990-53B93CEAEE54}" dt="2021-10-24T15:46:02.263" v="1001" actId="26606"/>
          <ac:spMkLst>
            <pc:docMk/>
            <pc:sldMk cId="3326672923" sldId="273"/>
            <ac:spMk id="10" creationId="{8D06CE56-3881-4ADA-8CEF-D18B02C242A3}"/>
          </ac:spMkLst>
        </pc:spChg>
        <pc:spChg chg="add">
          <ac:chgData name="Slatinska Anna, Mgr., PhD." userId="f14beda4-910d-4725-948f-235bf06ddea3" providerId="ADAL" clId="{0168AAE8-569F-4237-B990-53B93CEAEE54}" dt="2021-10-24T15:46:02.263" v="1001" actId="26606"/>
          <ac:spMkLst>
            <pc:docMk/>
            <pc:sldMk cId="3326672923" sldId="273"/>
            <ac:spMk id="12" creationId="{79F3C543-62EC-4433-9C93-A2CD8764E9B4}"/>
          </ac:spMkLst>
        </pc:spChg>
        <pc:spChg chg="add">
          <ac:chgData name="Slatinska Anna, Mgr., PhD." userId="f14beda4-910d-4725-948f-235bf06ddea3" providerId="ADAL" clId="{0168AAE8-569F-4237-B990-53B93CEAEE54}" dt="2021-10-24T15:46:02.263" v="1001" actId="26606"/>
          <ac:spMkLst>
            <pc:docMk/>
            <pc:sldMk cId="3326672923" sldId="273"/>
            <ac:spMk id="14" creationId="{C1A1C5D3-C053-4EE9-BE1A-419B6E27CCAE}"/>
          </ac:spMkLst>
        </pc:spChg>
        <pc:spChg chg="add">
          <ac:chgData name="Slatinska Anna, Mgr., PhD." userId="f14beda4-910d-4725-948f-235bf06ddea3" providerId="ADAL" clId="{0168AAE8-569F-4237-B990-53B93CEAEE54}" dt="2021-10-24T15:46:02.263" v="1001" actId="26606"/>
          <ac:spMkLst>
            <pc:docMk/>
            <pc:sldMk cId="3326672923" sldId="273"/>
            <ac:spMk id="16" creationId="{A3473CF9-37EB-43E7-89EF-D2D1C53D1DAC}"/>
          </ac:spMkLst>
        </pc:spChg>
        <pc:spChg chg="add">
          <ac:chgData name="Slatinska Anna, Mgr., PhD." userId="f14beda4-910d-4725-948f-235bf06ddea3" providerId="ADAL" clId="{0168AAE8-569F-4237-B990-53B93CEAEE54}" dt="2021-10-24T15:46:02.263" v="1001" actId="26606"/>
          <ac:spMkLst>
            <pc:docMk/>
            <pc:sldMk cId="3326672923" sldId="273"/>
            <ac:spMk id="18" creationId="{586B4EF9-43BA-4655-A6FF-1D8E21574C95}"/>
          </ac:spMkLst>
        </pc:spChg>
        <pc:picChg chg="add mod">
          <ac:chgData name="Slatinska Anna, Mgr., PhD." userId="f14beda4-910d-4725-948f-235bf06ddea3" providerId="ADAL" clId="{0168AAE8-569F-4237-B990-53B93CEAEE54}" dt="2021-10-24T15:46:02.263" v="1001" actId="26606"/>
          <ac:picMkLst>
            <pc:docMk/>
            <pc:sldMk cId="3326672923" sldId="273"/>
            <ac:picMk id="5" creationId="{DBC6037C-7B10-4BFB-A538-4B9145F8ABEA}"/>
          </ac:picMkLst>
        </pc:picChg>
      </pc:sldChg>
      <pc:sldChg chg="addSp delSp modSp new mod setBg">
        <pc:chgData name="Slatinska Anna, Mgr., PhD." userId="f14beda4-910d-4725-948f-235bf06ddea3" providerId="ADAL" clId="{0168AAE8-569F-4237-B990-53B93CEAEE54}" dt="2021-10-24T15:47:08.625" v="1045" actId="20577"/>
        <pc:sldMkLst>
          <pc:docMk/>
          <pc:sldMk cId="2117171978" sldId="274"/>
        </pc:sldMkLst>
        <pc:spChg chg="mod">
          <ac:chgData name="Slatinska Anna, Mgr., PhD." userId="f14beda4-910d-4725-948f-235bf06ddea3" providerId="ADAL" clId="{0168AAE8-569F-4237-B990-53B93CEAEE54}" dt="2021-10-24T15:47:08.625" v="1045" actId="20577"/>
          <ac:spMkLst>
            <pc:docMk/>
            <pc:sldMk cId="2117171978" sldId="274"/>
            <ac:spMk id="2" creationId="{B39F6A35-A444-4401-AE95-755FC0F95C24}"/>
          </ac:spMkLst>
        </pc:spChg>
        <pc:spChg chg="del">
          <ac:chgData name="Slatinska Anna, Mgr., PhD." userId="f14beda4-910d-4725-948f-235bf06ddea3" providerId="ADAL" clId="{0168AAE8-569F-4237-B990-53B93CEAEE54}" dt="2021-10-24T15:47:01.026" v="1023" actId="931"/>
          <ac:spMkLst>
            <pc:docMk/>
            <pc:sldMk cId="2117171978" sldId="274"/>
            <ac:spMk id="3" creationId="{47823331-BAD9-4F0C-9986-0C7ABA333334}"/>
          </ac:spMkLst>
        </pc:spChg>
        <pc:spChg chg="add">
          <ac:chgData name="Slatinska Anna, Mgr., PhD." userId="f14beda4-910d-4725-948f-235bf06ddea3" providerId="ADAL" clId="{0168AAE8-569F-4237-B990-53B93CEAEE54}" dt="2021-10-24T15:47:03.136" v="1024" actId="26606"/>
          <ac:spMkLst>
            <pc:docMk/>
            <pc:sldMk cId="2117171978" sldId="274"/>
            <ac:spMk id="10" creationId="{8D06CE56-3881-4ADA-8CEF-D18B02C242A3}"/>
          </ac:spMkLst>
        </pc:spChg>
        <pc:spChg chg="add">
          <ac:chgData name="Slatinska Anna, Mgr., PhD." userId="f14beda4-910d-4725-948f-235bf06ddea3" providerId="ADAL" clId="{0168AAE8-569F-4237-B990-53B93CEAEE54}" dt="2021-10-24T15:47:03.136" v="1024" actId="26606"/>
          <ac:spMkLst>
            <pc:docMk/>
            <pc:sldMk cId="2117171978" sldId="274"/>
            <ac:spMk id="12" creationId="{79F3C543-62EC-4433-9C93-A2CD8764E9B4}"/>
          </ac:spMkLst>
        </pc:spChg>
        <pc:spChg chg="add">
          <ac:chgData name="Slatinska Anna, Mgr., PhD." userId="f14beda4-910d-4725-948f-235bf06ddea3" providerId="ADAL" clId="{0168AAE8-569F-4237-B990-53B93CEAEE54}" dt="2021-10-24T15:47:03.136" v="1024" actId="26606"/>
          <ac:spMkLst>
            <pc:docMk/>
            <pc:sldMk cId="2117171978" sldId="274"/>
            <ac:spMk id="14" creationId="{8EE94D8D-BC47-413E-91AB-A2FCCE172B57}"/>
          </ac:spMkLst>
        </pc:spChg>
        <pc:spChg chg="add">
          <ac:chgData name="Slatinska Anna, Mgr., PhD." userId="f14beda4-910d-4725-948f-235bf06ddea3" providerId="ADAL" clId="{0168AAE8-569F-4237-B990-53B93CEAEE54}" dt="2021-10-24T15:47:03.136" v="1024" actId="26606"/>
          <ac:spMkLst>
            <pc:docMk/>
            <pc:sldMk cId="2117171978" sldId="274"/>
            <ac:spMk id="16" creationId="{284A8429-F65A-490D-96E4-1158D3E8A026}"/>
          </ac:spMkLst>
        </pc:spChg>
        <pc:spChg chg="add">
          <ac:chgData name="Slatinska Anna, Mgr., PhD." userId="f14beda4-910d-4725-948f-235bf06ddea3" providerId="ADAL" clId="{0168AAE8-569F-4237-B990-53B93CEAEE54}" dt="2021-10-24T15:47:03.136" v="1024" actId="26606"/>
          <ac:spMkLst>
            <pc:docMk/>
            <pc:sldMk cId="2117171978" sldId="274"/>
            <ac:spMk id="18" creationId="{0F022291-A82B-4D23-A1E0-5F9BD684669E}"/>
          </ac:spMkLst>
        </pc:spChg>
        <pc:picChg chg="add mod">
          <ac:chgData name="Slatinska Anna, Mgr., PhD." userId="f14beda4-910d-4725-948f-235bf06ddea3" providerId="ADAL" clId="{0168AAE8-569F-4237-B990-53B93CEAEE54}" dt="2021-10-24T15:47:03.136" v="1024" actId="26606"/>
          <ac:picMkLst>
            <pc:docMk/>
            <pc:sldMk cId="2117171978" sldId="274"/>
            <ac:picMk id="5" creationId="{9FF153CC-9DE0-4D4F-B7C0-8E63E7D951B2}"/>
          </ac:picMkLst>
        </pc:picChg>
      </pc:sldChg>
      <pc:sldChg chg="addSp delSp modSp new mod setBg">
        <pc:chgData name="Slatinska Anna, Mgr., PhD." userId="f14beda4-910d-4725-948f-235bf06ddea3" providerId="ADAL" clId="{0168AAE8-569F-4237-B990-53B93CEAEE54}" dt="2021-10-26T08:29:51.044" v="2047" actId="14100"/>
        <pc:sldMkLst>
          <pc:docMk/>
          <pc:sldMk cId="4263275402" sldId="275"/>
        </pc:sldMkLst>
        <pc:spChg chg="del">
          <ac:chgData name="Slatinska Anna, Mgr., PhD." userId="f14beda4-910d-4725-948f-235bf06ddea3" providerId="ADAL" clId="{0168AAE8-569F-4237-B990-53B93CEAEE54}" dt="2021-10-24T15:47:48.613" v="1050" actId="478"/>
          <ac:spMkLst>
            <pc:docMk/>
            <pc:sldMk cId="4263275402" sldId="275"/>
            <ac:spMk id="2" creationId="{CCAFD2B5-22DB-4A46-B791-B96E1C85E358}"/>
          </ac:spMkLst>
        </pc:spChg>
        <pc:spChg chg="del">
          <ac:chgData name="Slatinska Anna, Mgr., PhD." userId="f14beda4-910d-4725-948f-235bf06ddea3" providerId="ADAL" clId="{0168AAE8-569F-4237-B990-53B93CEAEE54}" dt="2021-10-24T15:47:39.572" v="1047" actId="931"/>
          <ac:spMkLst>
            <pc:docMk/>
            <pc:sldMk cId="4263275402" sldId="275"/>
            <ac:spMk id="3" creationId="{105A76CE-ED36-4DA8-A64D-5BDF0EA21E93}"/>
          </ac:spMkLst>
        </pc:spChg>
        <pc:spChg chg="add">
          <ac:chgData name="Slatinska Anna, Mgr., PhD." userId="f14beda4-910d-4725-948f-235bf06ddea3" providerId="ADAL" clId="{0168AAE8-569F-4237-B990-53B93CEAEE54}" dt="2021-10-24T15:47:51.687" v="1051" actId="26606"/>
          <ac:spMkLst>
            <pc:docMk/>
            <pc:sldMk cId="4263275402" sldId="275"/>
            <ac:spMk id="10" creationId="{8D06CE56-3881-4ADA-8CEF-D18B02C242A3}"/>
          </ac:spMkLst>
        </pc:spChg>
        <pc:spChg chg="add">
          <ac:chgData name="Slatinska Anna, Mgr., PhD." userId="f14beda4-910d-4725-948f-235bf06ddea3" providerId="ADAL" clId="{0168AAE8-569F-4237-B990-53B93CEAEE54}" dt="2021-10-24T15:47:51.687" v="1051" actId="26606"/>
          <ac:spMkLst>
            <pc:docMk/>
            <pc:sldMk cId="4263275402" sldId="275"/>
            <ac:spMk id="12" creationId="{79F3C543-62EC-4433-9C93-A2CD8764E9B4}"/>
          </ac:spMkLst>
        </pc:spChg>
        <pc:spChg chg="add">
          <ac:chgData name="Slatinska Anna, Mgr., PhD." userId="f14beda4-910d-4725-948f-235bf06ddea3" providerId="ADAL" clId="{0168AAE8-569F-4237-B990-53B93CEAEE54}" dt="2021-10-24T15:47:51.687" v="1051" actId="26606"/>
          <ac:spMkLst>
            <pc:docMk/>
            <pc:sldMk cId="4263275402" sldId="275"/>
            <ac:spMk id="14" creationId="{68AF5748-FED8-45BA-8631-26D1D10F3246}"/>
          </ac:spMkLst>
        </pc:spChg>
        <pc:spChg chg="add">
          <ac:chgData name="Slatinska Anna, Mgr., PhD." userId="f14beda4-910d-4725-948f-235bf06ddea3" providerId="ADAL" clId="{0168AAE8-569F-4237-B990-53B93CEAEE54}" dt="2021-10-24T15:47:51.687" v="1051" actId="26606"/>
          <ac:spMkLst>
            <pc:docMk/>
            <pc:sldMk cId="4263275402" sldId="275"/>
            <ac:spMk id="16" creationId="{AF2F604E-43BE-4DC3-B983-E071523364F8}"/>
          </ac:spMkLst>
        </pc:spChg>
        <pc:spChg chg="add">
          <ac:chgData name="Slatinska Anna, Mgr., PhD." userId="f14beda4-910d-4725-948f-235bf06ddea3" providerId="ADAL" clId="{0168AAE8-569F-4237-B990-53B93CEAEE54}" dt="2021-10-24T15:47:51.687" v="1051" actId="26606"/>
          <ac:spMkLst>
            <pc:docMk/>
            <pc:sldMk cId="4263275402" sldId="275"/>
            <ac:spMk id="18" creationId="{08C9B587-E65E-4B52-B37C-ABEBB6E87928}"/>
          </ac:spMkLst>
        </pc:spChg>
        <pc:picChg chg="add mod">
          <ac:chgData name="Slatinska Anna, Mgr., PhD." userId="f14beda4-910d-4725-948f-235bf06ddea3" providerId="ADAL" clId="{0168AAE8-569F-4237-B990-53B93CEAEE54}" dt="2021-10-26T08:29:51.044" v="2047" actId="14100"/>
          <ac:picMkLst>
            <pc:docMk/>
            <pc:sldMk cId="4263275402" sldId="275"/>
            <ac:picMk id="5" creationId="{D94CDC41-C184-43E4-B116-93AFAE582A73}"/>
          </ac:picMkLst>
        </pc:picChg>
      </pc:sldChg>
      <pc:sldChg chg="addSp delSp modSp new mod setBg">
        <pc:chgData name="Slatinska Anna, Mgr., PhD." userId="f14beda4-910d-4725-948f-235bf06ddea3" providerId="ADAL" clId="{0168AAE8-569F-4237-B990-53B93CEAEE54}" dt="2021-10-24T15:49:12.844" v="1089" actId="26606"/>
        <pc:sldMkLst>
          <pc:docMk/>
          <pc:sldMk cId="3220647058" sldId="276"/>
        </pc:sldMkLst>
        <pc:spChg chg="add del mod">
          <ac:chgData name="Slatinska Anna, Mgr., PhD." userId="f14beda4-910d-4725-948f-235bf06ddea3" providerId="ADAL" clId="{0168AAE8-569F-4237-B990-53B93CEAEE54}" dt="2021-10-24T15:49:12.844" v="1089" actId="26606"/>
          <ac:spMkLst>
            <pc:docMk/>
            <pc:sldMk cId="3220647058" sldId="276"/>
            <ac:spMk id="2" creationId="{D9D5CF6E-A517-4EE4-A975-12BE7057ED4D}"/>
          </ac:spMkLst>
        </pc:spChg>
        <pc:spChg chg="del">
          <ac:chgData name="Slatinska Anna, Mgr., PhD." userId="f14beda4-910d-4725-948f-235bf06ddea3" providerId="ADAL" clId="{0168AAE8-569F-4237-B990-53B93CEAEE54}" dt="2021-10-24T15:48:37.420" v="1053" actId="931"/>
          <ac:spMkLst>
            <pc:docMk/>
            <pc:sldMk cId="3220647058" sldId="276"/>
            <ac:spMk id="3" creationId="{E6D6A301-4C0E-4B10-ADFE-EC56AD9B9A1D}"/>
          </ac:spMkLst>
        </pc:spChg>
        <pc:spChg chg="add del">
          <ac:chgData name="Slatinska Anna, Mgr., PhD." userId="f14beda4-910d-4725-948f-235bf06ddea3" providerId="ADAL" clId="{0168AAE8-569F-4237-B990-53B93CEAEE54}" dt="2021-10-24T15:49:12.844" v="1089" actId="26606"/>
          <ac:spMkLst>
            <pc:docMk/>
            <pc:sldMk cId="3220647058" sldId="276"/>
            <ac:spMk id="7" creationId="{0288C6B4-AFC3-407F-A595-EFFD38D4CCAF}"/>
          </ac:spMkLst>
        </pc:spChg>
        <pc:spChg chg="add del">
          <ac:chgData name="Slatinska Anna, Mgr., PhD." userId="f14beda4-910d-4725-948f-235bf06ddea3" providerId="ADAL" clId="{0168AAE8-569F-4237-B990-53B93CEAEE54}" dt="2021-10-24T15:48:51.274" v="1059" actId="478"/>
          <ac:spMkLst>
            <pc:docMk/>
            <pc:sldMk cId="3220647058" sldId="276"/>
            <ac:spMk id="9" creationId="{2613C9B8-3EF1-4C1F-9F33-423724211D78}"/>
          </ac:spMkLst>
        </pc:spChg>
        <pc:spChg chg="add del">
          <ac:chgData name="Slatinska Anna, Mgr., PhD." userId="f14beda4-910d-4725-948f-235bf06ddea3" providerId="ADAL" clId="{0168AAE8-569F-4237-B990-53B93CEAEE54}" dt="2021-10-24T15:48:46.467" v="1057" actId="26606"/>
          <ac:spMkLst>
            <pc:docMk/>
            <pc:sldMk cId="3220647058" sldId="276"/>
            <ac:spMk id="10" creationId="{69E6EFEE-6516-482C-B143-F97F9BF89D0E}"/>
          </ac:spMkLst>
        </pc:spChg>
        <pc:spChg chg="add del">
          <ac:chgData name="Slatinska Anna, Mgr., PhD." userId="f14beda4-910d-4725-948f-235bf06ddea3" providerId="ADAL" clId="{0168AAE8-569F-4237-B990-53B93CEAEE54}" dt="2021-10-24T15:48:46.467" v="1057" actId="26606"/>
          <ac:spMkLst>
            <pc:docMk/>
            <pc:sldMk cId="3220647058" sldId="276"/>
            <ac:spMk id="12" creationId="{3DF0D2C0-CD0C-470C-8851-D8B2CC417CB9}"/>
          </ac:spMkLst>
        </pc:spChg>
        <pc:spChg chg="add del">
          <ac:chgData name="Slatinska Anna, Mgr., PhD." userId="f14beda4-910d-4725-948f-235bf06ddea3" providerId="ADAL" clId="{0168AAE8-569F-4237-B990-53B93CEAEE54}" dt="2021-10-24T15:49:12.844" v="1089" actId="26606"/>
          <ac:spMkLst>
            <pc:docMk/>
            <pc:sldMk cId="3220647058" sldId="276"/>
            <ac:spMk id="14" creationId="{CF236821-17FE-429B-8D2C-08E13A64EA40}"/>
          </ac:spMkLst>
        </pc:spChg>
        <pc:spChg chg="add del">
          <ac:chgData name="Slatinska Anna, Mgr., PhD." userId="f14beda4-910d-4725-948f-235bf06ddea3" providerId="ADAL" clId="{0168AAE8-569F-4237-B990-53B93CEAEE54}" dt="2021-10-24T15:49:12.844" v="1089" actId="26606"/>
          <ac:spMkLst>
            <pc:docMk/>
            <pc:sldMk cId="3220647058" sldId="276"/>
            <ac:spMk id="16" creationId="{C0BDBCD2-E081-43AB-9119-C55465E59757}"/>
          </ac:spMkLst>
        </pc:spChg>
        <pc:spChg chg="add del">
          <ac:chgData name="Slatinska Anna, Mgr., PhD." userId="f14beda4-910d-4725-948f-235bf06ddea3" providerId="ADAL" clId="{0168AAE8-569F-4237-B990-53B93CEAEE54}" dt="2021-10-24T15:49:12.844" v="1089" actId="26606"/>
          <ac:spMkLst>
            <pc:docMk/>
            <pc:sldMk cId="3220647058" sldId="276"/>
            <ac:spMk id="18" creationId="{98E79BE4-34FE-485A-98A5-92CE8F7C4743}"/>
          </ac:spMkLst>
        </pc:spChg>
        <pc:spChg chg="add del">
          <ac:chgData name="Slatinska Anna, Mgr., PhD." userId="f14beda4-910d-4725-948f-235bf06ddea3" providerId="ADAL" clId="{0168AAE8-569F-4237-B990-53B93CEAEE54}" dt="2021-10-24T15:49:12.844" v="1089" actId="26606"/>
          <ac:spMkLst>
            <pc:docMk/>
            <pc:sldMk cId="3220647058" sldId="276"/>
            <ac:spMk id="20" creationId="{7A5F0580-5EE9-419F-96EE-B6529EF6E7D0}"/>
          </ac:spMkLst>
        </pc:spChg>
        <pc:spChg chg="add">
          <ac:chgData name="Slatinska Anna, Mgr., PhD." userId="f14beda4-910d-4725-948f-235bf06ddea3" providerId="ADAL" clId="{0168AAE8-569F-4237-B990-53B93CEAEE54}" dt="2021-10-24T15:49:12.844" v="1089" actId="26606"/>
          <ac:spMkLst>
            <pc:docMk/>
            <pc:sldMk cId="3220647058" sldId="276"/>
            <ac:spMk id="25" creationId="{8D06CE56-3881-4ADA-8CEF-D18B02C242A3}"/>
          </ac:spMkLst>
        </pc:spChg>
        <pc:spChg chg="add">
          <ac:chgData name="Slatinska Anna, Mgr., PhD." userId="f14beda4-910d-4725-948f-235bf06ddea3" providerId="ADAL" clId="{0168AAE8-569F-4237-B990-53B93CEAEE54}" dt="2021-10-24T15:49:12.844" v="1089" actId="26606"/>
          <ac:spMkLst>
            <pc:docMk/>
            <pc:sldMk cId="3220647058" sldId="276"/>
            <ac:spMk id="27" creationId="{79F3C543-62EC-4433-9C93-A2CD8764E9B4}"/>
          </ac:spMkLst>
        </pc:spChg>
        <pc:spChg chg="add">
          <ac:chgData name="Slatinska Anna, Mgr., PhD." userId="f14beda4-910d-4725-948f-235bf06ddea3" providerId="ADAL" clId="{0168AAE8-569F-4237-B990-53B93CEAEE54}" dt="2021-10-24T15:49:12.844" v="1089" actId="26606"/>
          <ac:spMkLst>
            <pc:docMk/>
            <pc:sldMk cId="3220647058" sldId="276"/>
            <ac:spMk id="29" creationId="{16F48AD3-C8B3-4F74-B546-F12937F7DD9F}"/>
          </ac:spMkLst>
        </pc:spChg>
        <pc:spChg chg="add">
          <ac:chgData name="Slatinska Anna, Mgr., PhD." userId="f14beda4-910d-4725-948f-235bf06ddea3" providerId="ADAL" clId="{0168AAE8-569F-4237-B990-53B93CEAEE54}" dt="2021-10-24T15:49:12.844" v="1089" actId="26606"/>
          <ac:spMkLst>
            <pc:docMk/>
            <pc:sldMk cId="3220647058" sldId="276"/>
            <ac:spMk id="31" creationId="{AF2F604E-43BE-4DC3-B983-E071523364F8}"/>
          </ac:spMkLst>
        </pc:spChg>
        <pc:spChg chg="add">
          <ac:chgData name="Slatinska Anna, Mgr., PhD." userId="f14beda4-910d-4725-948f-235bf06ddea3" providerId="ADAL" clId="{0168AAE8-569F-4237-B990-53B93CEAEE54}" dt="2021-10-24T15:49:12.844" v="1089" actId="26606"/>
          <ac:spMkLst>
            <pc:docMk/>
            <pc:sldMk cId="3220647058" sldId="276"/>
            <ac:spMk id="33" creationId="{08C9B587-E65E-4B52-B37C-ABEBB6E87928}"/>
          </ac:spMkLst>
        </pc:spChg>
        <pc:picChg chg="add mod">
          <ac:chgData name="Slatinska Anna, Mgr., PhD." userId="f14beda4-910d-4725-948f-235bf06ddea3" providerId="ADAL" clId="{0168AAE8-569F-4237-B990-53B93CEAEE54}" dt="2021-10-24T15:49:12.844" v="1089" actId="26606"/>
          <ac:picMkLst>
            <pc:docMk/>
            <pc:sldMk cId="3220647058" sldId="276"/>
            <ac:picMk id="5" creationId="{51DBEFC4-87AD-4524-BED4-DB1EC8C8C1F1}"/>
          </ac:picMkLst>
        </pc:picChg>
      </pc:sldChg>
      <pc:sldChg chg="addSp modSp new mod setBg addAnim">
        <pc:chgData name="Slatinska Anna, Mgr., PhD." userId="f14beda4-910d-4725-948f-235bf06ddea3" providerId="ADAL" clId="{0168AAE8-569F-4237-B990-53B93CEAEE54}" dt="2021-10-24T15:50:21.483" v="1174"/>
        <pc:sldMkLst>
          <pc:docMk/>
          <pc:sldMk cId="217240305" sldId="277"/>
        </pc:sldMkLst>
        <pc:spChg chg="mod">
          <ac:chgData name="Slatinska Anna, Mgr., PhD." userId="f14beda4-910d-4725-948f-235bf06ddea3" providerId="ADAL" clId="{0168AAE8-569F-4237-B990-53B93CEAEE54}" dt="2021-10-24T15:50:21.478" v="1173" actId="26606"/>
          <ac:spMkLst>
            <pc:docMk/>
            <pc:sldMk cId="217240305" sldId="277"/>
            <ac:spMk id="2" creationId="{EDAEAA40-D8CD-4CEE-A4A7-77871F9884AA}"/>
          </ac:spMkLst>
        </pc:spChg>
        <pc:spChg chg="mod">
          <ac:chgData name="Slatinska Anna, Mgr., PhD." userId="f14beda4-910d-4725-948f-235bf06ddea3" providerId="ADAL" clId="{0168AAE8-569F-4237-B990-53B93CEAEE54}" dt="2021-10-24T15:50:21.478" v="1173" actId="26606"/>
          <ac:spMkLst>
            <pc:docMk/>
            <pc:sldMk cId="217240305" sldId="277"/>
            <ac:spMk id="3" creationId="{E03A486C-D682-4495-9E01-CED8A6E65A7C}"/>
          </ac:spMkLst>
        </pc:spChg>
        <pc:spChg chg="add">
          <ac:chgData name="Slatinska Anna, Mgr., PhD." userId="f14beda4-910d-4725-948f-235bf06ddea3" providerId="ADAL" clId="{0168AAE8-569F-4237-B990-53B93CEAEE54}" dt="2021-10-24T15:50:21.478" v="1173" actId="26606"/>
          <ac:spMkLst>
            <pc:docMk/>
            <pc:sldMk cId="217240305" sldId="277"/>
            <ac:spMk id="8" creationId="{8D06CE56-3881-4ADA-8CEF-D18B02C242A3}"/>
          </ac:spMkLst>
        </pc:spChg>
        <pc:spChg chg="add">
          <ac:chgData name="Slatinska Anna, Mgr., PhD." userId="f14beda4-910d-4725-948f-235bf06ddea3" providerId="ADAL" clId="{0168AAE8-569F-4237-B990-53B93CEAEE54}" dt="2021-10-24T15:50:21.478" v="1173" actId="26606"/>
          <ac:spMkLst>
            <pc:docMk/>
            <pc:sldMk cId="217240305" sldId="277"/>
            <ac:spMk id="10" creationId="{79F3C543-62EC-4433-9C93-A2CD8764E9B4}"/>
          </ac:spMkLst>
        </pc:spChg>
        <pc:spChg chg="add">
          <ac:chgData name="Slatinska Anna, Mgr., PhD." userId="f14beda4-910d-4725-948f-235bf06ddea3" providerId="ADAL" clId="{0168AAE8-569F-4237-B990-53B93CEAEE54}" dt="2021-10-24T15:50:21.478" v="1173" actId="26606"/>
          <ac:spMkLst>
            <pc:docMk/>
            <pc:sldMk cId="217240305" sldId="277"/>
            <ac:spMk id="12" creationId="{1ACA2EA0-FFD3-42EC-9406-B595015ED96E}"/>
          </ac:spMkLst>
        </pc:spChg>
        <pc:spChg chg="add">
          <ac:chgData name="Slatinska Anna, Mgr., PhD." userId="f14beda4-910d-4725-948f-235bf06ddea3" providerId="ADAL" clId="{0168AAE8-569F-4237-B990-53B93CEAEE54}" dt="2021-10-24T15:50:21.478" v="1173" actId="26606"/>
          <ac:spMkLst>
            <pc:docMk/>
            <pc:sldMk cId="217240305" sldId="277"/>
            <ac:spMk id="14" creationId="{D5288BCE-665C-472A-8C43-664BCFA31E43}"/>
          </ac:spMkLst>
        </pc:spChg>
        <pc:spChg chg="add">
          <ac:chgData name="Slatinska Anna, Mgr., PhD." userId="f14beda4-910d-4725-948f-235bf06ddea3" providerId="ADAL" clId="{0168AAE8-569F-4237-B990-53B93CEAEE54}" dt="2021-10-24T15:50:21.478" v="1173" actId="26606"/>
          <ac:spMkLst>
            <pc:docMk/>
            <pc:sldMk cId="217240305" sldId="277"/>
            <ac:spMk id="16" creationId="{46C57131-53A7-4C1A-BEA8-25F06A06AD29}"/>
          </ac:spMkLst>
        </pc:spChg>
      </pc:sldChg>
      <pc:sldChg chg="addSp delSp modSp new mod setBg">
        <pc:chgData name="Slatinska Anna, Mgr., PhD." userId="f14beda4-910d-4725-948f-235bf06ddea3" providerId="ADAL" clId="{0168AAE8-569F-4237-B990-53B93CEAEE54}" dt="2021-10-24T15:51:21.185" v="1229" actId="20577"/>
        <pc:sldMkLst>
          <pc:docMk/>
          <pc:sldMk cId="545874409" sldId="278"/>
        </pc:sldMkLst>
        <pc:spChg chg="mod">
          <ac:chgData name="Slatinska Anna, Mgr., PhD." userId="f14beda4-910d-4725-948f-235bf06ddea3" providerId="ADAL" clId="{0168AAE8-569F-4237-B990-53B93CEAEE54}" dt="2021-10-24T15:51:21.185" v="1229" actId="20577"/>
          <ac:spMkLst>
            <pc:docMk/>
            <pc:sldMk cId="545874409" sldId="278"/>
            <ac:spMk id="2" creationId="{16EC2DF7-EE4D-4FF7-A41A-BD193E794C44}"/>
          </ac:spMkLst>
        </pc:spChg>
        <pc:spChg chg="del">
          <ac:chgData name="Slatinska Anna, Mgr., PhD." userId="f14beda4-910d-4725-948f-235bf06ddea3" providerId="ADAL" clId="{0168AAE8-569F-4237-B990-53B93CEAEE54}" dt="2021-10-24T15:51:03.947" v="1176" actId="26606"/>
          <ac:spMkLst>
            <pc:docMk/>
            <pc:sldMk cId="545874409" sldId="278"/>
            <ac:spMk id="3" creationId="{F35A0414-5AD2-4016-889C-EBED9003CB0B}"/>
          </ac:spMkLst>
        </pc:spChg>
        <pc:spChg chg="add del">
          <ac:chgData name="Slatinska Anna, Mgr., PhD." userId="f14beda4-910d-4725-948f-235bf06ddea3" providerId="ADAL" clId="{0168AAE8-569F-4237-B990-53B93CEAEE54}" dt="2021-10-24T15:51:16.398" v="1217" actId="26606"/>
          <ac:spMkLst>
            <pc:docMk/>
            <pc:sldMk cId="545874409" sldId="278"/>
            <ac:spMk id="8" creationId="{8D06CE56-3881-4ADA-8CEF-D18B02C242A3}"/>
          </ac:spMkLst>
        </pc:spChg>
        <pc:spChg chg="add del">
          <ac:chgData name="Slatinska Anna, Mgr., PhD." userId="f14beda4-910d-4725-948f-235bf06ddea3" providerId="ADAL" clId="{0168AAE8-569F-4237-B990-53B93CEAEE54}" dt="2021-10-24T15:51:16.398" v="1217" actId="26606"/>
          <ac:spMkLst>
            <pc:docMk/>
            <pc:sldMk cId="545874409" sldId="278"/>
            <ac:spMk id="10" creationId="{79F3C543-62EC-4433-9C93-A2CD8764E9B4}"/>
          </ac:spMkLst>
        </pc:spChg>
        <pc:spChg chg="add del">
          <ac:chgData name="Slatinska Anna, Mgr., PhD." userId="f14beda4-910d-4725-948f-235bf06ddea3" providerId="ADAL" clId="{0168AAE8-569F-4237-B990-53B93CEAEE54}" dt="2021-10-24T15:51:16.398" v="1217" actId="26606"/>
          <ac:spMkLst>
            <pc:docMk/>
            <pc:sldMk cId="545874409" sldId="278"/>
            <ac:spMk id="12" creationId="{1ACA2EA0-FFD3-42EC-9406-B595015ED96E}"/>
          </ac:spMkLst>
        </pc:spChg>
        <pc:spChg chg="add del">
          <ac:chgData name="Slatinska Anna, Mgr., PhD." userId="f14beda4-910d-4725-948f-235bf06ddea3" providerId="ADAL" clId="{0168AAE8-569F-4237-B990-53B93CEAEE54}" dt="2021-10-24T15:51:16.398" v="1217" actId="26606"/>
          <ac:spMkLst>
            <pc:docMk/>
            <pc:sldMk cId="545874409" sldId="278"/>
            <ac:spMk id="14" creationId="{D5288BCE-665C-472A-8C43-664BCFA31E43}"/>
          </ac:spMkLst>
        </pc:spChg>
        <pc:spChg chg="add del">
          <ac:chgData name="Slatinska Anna, Mgr., PhD." userId="f14beda4-910d-4725-948f-235bf06ddea3" providerId="ADAL" clId="{0168AAE8-569F-4237-B990-53B93CEAEE54}" dt="2021-10-24T15:51:16.398" v="1217" actId="26606"/>
          <ac:spMkLst>
            <pc:docMk/>
            <pc:sldMk cId="545874409" sldId="278"/>
            <ac:spMk id="16" creationId="{46C57131-53A7-4C1A-BEA8-25F06A06AD29}"/>
          </ac:spMkLst>
        </pc:spChg>
        <pc:spChg chg="add">
          <ac:chgData name="Slatinska Anna, Mgr., PhD." userId="f14beda4-910d-4725-948f-235bf06ddea3" providerId="ADAL" clId="{0168AAE8-569F-4237-B990-53B93CEAEE54}" dt="2021-10-24T15:51:16.398" v="1217" actId="26606"/>
          <ac:spMkLst>
            <pc:docMk/>
            <pc:sldMk cId="545874409" sldId="278"/>
            <ac:spMk id="22" creationId="{8D06CE56-3881-4ADA-8CEF-D18B02C242A3}"/>
          </ac:spMkLst>
        </pc:spChg>
        <pc:spChg chg="add">
          <ac:chgData name="Slatinska Anna, Mgr., PhD." userId="f14beda4-910d-4725-948f-235bf06ddea3" providerId="ADAL" clId="{0168AAE8-569F-4237-B990-53B93CEAEE54}" dt="2021-10-24T15:51:16.398" v="1217" actId="26606"/>
          <ac:spMkLst>
            <pc:docMk/>
            <pc:sldMk cId="545874409" sldId="278"/>
            <ac:spMk id="24" creationId="{79F3C543-62EC-4433-9C93-A2CD8764E9B4}"/>
          </ac:spMkLst>
        </pc:spChg>
        <pc:spChg chg="add">
          <ac:chgData name="Slatinska Anna, Mgr., PhD." userId="f14beda4-910d-4725-948f-235bf06ddea3" providerId="ADAL" clId="{0168AAE8-569F-4237-B990-53B93CEAEE54}" dt="2021-10-24T15:51:16.398" v="1217" actId="26606"/>
          <ac:spMkLst>
            <pc:docMk/>
            <pc:sldMk cId="545874409" sldId="278"/>
            <ac:spMk id="26" creationId="{E91DC736-0EF8-4F87-9146-EBF1D2EE4D3D}"/>
          </ac:spMkLst>
        </pc:spChg>
        <pc:spChg chg="add">
          <ac:chgData name="Slatinska Anna, Mgr., PhD." userId="f14beda4-910d-4725-948f-235bf06ddea3" providerId="ADAL" clId="{0168AAE8-569F-4237-B990-53B93CEAEE54}" dt="2021-10-24T15:51:16.398" v="1217" actId="26606"/>
          <ac:spMkLst>
            <pc:docMk/>
            <pc:sldMk cId="545874409" sldId="278"/>
            <ac:spMk id="28" creationId="{097CD68E-23E3-4007-8847-CD0944C4F7BE}"/>
          </ac:spMkLst>
        </pc:spChg>
        <pc:spChg chg="add">
          <ac:chgData name="Slatinska Anna, Mgr., PhD." userId="f14beda4-910d-4725-948f-235bf06ddea3" providerId="ADAL" clId="{0168AAE8-569F-4237-B990-53B93CEAEE54}" dt="2021-10-24T15:51:16.398" v="1217" actId="26606"/>
          <ac:spMkLst>
            <pc:docMk/>
            <pc:sldMk cId="545874409" sldId="278"/>
            <ac:spMk id="30" creationId="{AF2F604E-43BE-4DC3-B983-E071523364F8}"/>
          </ac:spMkLst>
        </pc:spChg>
        <pc:spChg chg="add">
          <ac:chgData name="Slatinska Anna, Mgr., PhD." userId="f14beda4-910d-4725-948f-235bf06ddea3" providerId="ADAL" clId="{0168AAE8-569F-4237-B990-53B93CEAEE54}" dt="2021-10-24T15:51:16.398" v="1217" actId="26606"/>
          <ac:spMkLst>
            <pc:docMk/>
            <pc:sldMk cId="545874409" sldId="278"/>
            <ac:spMk id="32" creationId="{08C9B587-E65E-4B52-B37C-ABEBB6E87928}"/>
          </ac:spMkLst>
        </pc:spChg>
        <pc:picChg chg="add">
          <ac:chgData name="Slatinska Anna, Mgr., PhD." userId="f14beda4-910d-4725-948f-235bf06ddea3" providerId="ADAL" clId="{0168AAE8-569F-4237-B990-53B93CEAEE54}" dt="2021-10-24T15:51:16.398" v="1217" actId="26606"/>
          <ac:picMkLst>
            <pc:docMk/>
            <pc:sldMk cId="545874409" sldId="278"/>
            <ac:picMk id="18" creationId="{063FF408-7E82-486A-94BE-F34DD4353DFB}"/>
          </ac:picMkLst>
        </pc:picChg>
      </pc:sldChg>
      <pc:sldChg chg="addSp delSp modSp new mod setBg">
        <pc:chgData name="Slatinska Anna, Mgr., PhD." userId="f14beda4-910d-4725-948f-235bf06ddea3" providerId="ADAL" clId="{0168AAE8-569F-4237-B990-53B93CEAEE54}" dt="2021-10-24T15:52:08.651" v="1286" actId="26606"/>
        <pc:sldMkLst>
          <pc:docMk/>
          <pc:sldMk cId="2888373975" sldId="279"/>
        </pc:sldMkLst>
        <pc:spChg chg="mod">
          <ac:chgData name="Slatinska Anna, Mgr., PhD." userId="f14beda4-910d-4725-948f-235bf06ddea3" providerId="ADAL" clId="{0168AAE8-569F-4237-B990-53B93CEAEE54}" dt="2021-10-24T15:52:08.651" v="1286" actId="26606"/>
          <ac:spMkLst>
            <pc:docMk/>
            <pc:sldMk cId="2888373975" sldId="279"/>
            <ac:spMk id="2" creationId="{CD78FF72-8B04-4CBF-BC01-921644494340}"/>
          </ac:spMkLst>
        </pc:spChg>
        <pc:spChg chg="del">
          <ac:chgData name="Slatinska Anna, Mgr., PhD." userId="f14beda4-910d-4725-948f-235bf06ddea3" providerId="ADAL" clId="{0168AAE8-569F-4237-B990-53B93CEAEE54}" dt="2021-10-24T15:51:51.458" v="1274" actId="26606"/>
          <ac:spMkLst>
            <pc:docMk/>
            <pc:sldMk cId="2888373975" sldId="279"/>
            <ac:spMk id="3" creationId="{758227D3-7192-42FB-98E1-CDBCB273B068}"/>
          </ac:spMkLst>
        </pc:spChg>
        <pc:spChg chg="add del">
          <ac:chgData name="Slatinska Anna, Mgr., PhD." userId="f14beda4-910d-4725-948f-235bf06ddea3" providerId="ADAL" clId="{0168AAE8-569F-4237-B990-53B93CEAEE54}" dt="2021-10-24T15:52:08.651" v="1286" actId="26606"/>
          <ac:spMkLst>
            <pc:docMk/>
            <pc:sldMk cId="2888373975" sldId="279"/>
            <ac:spMk id="10" creationId="{8D06CE56-3881-4ADA-8CEF-D18B02C242A3}"/>
          </ac:spMkLst>
        </pc:spChg>
        <pc:spChg chg="add del">
          <ac:chgData name="Slatinska Anna, Mgr., PhD." userId="f14beda4-910d-4725-948f-235bf06ddea3" providerId="ADAL" clId="{0168AAE8-569F-4237-B990-53B93CEAEE54}" dt="2021-10-24T15:52:08.651" v="1286" actId="26606"/>
          <ac:spMkLst>
            <pc:docMk/>
            <pc:sldMk cId="2888373975" sldId="279"/>
            <ac:spMk id="12" creationId="{79F3C543-62EC-4433-9C93-A2CD8764E9B4}"/>
          </ac:spMkLst>
        </pc:spChg>
        <pc:spChg chg="add del">
          <ac:chgData name="Slatinska Anna, Mgr., PhD." userId="f14beda4-910d-4725-948f-235bf06ddea3" providerId="ADAL" clId="{0168AAE8-569F-4237-B990-53B93CEAEE54}" dt="2021-10-24T15:52:08.651" v="1286" actId="26606"/>
          <ac:spMkLst>
            <pc:docMk/>
            <pc:sldMk cId="2888373975" sldId="279"/>
            <ac:spMk id="14" creationId="{68AF5748-FED8-45BA-8631-26D1D10F3246}"/>
          </ac:spMkLst>
        </pc:spChg>
        <pc:spChg chg="add del">
          <ac:chgData name="Slatinska Anna, Mgr., PhD." userId="f14beda4-910d-4725-948f-235bf06ddea3" providerId="ADAL" clId="{0168AAE8-569F-4237-B990-53B93CEAEE54}" dt="2021-10-24T15:52:08.651" v="1286" actId="26606"/>
          <ac:spMkLst>
            <pc:docMk/>
            <pc:sldMk cId="2888373975" sldId="279"/>
            <ac:spMk id="16" creationId="{AF2F604E-43BE-4DC3-B983-E071523364F8}"/>
          </ac:spMkLst>
        </pc:spChg>
        <pc:spChg chg="add del">
          <ac:chgData name="Slatinska Anna, Mgr., PhD." userId="f14beda4-910d-4725-948f-235bf06ddea3" providerId="ADAL" clId="{0168AAE8-569F-4237-B990-53B93CEAEE54}" dt="2021-10-24T15:52:08.651" v="1286" actId="26606"/>
          <ac:spMkLst>
            <pc:docMk/>
            <pc:sldMk cId="2888373975" sldId="279"/>
            <ac:spMk id="18" creationId="{08C9B587-E65E-4B52-B37C-ABEBB6E87928}"/>
          </ac:spMkLst>
        </pc:spChg>
        <pc:spChg chg="add">
          <ac:chgData name="Slatinska Anna, Mgr., PhD." userId="f14beda4-910d-4725-948f-235bf06ddea3" providerId="ADAL" clId="{0168AAE8-569F-4237-B990-53B93CEAEE54}" dt="2021-10-24T15:52:08.651" v="1286" actId="26606"/>
          <ac:spMkLst>
            <pc:docMk/>
            <pc:sldMk cId="2888373975" sldId="279"/>
            <ac:spMk id="23" creationId="{8D06CE56-3881-4ADA-8CEF-D18B02C242A3}"/>
          </ac:spMkLst>
        </pc:spChg>
        <pc:spChg chg="add">
          <ac:chgData name="Slatinska Anna, Mgr., PhD." userId="f14beda4-910d-4725-948f-235bf06ddea3" providerId="ADAL" clId="{0168AAE8-569F-4237-B990-53B93CEAEE54}" dt="2021-10-24T15:52:08.651" v="1286" actId="26606"/>
          <ac:spMkLst>
            <pc:docMk/>
            <pc:sldMk cId="2888373975" sldId="279"/>
            <ac:spMk id="25" creationId="{79F3C543-62EC-4433-9C93-A2CD8764E9B4}"/>
          </ac:spMkLst>
        </pc:spChg>
        <pc:spChg chg="add">
          <ac:chgData name="Slatinska Anna, Mgr., PhD." userId="f14beda4-910d-4725-948f-235bf06ddea3" providerId="ADAL" clId="{0168AAE8-569F-4237-B990-53B93CEAEE54}" dt="2021-10-24T15:52:08.651" v="1286" actId="26606"/>
          <ac:spMkLst>
            <pc:docMk/>
            <pc:sldMk cId="2888373975" sldId="279"/>
            <ac:spMk id="27" creationId="{8EE94D8D-BC47-413E-91AB-A2FCCE172B57}"/>
          </ac:spMkLst>
        </pc:spChg>
        <pc:spChg chg="add">
          <ac:chgData name="Slatinska Anna, Mgr., PhD." userId="f14beda4-910d-4725-948f-235bf06ddea3" providerId="ADAL" clId="{0168AAE8-569F-4237-B990-53B93CEAEE54}" dt="2021-10-24T15:52:08.651" v="1286" actId="26606"/>
          <ac:spMkLst>
            <pc:docMk/>
            <pc:sldMk cId="2888373975" sldId="279"/>
            <ac:spMk id="29" creationId="{284A8429-F65A-490D-96E4-1158D3E8A026}"/>
          </ac:spMkLst>
        </pc:spChg>
        <pc:spChg chg="add">
          <ac:chgData name="Slatinska Anna, Mgr., PhD." userId="f14beda4-910d-4725-948f-235bf06ddea3" providerId="ADAL" clId="{0168AAE8-569F-4237-B990-53B93CEAEE54}" dt="2021-10-24T15:52:08.651" v="1286" actId="26606"/>
          <ac:spMkLst>
            <pc:docMk/>
            <pc:sldMk cId="2888373975" sldId="279"/>
            <ac:spMk id="31" creationId="{0F022291-A82B-4D23-A1E0-5F9BD684669E}"/>
          </ac:spMkLst>
        </pc:spChg>
        <pc:picChg chg="add mod">
          <ac:chgData name="Slatinska Anna, Mgr., PhD." userId="f14beda4-910d-4725-948f-235bf06ddea3" providerId="ADAL" clId="{0168AAE8-569F-4237-B990-53B93CEAEE54}" dt="2021-10-24T15:52:08.651" v="1286" actId="26606"/>
          <ac:picMkLst>
            <pc:docMk/>
            <pc:sldMk cId="2888373975" sldId="279"/>
            <ac:picMk id="7" creationId="{E6894BB2-D44F-427F-B0BD-B09DFE2D1C8C}"/>
          </ac:picMkLst>
        </pc:picChg>
      </pc:sldChg>
      <pc:sldChg chg="addSp delSp modSp new mod setBg">
        <pc:chgData name="Slatinska Anna, Mgr., PhD." userId="f14beda4-910d-4725-948f-235bf06ddea3" providerId="ADAL" clId="{0168AAE8-569F-4237-B990-53B93CEAEE54}" dt="2021-10-26T08:24:51.574" v="1965" actId="255"/>
        <pc:sldMkLst>
          <pc:docMk/>
          <pc:sldMk cId="2372017983" sldId="280"/>
        </pc:sldMkLst>
        <pc:spChg chg="mod">
          <ac:chgData name="Slatinska Anna, Mgr., PhD." userId="f14beda4-910d-4725-948f-235bf06ddea3" providerId="ADAL" clId="{0168AAE8-569F-4237-B990-53B93CEAEE54}" dt="2021-10-26T08:24:51.574" v="1965" actId="255"/>
          <ac:spMkLst>
            <pc:docMk/>
            <pc:sldMk cId="2372017983" sldId="280"/>
            <ac:spMk id="2" creationId="{D7F03C33-7CC3-4E03-8452-348F1D74EFCD}"/>
          </ac:spMkLst>
        </pc:spChg>
        <pc:spChg chg="del mod">
          <ac:chgData name="Slatinska Anna, Mgr., PhD." userId="f14beda4-910d-4725-948f-235bf06ddea3" providerId="ADAL" clId="{0168AAE8-569F-4237-B990-53B93CEAEE54}" dt="2021-10-24T15:55:03.984" v="1420" actId="26606"/>
          <ac:spMkLst>
            <pc:docMk/>
            <pc:sldMk cId="2372017983" sldId="280"/>
            <ac:spMk id="3" creationId="{556A178D-A57A-4CD1-852A-75B77F1A290D}"/>
          </ac:spMkLst>
        </pc:spChg>
        <pc:spChg chg="add">
          <ac:chgData name="Slatinska Anna, Mgr., PhD." userId="f14beda4-910d-4725-948f-235bf06ddea3" providerId="ADAL" clId="{0168AAE8-569F-4237-B990-53B93CEAEE54}" dt="2021-10-24T15:55:03.984" v="1420" actId="26606"/>
          <ac:spMkLst>
            <pc:docMk/>
            <pc:sldMk cId="2372017983" sldId="280"/>
            <ac:spMk id="9" creationId="{7517A47C-B2E5-4B79-8061-D74B1311AF6E}"/>
          </ac:spMkLst>
        </pc:spChg>
        <pc:spChg chg="add">
          <ac:chgData name="Slatinska Anna, Mgr., PhD." userId="f14beda4-910d-4725-948f-235bf06ddea3" providerId="ADAL" clId="{0168AAE8-569F-4237-B990-53B93CEAEE54}" dt="2021-10-24T15:55:03.984" v="1420" actId="26606"/>
          <ac:spMkLst>
            <pc:docMk/>
            <pc:sldMk cId="2372017983" sldId="280"/>
            <ac:spMk id="11" creationId="{C505E780-2083-4CB5-A42A-5E0E2908ECC3}"/>
          </ac:spMkLst>
        </pc:spChg>
        <pc:spChg chg="add">
          <ac:chgData name="Slatinska Anna, Mgr., PhD." userId="f14beda4-910d-4725-948f-235bf06ddea3" providerId="ADAL" clId="{0168AAE8-569F-4237-B990-53B93CEAEE54}" dt="2021-10-24T15:55:03.984" v="1420" actId="26606"/>
          <ac:spMkLst>
            <pc:docMk/>
            <pc:sldMk cId="2372017983" sldId="280"/>
            <ac:spMk id="13" creationId="{D2C0AE1C-0118-41AE-8A10-7CDCBF10E96F}"/>
          </ac:spMkLst>
        </pc:spChg>
        <pc:spChg chg="add">
          <ac:chgData name="Slatinska Anna, Mgr., PhD." userId="f14beda4-910d-4725-948f-235bf06ddea3" providerId="ADAL" clId="{0168AAE8-569F-4237-B990-53B93CEAEE54}" dt="2021-10-24T15:55:03.984" v="1420" actId="26606"/>
          <ac:spMkLst>
            <pc:docMk/>
            <pc:sldMk cId="2372017983" sldId="280"/>
            <ac:spMk id="15" creationId="{463EEC44-1BA3-44ED-81FC-A644B04B2A44}"/>
          </ac:spMkLst>
        </pc:spChg>
        <pc:graphicFrameChg chg="add">
          <ac:chgData name="Slatinska Anna, Mgr., PhD." userId="f14beda4-910d-4725-948f-235bf06ddea3" providerId="ADAL" clId="{0168AAE8-569F-4237-B990-53B93CEAEE54}" dt="2021-10-24T15:55:03.984" v="1420" actId="26606"/>
          <ac:graphicFrameMkLst>
            <pc:docMk/>
            <pc:sldMk cId="2372017983" sldId="280"/>
            <ac:graphicFrameMk id="5" creationId="{5B4A1128-4C27-400A-8849-A81AC531096F}"/>
          </ac:graphicFrameMkLst>
        </pc:graphicFrameChg>
      </pc:sldChg>
      <pc:sldChg chg="addSp delSp modSp new mod setBg">
        <pc:chgData name="Slatinska Anna, Mgr., PhD." userId="f14beda4-910d-4725-948f-235bf06ddea3" providerId="ADAL" clId="{0168AAE8-569F-4237-B990-53B93CEAEE54}" dt="2021-10-26T08:25:12.536" v="1970" actId="14100"/>
        <pc:sldMkLst>
          <pc:docMk/>
          <pc:sldMk cId="651262936" sldId="281"/>
        </pc:sldMkLst>
        <pc:spChg chg="add del">
          <ac:chgData name="Slatinska Anna, Mgr., PhD." userId="f14beda4-910d-4725-948f-235bf06ddea3" providerId="ADAL" clId="{0168AAE8-569F-4237-B990-53B93CEAEE54}" dt="2021-10-24T15:55:25.336" v="1431" actId="26606"/>
          <ac:spMkLst>
            <pc:docMk/>
            <pc:sldMk cId="651262936" sldId="281"/>
            <ac:spMk id="2" creationId="{CA711EE9-D519-400C-A692-1597B0377095}"/>
          </ac:spMkLst>
        </pc:spChg>
        <pc:spChg chg="del">
          <ac:chgData name="Slatinska Anna, Mgr., PhD." userId="f14beda4-910d-4725-948f-235bf06ddea3" providerId="ADAL" clId="{0168AAE8-569F-4237-B990-53B93CEAEE54}" dt="2021-10-24T15:55:10.695" v="1422" actId="931"/>
          <ac:spMkLst>
            <pc:docMk/>
            <pc:sldMk cId="651262936" sldId="281"/>
            <ac:spMk id="3" creationId="{6061F79A-285D-4E55-AEA9-3042F2BE09BF}"/>
          </ac:spMkLst>
        </pc:spChg>
        <pc:spChg chg="add del mod">
          <ac:chgData name="Slatinska Anna, Mgr., PhD." userId="f14beda4-910d-4725-948f-235bf06ddea3" providerId="ADAL" clId="{0168AAE8-569F-4237-B990-53B93CEAEE54}" dt="2021-10-24T15:55:20.849" v="1426" actId="931"/>
          <ac:spMkLst>
            <pc:docMk/>
            <pc:sldMk cId="651262936" sldId="281"/>
            <ac:spMk id="7" creationId="{BC62F9A2-DB9C-49FA-BE13-7CD441829A04}"/>
          </ac:spMkLst>
        </pc:spChg>
        <pc:spChg chg="add del">
          <ac:chgData name="Slatinska Anna, Mgr., PhD." userId="f14beda4-910d-4725-948f-235bf06ddea3" providerId="ADAL" clId="{0168AAE8-569F-4237-B990-53B93CEAEE54}" dt="2021-10-24T15:55:25.316" v="1430" actId="26606"/>
          <ac:spMkLst>
            <pc:docMk/>
            <pc:sldMk cId="651262936" sldId="281"/>
            <ac:spMk id="14" creationId="{69E6EFEE-6516-482C-B143-F97F9BF89D0E}"/>
          </ac:spMkLst>
        </pc:spChg>
        <pc:spChg chg="add del">
          <ac:chgData name="Slatinska Anna, Mgr., PhD." userId="f14beda4-910d-4725-948f-235bf06ddea3" providerId="ADAL" clId="{0168AAE8-569F-4237-B990-53B93CEAEE54}" dt="2021-10-24T15:55:25.316" v="1430" actId="26606"/>
          <ac:spMkLst>
            <pc:docMk/>
            <pc:sldMk cId="651262936" sldId="281"/>
            <ac:spMk id="16" creationId="{3DF0D2C0-CD0C-470C-8851-D8B2CC417CB9}"/>
          </ac:spMkLst>
        </pc:spChg>
        <pc:spChg chg="add del">
          <ac:chgData name="Slatinska Anna, Mgr., PhD." userId="f14beda4-910d-4725-948f-235bf06ddea3" providerId="ADAL" clId="{0168AAE8-569F-4237-B990-53B93CEAEE54}" dt="2021-10-24T15:55:30.287" v="1433" actId="26606"/>
          <ac:spMkLst>
            <pc:docMk/>
            <pc:sldMk cId="651262936" sldId="281"/>
            <ac:spMk id="18" creationId="{68AF5748-FED8-45BA-8631-26D1D10F3246}"/>
          </ac:spMkLst>
        </pc:spChg>
        <pc:spChg chg="add del">
          <ac:chgData name="Slatinska Anna, Mgr., PhD." userId="f14beda4-910d-4725-948f-235bf06ddea3" providerId="ADAL" clId="{0168AAE8-569F-4237-B990-53B93CEAEE54}" dt="2021-10-24T15:55:30.287" v="1433" actId="26606"/>
          <ac:spMkLst>
            <pc:docMk/>
            <pc:sldMk cId="651262936" sldId="281"/>
            <ac:spMk id="19" creationId="{8D06CE56-3881-4ADA-8CEF-D18B02C242A3}"/>
          </ac:spMkLst>
        </pc:spChg>
        <pc:spChg chg="add del">
          <ac:chgData name="Slatinska Anna, Mgr., PhD." userId="f14beda4-910d-4725-948f-235bf06ddea3" providerId="ADAL" clId="{0168AAE8-569F-4237-B990-53B93CEAEE54}" dt="2021-10-24T15:55:30.287" v="1433" actId="26606"/>
          <ac:spMkLst>
            <pc:docMk/>
            <pc:sldMk cId="651262936" sldId="281"/>
            <ac:spMk id="20" creationId="{AF2F604E-43BE-4DC3-B983-E071523364F8}"/>
          </ac:spMkLst>
        </pc:spChg>
        <pc:spChg chg="add del">
          <ac:chgData name="Slatinska Anna, Mgr., PhD." userId="f14beda4-910d-4725-948f-235bf06ddea3" providerId="ADAL" clId="{0168AAE8-569F-4237-B990-53B93CEAEE54}" dt="2021-10-24T15:55:30.287" v="1433" actId="26606"/>
          <ac:spMkLst>
            <pc:docMk/>
            <pc:sldMk cId="651262936" sldId="281"/>
            <ac:spMk id="21" creationId="{79F3C543-62EC-4433-9C93-A2CD8764E9B4}"/>
          </ac:spMkLst>
        </pc:spChg>
        <pc:spChg chg="add del">
          <ac:chgData name="Slatinska Anna, Mgr., PhD." userId="f14beda4-910d-4725-948f-235bf06ddea3" providerId="ADAL" clId="{0168AAE8-569F-4237-B990-53B93CEAEE54}" dt="2021-10-24T15:55:30.287" v="1433" actId="26606"/>
          <ac:spMkLst>
            <pc:docMk/>
            <pc:sldMk cId="651262936" sldId="281"/>
            <ac:spMk id="22" creationId="{08C9B587-E65E-4B52-B37C-ABEBB6E87928}"/>
          </ac:spMkLst>
        </pc:spChg>
        <pc:spChg chg="add del">
          <ac:chgData name="Slatinska Anna, Mgr., PhD." userId="f14beda4-910d-4725-948f-235bf06ddea3" providerId="ADAL" clId="{0168AAE8-569F-4237-B990-53B93CEAEE54}" dt="2021-10-24T15:55:28.245" v="1432" actId="478"/>
          <ac:spMkLst>
            <pc:docMk/>
            <pc:sldMk cId="651262936" sldId="281"/>
            <ac:spMk id="23" creationId="{CA711EE9-D519-400C-A692-1597B0377095}"/>
          </ac:spMkLst>
        </pc:spChg>
        <pc:spChg chg="add">
          <ac:chgData name="Slatinska Anna, Mgr., PhD." userId="f14beda4-910d-4725-948f-235bf06ddea3" providerId="ADAL" clId="{0168AAE8-569F-4237-B990-53B93CEAEE54}" dt="2021-10-24T15:55:30.287" v="1433" actId="26606"/>
          <ac:spMkLst>
            <pc:docMk/>
            <pc:sldMk cId="651262936" sldId="281"/>
            <ac:spMk id="27" creationId="{8D06CE56-3881-4ADA-8CEF-D18B02C242A3}"/>
          </ac:spMkLst>
        </pc:spChg>
        <pc:spChg chg="add">
          <ac:chgData name="Slatinska Anna, Mgr., PhD." userId="f14beda4-910d-4725-948f-235bf06ddea3" providerId="ADAL" clId="{0168AAE8-569F-4237-B990-53B93CEAEE54}" dt="2021-10-24T15:55:30.287" v="1433" actId="26606"/>
          <ac:spMkLst>
            <pc:docMk/>
            <pc:sldMk cId="651262936" sldId="281"/>
            <ac:spMk id="29" creationId="{79F3C543-62EC-4433-9C93-A2CD8764E9B4}"/>
          </ac:spMkLst>
        </pc:spChg>
        <pc:spChg chg="add">
          <ac:chgData name="Slatinska Anna, Mgr., PhD." userId="f14beda4-910d-4725-948f-235bf06ddea3" providerId="ADAL" clId="{0168AAE8-569F-4237-B990-53B93CEAEE54}" dt="2021-10-24T15:55:30.287" v="1433" actId="26606"/>
          <ac:spMkLst>
            <pc:docMk/>
            <pc:sldMk cId="651262936" sldId="281"/>
            <ac:spMk id="31" creationId="{68AF5748-FED8-45BA-8631-26D1D10F3246}"/>
          </ac:spMkLst>
        </pc:spChg>
        <pc:spChg chg="add">
          <ac:chgData name="Slatinska Anna, Mgr., PhD." userId="f14beda4-910d-4725-948f-235bf06ddea3" providerId="ADAL" clId="{0168AAE8-569F-4237-B990-53B93CEAEE54}" dt="2021-10-24T15:55:30.287" v="1433" actId="26606"/>
          <ac:spMkLst>
            <pc:docMk/>
            <pc:sldMk cId="651262936" sldId="281"/>
            <ac:spMk id="33" creationId="{AF2F604E-43BE-4DC3-B983-E071523364F8}"/>
          </ac:spMkLst>
        </pc:spChg>
        <pc:spChg chg="add">
          <ac:chgData name="Slatinska Anna, Mgr., PhD." userId="f14beda4-910d-4725-948f-235bf06ddea3" providerId="ADAL" clId="{0168AAE8-569F-4237-B990-53B93CEAEE54}" dt="2021-10-24T15:55:30.287" v="1433" actId="26606"/>
          <ac:spMkLst>
            <pc:docMk/>
            <pc:sldMk cId="651262936" sldId="281"/>
            <ac:spMk id="35" creationId="{08C9B587-E65E-4B52-B37C-ABEBB6E87928}"/>
          </ac:spMkLst>
        </pc:spChg>
        <pc:picChg chg="add del mod">
          <ac:chgData name="Slatinska Anna, Mgr., PhD." userId="f14beda4-910d-4725-948f-235bf06ddea3" providerId="ADAL" clId="{0168AAE8-569F-4237-B990-53B93CEAEE54}" dt="2021-10-24T15:55:16.030" v="1425" actId="478"/>
          <ac:picMkLst>
            <pc:docMk/>
            <pc:sldMk cId="651262936" sldId="281"/>
            <ac:picMk id="5" creationId="{B78121E6-1F9D-453E-9D3F-5A80FF2C588C}"/>
          </ac:picMkLst>
        </pc:picChg>
        <pc:picChg chg="add mod">
          <ac:chgData name="Slatinska Anna, Mgr., PhD." userId="f14beda4-910d-4725-948f-235bf06ddea3" providerId="ADAL" clId="{0168AAE8-569F-4237-B990-53B93CEAEE54}" dt="2021-10-26T08:25:12.536" v="1970" actId="14100"/>
          <ac:picMkLst>
            <pc:docMk/>
            <pc:sldMk cId="651262936" sldId="281"/>
            <ac:picMk id="9" creationId="{437AB2F0-B6D5-411C-BC50-A77D19E778DC}"/>
          </ac:picMkLst>
        </pc:picChg>
      </pc:sldChg>
      <pc:sldChg chg="modSp new mod">
        <pc:chgData name="Slatinska Anna, Mgr., PhD." userId="f14beda4-910d-4725-948f-235bf06ddea3" providerId="ADAL" clId="{0168AAE8-569F-4237-B990-53B93CEAEE54}" dt="2021-10-24T15:58:44.626" v="1504" actId="20577"/>
        <pc:sldMkLst>
          <pc:docMk/>
          <pc:sldMk cId="3230537021" sldId="282"/>
        </pc:sldMkLst>
        <pc:spChg chg="mod">
          <ac:chgData name="Slatinska Anna, Mgr., PhD." userId="f14beda4-910d-4725-948f-235bf06ddea3" providerId="ADAL" clId="{0168AAE8-569F-4237-B990-53B93CEAEE54}" dt="2021-10-24T15:58:44.626" v="1504" actId="20577"/>
          <ac:spMkLst>
            <pc:docMk/>
            <pc:sldMk cId="3230537021" sldId="282"/>
            <ac:spMk id="2" creationId="{0A8B7A20-B23C-4375-A3F2-059C9F9CFA6E}"/>
          </ac:spMkLst>
        </pc:spChg>
        <pc:spChg chg="mod">
          <ac:chgData name="Slatinska Anna, Mgr., PhD." userId="f14beda4-910d-4725-948f-235bf06ddea3" providerId="ADAL" clId="{0168AAE8-569F-4237-B990-53B93CEAEE54}" dt="2021-10-24T15:58:24.858" v="1436" actId="20577"/>
          <ac:spMkLst>
            <pc:docMk/>
            <pc:sldMk cId="3230537021" sldId="282"/>
            <ac:spMk id="3" creationId="{8D3E8617-4EB5-4423-8FF5-5C815A2D5D13}"/>
          </ac:spMkLst>
        </pc:spChg>
      </pc:sldChg>
      <pc:sldChg chg="modSp new mod">
        <pc:chgData name="Slatinska Anna, Mgr., PhD." userId="f14beda4-910d-4725-948f-235bf06ddea3" providerId="ADAL" clId="{0168AAE8-569F-4237-B990-53B93CEAEE54}" dt="2021-10-26T08:32:49.105" v="2092" actId="114"/>
        <pc:sldMkLst>
          <pc:docMk/>
          <pc:sldMk cId="357518341" sldId="283"/>
        </pc:sldMkLst>
        <pc:spChg chg="mod">
          <ac:chgData name="Slatinska Anna, Mgr., PhD." userId="f14beda4-910d-4725-948f-235bf06ddea3" providerId="ADAL" clId="{0168AAE8-569F-4237-B990-53B93CEAEE54}" dt="2021-10-24T16:01:56.754" v="1510" actId="113"/>
          <ac:spMkLst>
            <pc:docMk/>
            <pc:sldMk cId="357518341" sldId="283"/>
            <ac:spMk id="2" creationId="{9F632129-23D7-48CA-AA36-FDD533821D6B}"/>
          </ac:spMkLst>
        </pc:spChg>
        <pc:spChg chg="mod">
          <ac:chgData name="Slatinska Anna, Mgr., PhD." userId="f14beda4-910d-4725-948f-235bf06ddea3" providerId="ADAL" clId="{0168AAE8-569F-4237-B990-53B93CEAEE54}" dt="2021-10-26T08:32:49.105" v="2092" actId="114"/>
          <ac:spMkLst>
            <pc:docMk/>
            <pc:sldMk cId="357518341" sldId="283"/>
            <ac:spMk id="3" creationId="{980CC59A-BEF7-401F-B8DC-B567FB3CD540}"/>
          </ac:spMkLst>
        </pc:spChg>
      </pc:sldChg>
      <pc:sldChg chg="addSp delSp modSp new mod">
        <pc:chgData name="Slatinska Anna, Mgr., PhD." userId="f14beda4-910d-4725-948f-235bf06ddea3" providerId="ADAL" clId="{0168AAE8-569F-4237-B990-53B93CEAEE54}" dt="2021-10-24T16:06:23.892" v="1724"/>
        <pc:sldMkLst>
          <pc:docMk/>
          <pc:sldMk cId="2142632245" sldId="284"/>
        </pc:sldMkLst>
        <pc:spChg chg="mod">
          <ac:chgData name="Slatinska Anna, Mgr., PhD." userId="f14beda4-910d-4725-948f-235bf06ddea3" providerId="ADAL" clId="{0168AAE8-569F-4237-B990-53B93CEAEE54}" dt="2021-10-24T16:02:14.478" v="1553" actId="20577"/>
          <ac:spMkLst>
            <pc:docMk/>
            <pc:sldMk cId="2142632245" sldId="284"/>
            <ac:spMk id="2" creationId="{9961C2C9-7DE4-48ED-8FC3-CE22F718C118}"/>
          </ac:spMkLst>
        </pc:spChg>
        <pc:spChg chg="mod">
          <ac:chgData name="Slatinska Anna, Mgr., PhD." userId="f14beda4-910d-4725-948f-235bf06ddea3" providerId="ADAL" clId="{0168AAE8-569F-4237-B990-53B93CEAEE54}" dt="2021-10-24T16:05:53.015" v="1722" actId="20577"/>
          <ac:spMkLst>
            <pc:docMk/>
            <pc:sldMk cId="2142632245" sldId="284"/>
            <ac:spMk id="3" creationId="{9BD780F3-ADDB-47D0-A3F8-8E386D5B9FB7}"/>
          </ac:spMkLst>
        </pc:spChg>
        <pc:spChg chg="add del mod">
          <ac:chgData name="Slatinska Anna, Mgr., PhD." userId="f14beda4-910d-4725-948f-235bf06ddea3" providerId="ADAL" clId="{0168AAE8-569F-4237-B990-53B93CEAEE54}" dt="2021-10-24T16:06:23.892" v="1724"/>
          <ac:spMkLst>
            <pc:docMk/>
            <pc:sldMk cId="2142632245" sldId="284"/>
            <ac:spMk id="4" creationId="{64788D15-D192-4000-9249-9C7EF68EB241}"/>
          </ac:spMkLst>
        </pc:spChg>
      </pc:sldChg>
      <pc:sldChg chg="addSp delSp modSp new mod modTransition modAnim">
        <pc:chgData name="Slatinska Anna, Mgr., PhD." userId="f14beda4-910d-4725-948f-235bf06ddea3" providerId="ADAL" clId="{0168AAE8-569F-4237-B990-53B93CEAEE54}" dt="2021-10-26T08:41:25.152" v="2190" actId="20577"/>
        <pc:sldMkLst>
          <pc:docMk/>
          <pc:sldMk cId="2852771432" sldId="285"/>
        </pc:sldMkLst>
        <pc:spChg chg="mod">
          <ac:chgData name="Slatinska Anna, Mgr., PhD." userId="f14beda4-910d-4725-948f-235bf06ddea3" providerId="ADAL" clId="{0168AAE8-569F-4237-B990-53B93CEAEE54}" dt="2021-10-24T16:06:32.627" v="1741" actId="20577"/>
          <ac:spMkLst>
            <pc:docMk/>
            <pc:sldMk cId="2852771432" sldId="285"/>
            <ac:spMk id="2" creationId="{29AF4C8E-3246-4ECB-8AF5-29168820577B}"/>
          </ac:spMkLst>
        </pc:spChg>
        <pc:spChg chg="mod">
          <ac:chgData name="Slatinska Anna, Mgr., PhD." userId="f14beda4-910d-4725-948f-235bf06ddea3" providerId="ADAL" clId="{0168AAE8-569F-4237-B990-53B93CEAEE54}" dt="2021-10-26T08:41:25.152" v="2190" actId="20577"/>
          <ac:spMkLst>
            <pc:docMk/>
            <pc:sldMk cId="2852771432" sldId="285"/>
            <ac:spMk id="3" creationId="{2355C114-2E50-44AA-AC0F-437FF6B940C0}"/>
          </ac:spMkLst>
        </pc:spChg>
        <pc:spChg chg="add del mod">
          <ac:chgData name="Slatinska Anna, Mgr., PhD." userId="f14beda4-910d-4725-948f-235bf06ddea3" providerId="ADAL" clId="{0168AAE8-569F-4237-B990-53B93CEAEE54}" dt="2021-10-24T16:08:32.466" v="1888"/>
          <ac:spMkLst>
            <pc:docMk/>
            <pc:sldMk cId="2852771432" sldId="285"/>
            <ac:spMk id="4" creationId="{CF2A15A7-DCCA-480F-9E4F-F7970E9352CB}"/>
          </ac:spMkLst>
        </pc:spChg>
      </pc:sldChg>
      <pc:sldChg chg="addSp delSp modSp new mod modTransition modAnim">
        <pc:chgData name="Slatinska Anna, Mgr., PhD." userId="f14beda4-910d-4725-948f-235bf06ddea3" providerId="ADAL" clId="{0168AAE8-569F-4237-B990-53B93CEAEE54}" dt="2021-10-24T16:09:15.056" v="1900"/>
        <pc:sldMkLst>
          <pc:docMk/>
          <pc:sldMk cId="20377766" sldId="286"/>
        </pc:sldMkLst>
        <pc:spChg chg="mod">
          <ac:chgData name="Slatinska Anna, Mgr., PhD." userId="f14beda4-910d-4725-948f-235bf06ddea3" providerId="ADAL" clId="{0168AAE8-569F-4237-B990-53B93CEAEE54}" dt="2021-10-24T16:08:48.578" v="1893" actId="20577"/>
          <ac:spMkLst>
            <pc:docMk/>
            <pc:sldMk cId="20377766" sldId="286"/>
            <ac:spMk id="2" creationId="{80A710AA-F64A-402C-89E7-E26B3B170FC5}"/>
          </ac:spMkLst>
        </pc:spChg>
        <pc:spChg chg="add del mod">
          <ac:chgData name="Slatinska Anna, Mgr., PhD." userId="f14beda4-910d-4725-948f-235bf06ddea3" providerId="ADAL" clId="{0168AAE8-569F-4237-B990-53B93CEAEE54}" dt="2021-10-24T16:09:01.784" v="1897"/>
          <ac:spMkLst>
            <pc:docMk/>
            <pc:sldMk cId="20377766" sldId="286"/>
            <ac:spMk id="3" creationId="{6393B049-9705-41C1-807B-99F3CB9322C5}"/>
          </ac:spMkLst>
        </pc:spChg>
        <pc:spChg chg="add del mod">
          <ac:chgData name="Slatinska Anna, Mgr., PhD." userId="f14beda4-910d-4725-948f-235bf06ddea3" providerId="ADAL" clId="{0168AAE8-569F-4237-B990-53B93CEAEE54}" dt="2021-10-24T16:09:01.756" v="1895"/>
          <ac:spMkLst>
            <pc:docMk/>
            <pc:sldMk cId="20377766" sldId="286"/>
            <ac:spMk id="4" creationId="{7F9A84B3-4B7D-48D2-8E4C-73573722B182}"/>
          </ac:spMkLst>
        </pc:spChg>
      </pc:sldChg>
      <pc:sldChg chg="addSp delSp modSp new mod modTransition modAnim">
        <pc:chgData name="Slatinska Anna, Mgr., PhD." userId="f14beda4-910d-4725-948f-235bf06ddea3" providerId="ADAL" clId="{0168AAE8-569F-4237-B990-53B93CEAEE54}" dt="2021-10-26T08:42:09.674" v="2203" actId="20577"/>
        <pc:sldMkLst>
          <pc:docMk/>
          <pc:sldMk cId="2178528141" sldId="287"/>
        </pc:sldMkLst>
        <pc:spChg chg="mod">
          <ac:chgData name="Slatinska Anna, Mgr., PhD." userId="f14beda4-910d-4725-948f-235bf06ddea3" providerId="ADAL" clId="{0168AAE8-569F-4237-B990-53B93CEAEE54}" dt="2021-10-26T08:42:09.674" v="2203" actId="20577"/>
          <ac:spMkLst>
            <pc:docMk/>
            <pc:sldMk cId="2178528141" sldId="287"/>
            <ac:spMk id="2" creationId="{659C0729-E0E1-4F36-9BAA-E25FAF30FFDB}"/>
          </ac:spMkLst>
        </pc:spChg>
        <pc:spChg chg="add del mod">
          <ac:chgData name="Slatinska Anna, Mgr., PhD." userId="f14beda4-910d-4725-948f-235bf06ddea3" providerId="ADAL" clId="{0168AAE8-569F-4237-B990-53B93CEAEE54}" dt="2021-10-24T16:10:05.838" v="1908"/>
          <ac:spMkLst>
            <pc:docMk/>
            <pc:sldMk cId="2178528141" sldId="287"/>
            <ac:spMk id="3" creationId="{D977705E-4512-4A33-A0BD-6C99012FCE40}"/>
          </ac:spMkLst>
        </pc:spChg>
        <pc:spChg chg="add del mod">
          <ac:chgData name="Slatinska Anna, Mgr., PhD." userId="f14beda4-910d-4725-948f-235bf06ddea3" providerId="ADAL" clId="{0168AAE8-569F-4237-B990-53B93CEAEE54}" dt="2021-10-24T16:10:05.814" v="1906"/>
          <ac:spMkLst>
            <pc:docMk/>
            <pc:sldMk cId="2178528141" sldId="287"/>
            <ac:spMk id="4" creationId="{2B8D5125-1000-4155-BD77-03BB65AD9C2B}"/>
          </ac:spMkLst>
        </pc:spChg>
      </pc:sldChg>
      <pc:sldChg chg="modSp new mod">
        <pc:chgData name="Slatinska Anna, Mgr., PhD." userId="f14beda4-910d-4725-948f-235bf06ddea3" providerId="ADAL" clId="{0168AAE8-569F-4237-B990-53B93CEAEE54}" dt="2021-10-26T08:44:08.483" v="2363" actId="20577"/>
        <pc:sldMkLst>
          <pc:docMk/>
          <pc:sldMk cId="91764173" sldId="288"/>
        </pc:sldMkLst>
        <pc:spChg chg="mod">
          <ac:chgData name="Slatinska Anna, Mgr., PhD." userId="f14beda4-910d-4725-948f-235bf06ddea3" providerId="ADAL" clId="{0168AAE8-569F-4237-B990-53B93CEAEE54}" dt="2021-10-26T08:43:11.415" v="2232" actId="20577"/>
          <ac:spMkLst>
            <pc:docMk/>
            <pc:sldMk cId="91764173" sldId="288"/>
            <ac:spMk id="2" creationId="{DC8E3FD7-F5CA-4037-B9E3-04DFA1700438}"/>
          </ac:spMkLst>
        </pc:spChg>
        <pc:spChg chg="mod">
          <ac:chgData name="Slatinska Anna, Mgr., PhD." userId="f14beda4-910d-4725-948f-235bf06ddea3" providerId="ADAL" clId="{0168AAE8-569F-4237-B990-53B93CEAEE54}" dt="2021-10-26T08:44:08.483" v="2363" actId="20577"/>
          <ac:spMkLst>
            <pc:docMk/>
            <pc:sldMk cId="91764173" sldId="288"/>
            <ac:spMk id="3" creationId="{2205A571-9BE6-4B47-B2F8-267E47FC1DD3}"/>
          </ac:spMkLst>
        </pc:spChg>
      </pc:sldChg>
      <pc:sldMasterChg chg="del delSldLayout">
        <pc:chgData name="Slatinska Anna, Mgr., PhD." userId="f14beda4-910d-4725-948f-235bf06ddea3" providerId="ADAL" clId="{0168AAE8-569F-4237-B990-53B93CEAEE54}" dt="2021-10-24T09:53:57.303" v="0" actId="26606"/>
        <pc:sldMasterMkLst>
          <pc:docMk/>
          <pc:sldMasterMk cId="0" sldId="2147483648"/>
        </pc:sldMasterMkLst>
        <pc:sldLayoutChg chg="del">
          <pc:chgData name="Slatinska Anna, Mgr., PhD." userId="f14beda4-910d-4725-948f-235bf06ddea3" providerId="ADAL" clId="{0168AAE8-569F-4237-B990-53B93CEAEE54}" dt="2021-10-24T09:53:57.303" v="0" actId="26606"/>
          <pc:sldLayoutMkLst>
            <pc:docMk/>
            <pc:sldMasterMk cId="0" sldId="2147483648"/>
            <pc:sldLayoutMk cId="0" sldId="2147483649"/>
          </pc:sldLayoutMkLst>
        </pc:sldLayoutChg>
        <pc:sldLayoutChg chg="del">
          <pc:chgData name="Slatinska Anna, Mgr., PhD." userId="f14beda4-910d-4725-948f-235bf06ddea3" providerId="ADAL" clId="{0168AAE8-569F-4237-B990-53B93CEAEE54}" dt="2021-10-24T09:53:57.303" v="0" actId="26606"/>
          <pc:sldLayoutMkLst>
            <pc:docMk/>
            <pc:sldMasterMk cId="0" sldId="2147483648"/>
            <pc:sldLayoutMk cId="0" sldId="2147483650"/>
          </pc:sldLayoutMkLst>
        </pc:sldLayoutChg>
        <pc:sldLayoutChg chg="del">
          <pc:chgData name="Slatinska Anna, Mgr., PhD." userId="f14beda4-910d-4725-948f-235bf06ddea3" providerId="ADAL" clId="{0168AAE8-569F-4237-B990-53B93CEAEE54}" dt="2021-10-24T09:53:57.303" v="0" actId="26606"/>
          <pc:sldLayoutMkLst>
            <pc:docMk/>
            <pc:sldMasterMk cId="0" sldId="2147483648"/>
            <pc:sldLayoutMk cId="0" sldId="2147483651"/>
          </pc:sldLayoutMkLst>
        </pc:sldLayoutChg>
        <pc:sldLayoutChg chg="del">
          <pc:chgData name="Slatinska Anna, Mgr., PhD." userId="f14beda4-910d-4725-948f-235bf06ddea3" providerId="ADAL" clId="{0168AAE8-569F-4237-B990-53B93CEAEE54}" dt="2021-10-24T09:53:57.303" v="0" actId="26606"/>
          <pc:sldLayoutMkLst>
            <pc:docMk/>
            <pc:sldMasterMk cId="0" sldId="2147483648"/>
            <pc:sldLayoutMk cId="0" sldId="2147483652"/>
          </pc:sldLayoutMkLst>
        </pc:sldLayoutChg>
        <pc:sldLayoutChg chg="del">
          <pc:chgData name="Slatinska Anna, Mgr., PhD." userId="f14beda4-910d-4725-948f-235bf06ddea3" providerId="ADAL" clId="{0168AAE8-569F-4237-B990-53B93CEAEE54}" dt="2021-10-24T09:53:57.303" v="0" actId="26606"/>
          <pc:sldLayoutMkLst>
            <pc:docMk/>
            <pc:sldMasterMk cId="0" sldId="2147483648"/>
            <pc:sldLayoutMk cId="0" sldId="2147483653"/>
          </pc:sldLayoutMkLst>
        </pc:sldLayoutChg>
        <pc:sldLayoutChg chg="del">
          <pc:chgData name="Slatinska Anna, Mgr., PhD." userId="f14beda4-910d-4725-948f-235bf06ddea3" providerId="ADAL" clId="{0168AAE8-569F-4237-B990-53B93CEAEE54}" dt="2021-10-24T09:53:57.303" v="0" actId="26606"/>
          <pc:sldLayoutMkLst>
            <pc:docMk/>
            <pc:sldMasterMk cId="0" sldId="2147483648"/>
            <pc:sldLayoutMk cId="0" sldId="2147483654"/>
          </pc:sldLayoutMkLst>
        </pc:sldLayoutChg>
        <pc:sldLayoutChg chg="del">
          <pc:chgData name="Slatinska Anna, Mgr., PhD." userId="f14beda4-910d-4725-948f-235bf06ddea3" providerId="ADAL" clId="{0168AAE8-569F-4237-B990-53B93CEAEE54}" dt="2021-10-24T09:53:57.303" v="0" actId="26606"/>
          <pc:sldLayoutMkLst>
            <pc:docMk/>
            <pc:sldMasterMk cId="0" sldId="2147483648"/>
            <pc:sldLayoutMk cId="0" sldId="2147483655"/>
          </pc:sldLayoutMkLst>
        </pc:sldLayoutChg>
        <pc:sldLayoutChg chg="del">
          <pc:chgData name="Slatinska Anna, Mgr., PhD." userId="f14beda4-910d-4725-948f-235bf06ddea3" providerId="ADAL" clId="{0168AAE8-569F-4237-B990-53B93CEAEE54}" dt="2021-10-24T09:53:57.303" v="0" actId="26606"/>
          <pc:sldLayoutMkLst>
            <pc:docMk/>
            <pc:sldMasterMk cId="0" sldId="2147483648"/>
            <pc:sldLayoutMk cId="0" sldId="2147483656"/>
          </pc:sldLayoutMkLst>
        </pc:sldLayoutChg>
        <pc:sldLayoutChg chg="del">
          <pc:chgData name="Slatinska Anna, Mgr., PhD." userId="f14beda4-910d-4725-948f-235bf06ddea3" providerId="ADAL" clId="{0168AAE8-569F-4237-B990-53B93CEAEE54}" dt="2021-10-24T09:53:57.303" v="0" actId="26606"/>
          <pc:sldLayoutMkLst>
            <pc:docMk/>
            <pc:sldMasterMk cId="0" sldId="2147483648"/>
            <pc:sldLayoutMk cId="0" sldId="2147483657"/>
          </pc:sldLayoutMkLst>
        </pc:sldLayoutChg>
        <pc:sldLayoutChg chg="del">
          <pc:chgData name="Slatinska Anna, Mgr., PhD." userId="f14beda4-910d-4725-948f-235bf06ddea3" providerId="ADAL" clId="{0168AAE8-569F-4237-B990-53B93CEAEE54}" dt="2021-10-24T09:53:57.303" v="0" actId="26606"/>
          <pc:sldLayoutMkLst>
            <pc:docMk/>
            <pc:sldMasterMk cId="0" sldId="2147483648"/>
            <pc:sldLayoutMk cId="0" sldId="2147483658"/>
          </pc:sldLayoutMkLst>
        </pc:sldLayoutChg>
        <pc:sldLayoutChg chg="del">
          <pc:chgData name="Slatinska Anna, Mgr., PhD." userId="f14beda4-910d-4725-948f-235bf06ddea3" providerId="ADAL" clId="{0168AAE8-569F-4237-B990-53B93CEAEE54}" dt="2021-10-24T09:53:57.303" v="0" actId="26606"/>
          <pc:sldLayoutMkLst>
            <pc:docMk/>
            <pc:sldMasterMk cId="0" sldId="2147483648"/>
            <pc:sldLayoutMk cId="0" sldId="2147483659"/>
          </pc:sldLayoutMkLst>
        </pc:sldLayoutChg>
      </pc:sldMasterChg>
      <pc:sldMasterChg chg="add addSldLayout">
        <pc:chgData name="Slatinska Anna, Mgr., PhD." userId="f14beda4-910d-4725-948f-235bf06ddea3" providerId="ADAL" clId="{0168AAE8-569F-4237-B990-53B93CEAEE54}" dt="2021-10-24T09:53:57.303" v="0" actId="26606"/>
        <pc:sldMasterMkLst>
          <pc:docMk/>
          <pc:sldMasterMk cId="4216151386" sldId="2147483673"/>
        </pc:sldMasterMkLst>
        <pc:sldLayoutChg chg="add">
          <pc:chgData name="Slatinska Anna, Mgr., PhD." userId="f14beda4-910d-4725-948f-235bf06ddea3" providerId="ADAL" clId="{0168AAE8-569F-4237-B990-53B93CEAEE54}" dt="2021-10-24T09:53:57.303" v="0" actId="26606"/>
          <pc:sldLayoutMkLst>
            <pc:docMk/>
            <pc:sldMasterMk cId="4216151386" sldId="2147483673"/>
            <pc:sldLayoutMk cId="1099097683" sldId="2147483662"/>
          </pc:sldLayoutMkLst>
        </pc:sldLayoutChg>
        <pc:sldLayoutChg chg="add">
          <pc:chgData name="Slatinska Anna, Mgr., PhD." userId="f14beda4-910d-4725-948f-235bf06ddea3" providerId="ADAL" clId="{0168AAE8-569F-4237-B990-53B93CEAEE54}" dt="2021-10-24T09:53:57.303" v="0" actId="26606"/>
          <pc:sldLayoutMkLst>
            <pc:docMk/>
            <pc:sldMasterMk cId="4216151386" sldId="2147483673"/>
            <pc:sldLayoutMk cId="3687821805" sldId="2147483663"/>
          </pc:sldLayoutMkLst>
        </pc:sldLayoutChg>
        <pc:sldLayoutChg chg="add">
          <pc:chgData name="Slatinska Anna, Mgr., PhD." userId="f14beda4-910d-4725-948f-235bf06ddea3" providerId="ADAL" clId="{0168AAE8-569F-4237-B990-53B93CEAEE54}" dt="2021-10-24T09:53:57.303" v="0" actId="26606"/>
          <pc:sldLayoutMkLst>
            <pc:docMk/>
            <pc:sldMasterMk cId="4216151386" sldId="2147483673"/>
            <pc:sldLayoutMk cId="557892326" sldId="2147483664"/>
          </pc:sldLayoutMkLst>
        </pc:sldLayoutChg>
        <pc:sldLayoutChg chg="add">
          <pc:chgData name="Slatinska Anna, Mgr., PhD." userId="f14beda4-910d-4725-948f-235bf06ddea3" providerId="ADAL" clId="{0168AAE8-569F-4237-B990-53B93CEAEE54}" dt="2021-10-24T09:53:57.303" v="0" actId="26606"/>
          <pc:sldLayoutMkLst>
            <pc:docMk/>
            <pc:sldMasterMk cId="4216151386" sldId="2147483673"/>
            <pc:sldLayoutMk cId="881493601" sldId="2147483665"/>
          </pc:sldLayoutMkLst>
        </pc:sldLayoutChg>
        <pc:sldLayoutChg chg="add">
          <pc:chgData name="Slatinska Anna, Mgr., PhD." userId="f14beda4-910d-4725-948f-235bf06ddea3" providerId="ADAL" clId="{0168AAE8-569F-4237-B990-53B93CEAEE54}" dt="2021-10-24T09:53:57.303" v="0" actId="26606"/>
          <pc:sldLayoutMkLst>
            <pc:docMk/>
            <pc:sldMasterMk cId="4216151386" sldId="2147483673"/>
            <pc:sldLayoutMk cId="2408122369" sldId="2147483666"/>
          </pc:sldLayoutMkLst>
        </pc:sldLayoutChg>
        <pc:sldLayoutChg chg="add">
          <pc:chgData name="Slatinska Anna, Mgr., PhD." userId="f14beda4-910d-4725-948f-235bf06ddea3" providerId="ADAL" clId="{0168AAE8-569F-4237-B990-53B93CEAEE54}" dt="2021-10-24T09:53:57.303" v="0" actId="26606"/>
          <pc:sldLayoutMkLst>
            <pc:docMk/>
            <pc:sldMasterMk cId="4216151386" sldId="2147483673"/>
            <pc:sldLayoutMk cId="2025937768" sldId="2147483667"/>
          </pc:sldLayoutMkLst>
        </pc:sldLayoutChg>
        <pc:sldLayoutChg chg="add">
          <pc:chgData name="Slatinska Anna, Mgr., PhD." userId="f14beda4-910d-4725-948f-235bf06ddea3" providerId="ADAL" clId="{0168AAE8-569F-4237-B990-53B93CEAEE54}" dt="2021-10-24T09:53:57.303" v="0" actId="26606"/>
          <pc:sldLayoutMkLst>
            <pc:docMk/>
            <pc:sldMasterMk cId="4216151386" sldId="2147483673"/>
            <pc:sldLayoutMk cId="687613514" sldId="2147483668"/>
          </pc:sldLayoutMkLst>
        </pc:sldLayoutChg>
        <pc:sldLayoutChg chg="add">
          <pc:chgData name="Slatinska Anna, Mgr., PhD." userId="f14beda4-910d-4725-948f-235bf06ddea3" providerId="ADAL" clId="{0168AAE8-569F-4237-B990-53B93CEAEE54}" dt="2021-10-24T09:53:57.303" v="0" actId="26606"/>
          <pc:sldLayoutMkLst>
            <pc:docMk/>
            <pc:sldMasterMk cId="4216151386" sldId="2147483673"/>
            <pc:sldLayoutMk cId="1932599359" sldId="2147483669"/>
          </pc:sldLayoutMkLst>
        </pc:sldLayoutChg>
        <pc:sldLayoutChg chg="add">
          <pc:chgData name="Slatinska Anna, Mgr., PhD." userId="f14beda4-910d-4725-948f-235bf06ddea3" providerId="ADAL" clId="{0168AAE8-569F-4237-B990-53B93CEAEE54}" dt="2021-10-24T09:53:57.303" v="0" actId="26606"/>
          <pc:sldLayoutMkLst>
            <pc:docMk/>
            <pc:sldMasterMk cId="4216151386" sldId="2147483673"/>
            <pc:sldLayoutMk cId="2612015256" sldId="2147483670"/>
          </pc:sldLayoutMkLst>
        </pc:sldLayoutChg>
        <pc:sldLayoutChg chg="add">
          <pc:chgData name="Slatinska Anna, Mgr., PhD." userId="f14beda4-910d-4725-948f-235bf06ddea3" providerId="ADAL" clId="{0168AAE8-569F-4237-B990-53B93CEAEE54}" dt="2021-10-24T09:53:57.303" v="0" actId="26606"/>
          <pc:sldLayoutMkLst>
            <pc:docMk/>
            <pc:sldMasterMk cId="4216151386" sldId="2147483673"/>
            <pc:sldLayoutMk cId="806726556" sldId="2147483671"/>
          </pc:sldLayoutMkLst>
        </pc:sldLayoutChg>
        <pc:sldLayoutChg chg="add">
          <pc:chgData name="Slatinska Anna, Mgr., PhD." userId="f14beda4-910d-4725-948f-235bf06ddea3" providerId="ADAL" clId="{0168AAE8-569F-4237-B990-53B93CEAEE54}" dt="2021-10-24T09:53:57.303" v="0" actId="26606"/>
          <pc:sldLayoutMkLst>
            <pc:docMk/>
            <pc:sldMasterMk cId="4216151386" sldId="2147483673"/>
            <pc:sldLayoutMk cId="4284198781" sldId="2147483672"/>
          </pc:sldLayoutMkLst>
        </pc:sldLayoutChg>
      </pc:sldMasterChg>
    </pc:docChg>
  </pc:docChgLst>
  <pc:docChgLst>
    <pc:chgData name="Slatinska Anna, Mgr., PhD." userId="f14beda4-910d-4725-948f-235bf06ddea3" providerId="ADAL" clId="{5CD43DB2-EC5F-41D8-9E06-B2E702086598}"/>
    <pc:docChg chg="custSel addSld modSld">
      <pc:chgData name="Slatinska Anna, Mgr., PhD." userId="f14beda4-910d-4725-948f-235bf06ddea3" providerId="ADAL" clId="{5CD43DB2-EC5F-41D8-9E06-B2E702086598}" dt="2021-11-20T10:49:07.334" v="677" actId="113"/>
      <pc:docMkLst>
        <pc:docMk/>
      </pc:docMkLst>
      <pc:sldChg chg="modSp mod">
        <pc:chgData name="Slatinska Anna, Mgr., PhD." userId="f14beda4-910d-4725-948f-235bf06ddea3" providerId="ADAL" clId="{5CD43DB2-EC5F-41D8-9E06-B2E702086598}" dt="2021-10-27T12:23:05.100" v="3" actId="13926"/>
        <pc:sldMkLst>
          <pc:docMk/>
          <pc:sldMk cId="1223550524" sldId="258"/>
        </pc:sldMkLst>
        <pc:spChg chg="mod">
          <ac:chgData name="Slatinska Anna, Mgr., PhD." userId="f14beda4-910d-4725-948f-235bf06ddea3" providerId="ADAL" clId="{5CD43DB2-EC5F-41D8-9E06-B2E702086598}" dt="2021-10-27T12:23:05.100" v="3" actId="13926"/>
          <ac:spMkLst>
            <pc:docMk/>
            <pc:sldMk cId="1223550524" sldId="258"/>
            <ac:spMk id="3" creationId="{B9BF386D-9A98-4FA4-9E72-725A4897C618}"/>
          </ac:spMkLst>
        </pc:spChg>
      </pc:sldChg>
      <pc:sldChg chg="modSp mod">
        <pc:chgData name="Slatinska Anna, Mgr., PhD." userId="f14beda4-910d-4725-948f-235bf06ddea3" providerId="ADAL" clId="{5CD43DB2-EC5F-41D8-9E06-B2E702086598}" dt="2021-10-27T12:24:53.695" v="5" actId="13926"/>
        <pc:sldMkLst>
          <pc:docMk/>
          <pc:sldMk cId="3611329741" sldId="259"/>
        </pc:sldMkLst>
        <pc:spChg chg="mod">
          <ac:chgData name="Slatinska Anna, Mgr., PhD." userId="f14beda4-910d-4725-948f-235bf06ddea3" providerId="ADAL" clId="{5CD43DB2-EC5F-41D8-9E06-B2E702086598}" dt="2021-10-27T12:24:53.695" v="5" actId="13926"/>
          <ac:spMkLst>
            <pc:docMk/>
            <pc:sldMk cId="3611329741" sldId="259"/>
            <ac:spMk id="3" creationId="{A34B342A-4E5A-4BE7-8B70-86D5441B5E49}"/>
          </ac:spMkLst>
        </pc:spChg>
      </pc:sldChg>
      <pc:sldChg chg="modSp mod">
        <pc:chgData name="Slatinska Anna, Mgr., PhD." userId="f14beda4-910d-4725-948f-235bf06ddea3" providerId="ADAL" clId="{5CD43DB2-EC5F-41D8-9E06-B2E702086598}" dt="2021-10-27T12:25:32.713" v="6" actId="13926"/>
        <pc:sldMkLst>
          <pc:docMk/>
          <pc:sldMk cId="2809457828" sldId="260"/>
        </pc:sldMkLst>
        <pc:spChg chg="mod">
          <ac:chgData name="Slatinska Anna, Mgr., PhD." userId="f14beda4-910d-4725-948f-235bf06ddea3" providerId="ADAL" clId="{5CD43DB2-EC5F-41D8-9E06-B2E702086598}" dt="2021-10-27T12:25:32.713" v="6" actId="13926"/>
          <ac:spMkLst>
            <pc:docMk/>
            <pc:sldMk cId="2809457828" sldId="260"/>
            <ac:spMk id="3" creationId="{89764B26-36AF-488E-81AC-97FB877B62B2}"/>
          </ac:spMkLst>
        </pc:spChg>
      </pc:sldChg>
      <pc:sldChg chg="modSp mod">
        <pc:chgData name="Slatinska Anna, Mgr., PhD." userId="f14beda4-910d-4725-948f-235bf06ddea3" providerId="ADAL" clId="{5CD43DB2-EC5F-41D8-9E06-B2E702086598}" dt="2021-11-20T10:49:07.334" v="677" actId="113"/>
        <pc:sldMkLst>
          <pc:docMk/>
          <pc:sldMk cId="353391561" sldId="271"/>
        </pc:sldMkLst>
        <pc:spChg chg="mod">
          <ac:chgData name="Slatinska Anna, Mgr., PhD." userId="f14beda4-910d-4725-948f-235bf06ddea3" providerId="ADAL" clId="{5CD43DB2-EC5F-41D8-9E06-B2E702086598}" dt="2021-11-20T10:49:07.334" v="677" actId="113"/>
          <ac:spMkLst>
            <pc:docMk/>
            <pc:sldMk cId="353391561" sldId="271"/>
            <ac:spMk id="3" creationId="{216378DA-28CA-40BB-A13B-B92B41B6D2D8}"/>
          </ac:spMkLst>
        </pc:spChg>
      </pc:sldChg>
      <pc:sldChg chg="modSp mod">
        <pc:chgData name="Slatinska Anna, Mgr., PhD." userId="f14beda4-910d-4725-948f-235bf06ddea3" providerId="ADAL" clId="{5CD43DB2-EC5F-41D8-9E06-B2E702086598}" dt="2021-11-08T13:30:47.627" v="9" actId="20577"/>
        <pc:sldMkLst>
          <pc:docMk/>
          <pc:sldMk cId="3230537021" sldId="282"/>
        </pc:sldMkLst>
        <pc:spChg chg="mod">
          <ac:chgData name="Slatinska Anna, Mgr., PhD." userId="f14beda4-910d-4725-948f-235bf06ddea3" providerId="ADAL" clId="{5CD43DB2-EC5F-41D8-9E06-B2E702086598}" dt="2021-11-08T13:30:47.627" v="9" actId="20577"/>
          <ac:spMkLst>
            <pc:docMk/>
            <pc:sldMk cId="3230537021" sldId="282"/>
            <ac:spMk id="3" creationId="{8D3E8617-4EB5-4423-8FF5-5C815A2D5D13}"/>
          </ac:spMkLst>
        </pc:spChg>
      </pc:sldChg>
      <pc:sldChg chg="modSp mod">
        <pc:chgData name="Slatinska Anna, Mgr., PhD." userId="f14beda4-910d-4725-948f-235bf06ddea3" providerId="ADAL" clId="{5CD43DB2-EC5F-41D8-9E06-B2E702086598}" dt="2021-10-27T12:21:24.218" v="2" actId="13926"/>
        <pc:sldMkLst>
          <pc:docMk/>
          <pc:sldMk cId="2142632245" sldId="284"/>
        </pc:sldMkLst>
        <pc:spChg chg="mod">
          <ac:chgData name="Slatinska Anna, Mgr., PhD." userId="f14beda4-910d-4725-948f-235bf06ddea3" providerId="ADAL" clId="{5CD43DB2-EC5F-41D8-9E06-B2E702086598}" dt="2021-10-27T12:21:24.218" v="2" actId="13926"/>
          <ac:spMkLst>
            <pc:docMk/>
            <pc:sldMk cId="2142632245" sldId="284"/>
            <ac:spMk id="3" creationId="{9BD780F3-ADDB-47D0-A3F8-8E386D5B9FB7}"/>
          </ac:spMkLst>
        </pc:spChg>
      </pc:sldChg>
      <pc:sldChg chg="modSp new mod">
        <pc:chgData name="Slatinska Anna, Mgr., PhD." userId="f14beda4-910d-4725-948f-235bf06ddea3" providerId="ADAL" clId="{5CD43DB2-EC5F-41D8-9E06-B2E702086598}" dt="2021-11-20T10:31:29.209" v="322" actId="113"/>
        <pc:sldMkLst>
          <pc:docMk/>
          <pc:sldMk cId="411008445" sldId="289"/>
        </pc:sldMkLst>
        <pc:spChg chg="mod">
          <ac:chgData name="Slatinska Anna, Mgr., PhD." userId="f14beda4-910d-4725-948f-235bf06ddea3" providerId="ADAL" clId="{5CD43DB2-EC5F-41D8-9E06-B2E702086598}" dt="2021-11-20T10:26:15.516" v="32" actId="20577"/>
          <ac:spMkLst>
            <pc:docMk/>
            <pc:sldMk cId="411008445" sldId="289"/>
            <ac:spMk id="2" creationId="{153989AD-3905-4B3A-9C35-D6E93E2546E4}"/>
          </ac:spMkLst>
        </pc:spChg>
        <pc:spChg chg="mod">
          <ac:chgData name="Slatinska Anna, Mgr., PhD." userId="f14beda4-910d-4725-948f-235bf06ddea3" providerId="ADAL" clId="{5CD43DB2-EC5F-41D8-9E06-B2E702086598}" dt="2021-11-20T10:31:29.209" v="322" actId="113"/>
          <ac:spMkLst>
            <pc:docMk/>
            <pc:sldMk cId="411008445" sldId="289"/>
            <ac:spMk id="3" creationId="{9AC01F39-93D2-431F-9E28-9D58FEA3C15E}"/>
          </ac:spMkLst>
        </pc:spChg>
      </pc:sldChg>
      <pc:sldChg chg="modSp new mod">
        <pc:chgData name="Slatinska Anna, Mgr., PhD." userId="f14beda4-910d-4725-948f-235bf06ddea3" providerId="ADAL" clId="{5CD43DB2-EC5F-41D8-9E06-B2E702086598}" dt="2021-11-20T10:44:29.794" v="541" actId="114"/>
        <pc:sldMkLst>
          <pc:docMk/>
          <pc:sldMk cId="1083880421" sldId="290"/>
        </pc:sldMkLst>
        <pc:spChg chg="mod">
          <ac:chgData name="Slatinska Anna, Mgr., PhD." userId="f14beda4-910d-4725-948f-235bf06ddea3" providerId="ADAL" clId="{5CD43DB2-EC5F-41D8-9E06-B2E702086598}" dt="2021-11-20T10:42:47.698" v="357" actId="20577"/>
          <ac:spMkLst>
            <pc:docMk/>
            <pc:sldMk cId="1083880421" sldId="290"/>
            <ac:spMk id="2" creationId="{B92A6C9C-E0E6-4596-BE9A-2772F8F2EFCE}"/>
          </ac:spMkLst>
        </pc:spChg>
        <pc:spChg chg="mod">
          <ac:chgData name="Slatinska Anna, Mgr., PhD." userId="f14beda4-910d-4725-948f-235bf06ddea3" providerId="ADAL" clId="{5CD43DB2-EC5F-41D8-9E06-B2E702086598}" dt="2021-11-20T10:44:29.794" v="541" actId="114"/>
          <ac:spMkLst>
            <pc:docMk/>
            <pc:sldMk cId="1083880421" sldId="290"/>
            <ac:spMk id="3" creationId="{2B9C308F-AAE2-486C-9C76-AFF469F597F8}"/>
          </ac:spMkLst>
        </pc:spChg>
      </pc:sldChg>
      <pc:sldChg chg="modSp new mod">
        <pc:chgData name="Slatinska Anna, Mgr., PhD." userId="f14beda4-910d-4725-948f-235bf06ddea3" providerId="ADAL" clId="{5CD43DB2-EC5F-41D8-9E06-B2E702086598}" dt="2021-11-20T10:46:46.546" v="667" actId="20577"/>
        <pc:sldMkLst>
          <pc:docMk/>
          <pc:sldMk cId="422295919" sldId="291"/>
        </pc:sldMkLst>
        <pc:spChg chg="mod">
          <ac:chgData name="Slatinska Anna, Mgr., PhD." userId="f14beda4-910d-4725-948f-235bf06ddea3" providerId="ADAL" clId="{5CD43DB2-EC5F-41D8-9E06-B2E702086598}" dt="2021-11-20T10:45:45.298" v="583" actId="20577"/>
          <ac:spMkLst>
            <pc:docMk/>
            <pc:sldMk cId="422295919" sldId="291"/>
            <ac:spMk id="2" creationId="{3E9B5FA7-A5F6-44D5-A9FC-263CECBE1B00}"/>
          </ac:spMkLst>
        </pc:spChg>
        <pc:spChg chg="mod">
          <ac:chgData name="Slatinska Anna, Mgr., PhD." userId="f14beda4-910d-4725-948f-235bf06ddea3" providerId="ADAL" clId="{5CD43DB2-EC5F-41D8-9E06-B2E702086598}" dt="2021-11-20T10:46:46.546" v="667" actId="20577"/>
          <ac:spMkLst>
            <pc:docMk/>
            <pc:sldMk cId="422295919" sldId="291"/>
            <ac:spMk id="3" creationId="{2B27FCDA-F819-4600-905F-3B24021BABD6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7FBBE92-82B7-46C4-85B5-1CE3521720DF}" type="doc">
      <dgm:prSet loTypeId="urn:microsoft.com/office/officeart/2005/8/layout/vProcess5" loCatId="process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2A81DD03-9B4C-443A-8686-197914C2CAF6}">
      <dgm:prSet/>
      <dgm:spPr/>
      <dgm:t>
        <a:bodyPr/>
        <a:lstStyle/>
        <a:p>
          <a:r>
            <a:rPr lang="sk-SK"/>
            <a:t>Declarative (statements)</a:t>
          </a:r>
          <a:endParaRPr lang="en-US"/>
        </a:p>
      </dgm:t>
    </dgm:pt>
    <dgm:pt modelId="{B9E9C467-511C-4F8D-B407-CE26825EF1B3}" type="parTrans" cxnId="{C577FB16-ECCB-4230-A01F-9FD9AAA78FAD}">
      <dgm:prSet/>
      <dgm:spPr/>
      <dgm:t>
        <a:bodyPr/>
        <a:lstStyle/>
        <a:p>
          <a:endParaRPr lang="en-US"/>
        </a:p>
      </dgm:t>
    </dgm:pt>
    <dgm:pt modelId="{EB137002-0518-449C-8E36-8161A5157C7E}" type="sibTrans" cxnId="{C577FB16-ECCB-4230-A01F-9FD9AAA78FAD}">
      <dgm:prSet/>
      <dgm:spPr/>
      <dgm:t>
        <a:bodyPr/>
        <a:lstStyle/>
        <a:p>
          <a:endParaRPr lang="en-US"/>
        </a:p>
      </dgm:t>
    </dgm:pt>
    <dgm:pt modelId="{34EEF959-3338-4F33-A8CB-5C3FCBADB26A}">
      <dgm:prSet/>
      <dgm:spPr/>
      <dgm:t>
        <a:bodyPr/>
        <a:lstStyle/>
        <a:p>
          <a:r>
            <a:rPr lang="sk-SK"/>
            <a:t>Interrogative (questions)</a:t>
          </a:r>
          <a:endParaRPr lang="en-US"/>
        </a:p>
      </dgm:t>
    </dgm:pt>
    <dgm:pt modelId="{E89E7A07-53CC-497F-BE6A-9F3C8CA1AEC2}" type="parTrans" cxnId="{04BE4BFC-A1B1-4472-97E7-429C04A1586E}">
      <dgm:prSet/>
      <dgm:spPr/>
      <dgm:t>
        <a:bodyPr/>
        <a:lstStyle/>
        <a:p>
          <a:endParaRPr lang="en-US"/>
        </a:p>
      </dgm:t>
    </dgm:pt>
    <dgm:pt modelId="{4EEB7725-D1D9-475E-A981-9D6D927E0E8B}" type="sibTrans" cxnId="{04BE4BFC-A1B1-4472-97E7-429C04A1586E}">
      <dgm:prSet/>
      <dgm:spPr/>
      <dgm:t>
        <a:bodyPr/>
        <a:lstStyle/>
        <a:p>
          <a:endParaRPr lang="en-US"/>
        </a:p>
      </dgm:t>
    </dgm:pt>
    <dgm:pt modelId="{A5A81C26-70DF-4D8E-863A-B42E206FB2FC}">
      <dgm:prSet/>
      <dgm:spPr/>
      <dgm:t>
        <a:bodyPr/>
        <a:lstStyle/>
        <a:p>
          <a:r>
            <a:rPr lang="sk-SK"/>
            <a:t>Imperative (commands)</a:t>
          </a:r>
          <a:endParaRPr lang="en-US"/>
        </a:p>
      </dgm:t>
    </dgm:pt>
    <dgm:pt modelId="{CC0D1CFF-3E9A-4ADA-B8E4-2B1455E15057}" type="parTrans" cxnId="{27A4B43F-56A5-49AA-BA28-F24BC1DCB15A}">
      <dgm:prSet/>
      <dgm:spPr/>
      <dgm:t>
        <a:bodyPr/>
        <a:lstStyle/>
        <a:p>
          <a:endParaRPr lang="en-US"/>
        </a:p>
      </dgm:t>
    </dgm:pt>
    <dgm:pt modelId="{47D33CBE-21FC-43F3-A88A-1AC88FF7B749}" type="sibTrans" cxnId="{27A4B43F-56A5-49AA-BA28-F24BC1DCB15A}">
      <dgm:prSet/>
      <dgm:spPr/>
      <dgm:t>
        <a:bodyPr/>
        <a:lstStyle/>
        <a:p>
          <a:endParaRPr lang="en-US"/>
        </a:p>
      </dgm:t>
    </dgm:pt>
    <dgm:pt modelId="{03FD12BC-4CA4-4BA7-BFFE-162864DA82A7}">
      <dgm:prSet/>
      <dgm:spPr/>
      <dgm:t>
        <a:bodyPr/>
        <a:lstStyle/>
        <a:p>
          <a:r>
            <a:rPr lang="sk-SK"/>
            <a:t>Exclamative (exclamations)</a:t>
          </a:r>
          <a:endParaRPr lang="en-US"/>
        </a:p>
      </dgm:t>
    </dgm:pt>
    <dgm:pt modelId="{17A952DE-F178-4B8E-B763-B8AEC94C38ED}" type="parTrans" cxnId="{49607204-B457-49FB-A2DA-680E3B587690}">
      <dgm:prSet/>
      <dgm:spPr/>
      <dgm:t>
        <a:bodyPr/>
        <a:lstStyle/>
        <a:p>
          <a:endParaRPr lang="en-US"/>
        </a:p>
      </dgm:t>
    </dgm:pt>
    <dgm:pt modelId="{2B9A6F44-7C56-4572-86F1-E57836FD303B}" type="sibTrans" cxnId="{49607204-B457-49FB-A2DA-680E3B587690}">
      <dgm:prSet/>
      <dgm:spPr/>
      <dgm:t>
        <a:bodyPr/>
        <a:lstStyle/>
        <a:p>
          <a:endParaRPr lang="en-US"/>
        </a:p>
      </dgm:t>
    </dgm:pt>
    <dgm:pt modelId="{BF0F6CB1-BC6F-47F7-A18E-82242B3D94EE}" type="pres">
      <dgm:prSet presAssocID="{E7FBBE92-82B7-46C4-85B5-1CE3521720DF}" presName="outerComposite" presStyleCnt="0">
        <dgm:presLayoutVars>
          <dgm:chMax val="5"/>
          <dgm:dir/>
          <dgm:resizeHandles val="exact"/>
        </dgm:presLayoutVars>
      </dgm:prSet>
      <dgm:spPr/>
    </dgm:pt>
    <dgm:pt modelId="{ECCB2F76-C6BE-40E5-ABEF-66F5BBF3A457}" type="pres">
      <dgm:prSet presAssocID="{E7FBBE92-82B7-46C4-85B5-1CE3521720DF}" presName="dummyMaxCanvas" presStyleCnt="0">
        <dgm:presLayoutVars/>
      </dgm:prSet>
      <dgm:spPr/>
    </dgm:pt>
    <dgm:pt modelId="{874F40EF-E9B1-4DD7-9F2E-B467D5058291}" type="pres">
      <dgm:prSet presAssocID="{E7FBBE92-82B7-46C4-85B5-1CE3521720DF}" presName="FourNodes_1" presStyleLbl="node1" presStyleIdx="0" presStyleCnt="4">
        <dgm:presLayoutVars>
          <dgm:bulletEnabled val="1"/>
        </dgm:presLayoutVars>
      </dgm:prSet>
      <dgm:spPr/>
    </dgm:pt>
    <dgm:pt modelId="{A4950F68-0B0F-417F-AFDE-B0DF5919E021}" type="pres">
      <dgm:prSet presAssocID="{E7FBBE92-82B7-46C4-85B5-1CE3521720DF}" presName="FourNodes_2" presStyleLbl="node1" presStyleIdx="1" presStyleCnt="4">
        <dgm:presLayoutVars>
          <dgm:bulletEnabled val="1"/>
        </dgm:presLayoutVars>
      </dgm:prSet>
      <dgm:spPr/>
    </dgm:pt>
    <dgm:pt modelId="{94983B81-01FA-490A-9C10-CF340B5A7BE6}" type="pres">
      <dgm:prSet presAssocID="{E7FBBE92-82B7-46C4-85B5-1CE3521720DF}" presName="FourNodes_3" presStyleLbl="node1" presStyleIdx="2" presStyleCnt="4">
        <dgm:presLayoutVars>
          <dgm:bulletEnabled val="1"/>
        </dgm:presLayoutVars>
      </dgm:prSet>
      <dgm:spPr/>
    </dgm:pt>
    <dgm:pt modelId="{99920B2B-343B-4010-AD8D-E2EE5AA313D2}" type="pres">
      <dgm:prSet presAssocID="{E7FBBE92-82B7-46C4-85B5-1CE3521720DF}" presName="FourNodes_4" presStyleLbl="node1" presStyleIdx="3" presStyleCnt="4">
        <dgm:presLayoutVars>
          <dgm:bulletEnabled val="1"/>
        </dgm:presLayoutVars>
      </dgm:prSet>
      <dgm:spPr/>
    </dgm:pt>
    <dgm:pt modelId="{ED2F936B-9622-43E4-B84D-BC6108F9CCD0}" type="pres">
      <dgm:prSet presAssocID="{E7FBBE92-82B7-46C4-85B5-1CE3521720DF}" presName="FourConn_1-2" presStyleLbl="fgAccFollowNode1" presStyleIdx="0" presStyleCnt="3">
        <dgm:presLayoutVars>
          <dgm:bulletEnabled val="1"/>
        </dgm:presLayoutVars>
      </dgm:prSet>
      <dgm:spPr/>
    </dgm:pt>
    <dgm:pt modelId="{0587D3E2-3B91-4196-87CF-D3E51064353D}" type="pres">
      <dgm:prSet presAssocID="{E7FBBE92-82B7-46C4-85B5-1CE3521720DF}" presName="FourConn_2-3" presStyleLbl="fgAccFollowNode1" presStyleIdx="1" presStyleCnt="3">
        <dgm:presLayoutVars>
          <dgm:bulletEnabled val="1"/>
        </dgm:presLayoutVars>
      </dgm:prSet>
      <dgm:spPr/>
    </dgm:pt>
    <dgm:pt modelId="{BB526335-A4AC-4D22-83DE-FE738767032A}" type="pres">
      <dgm:prSet presAssocID="{E7FBBE92-82B7-46C4-85B5-1CE3521720DF}" presName="FourConn_3-4" presStyleLbl="fgAccFollowNode1" presStyleIdx="2" presStyleCnt="3">
        <dgm:presLayoutVars>
          <dgm:bulletEnabled val="1"/>
        </dgm:presLayoutVars>
      </dgm:prSet>
      <dgm:spPr/>
    </dgm:pt>
    <dgm:pt modelId="{4AB7A193-1A03-41DD-966A-6F058BB1491E}" type="pres">
      <dgm:prSet presAssocID="{E7FBBE92-82B7-46C4-85B5-1CE3521720DF}" presName="FourNodes_1_text" presStyleLbl="node1" presStyleIdx="3" presStyleCnt="4">
        <dgm:presLayoutVars>
          <dgm:bulletEnabled val="1"/>
        </dgm:presLayoutVars>
      </dgm:prSet>
      <dgm:spPr/>
    </dgm:pt>
    <dgm:pt modelId="{9BDDFE2A-FFE8-4827-9897-594D4B7930DB}" type="pres">
      <dgm:prSet presAssocID="{E7FBBE92-82B7-46C4-85B5-1CE3521720DF}" presName="FourNodes_2_text" presStyleLbl="node1" presStyleIdx="3" presStyleCnt="4">
        <dgm:presLayoutVars>
          <dgm:bulletEnabled val="1"/>
        </dgm:presLayoutVars>
      </dgm:prSet>
      <dgm:spPr/>
    </dgm:pt>
    <dgm:pt modelId="{D453E9EC-4C4A-4085-81F4-3BB5E7F00B9F}" type="pres">
      <dgm:prSet presAssocID="{E7FBBE92-82B7-46C4-85B5-1CE3521720DF}" presName="FourNodes_3_text" presStyleLbl="node1" presStyleIdx="3" presStyleCnt="4">
        <dgm:presLayoutVars>
          <dgm:bulletEnabled val="1"/>
        </dgm:presLayoutVars>
      </dgm:prSet>
      <dgm:spPr/>
    </dgm:pt>
    <dgm:pt modelId="{964E1F4E-AF7A-4161-9BB5-8659E9C4DD4C}" type="pres">
      <dgm:prSet presAssocID="{E7FBBE92-82B7-46C4-85B5-1CE3521720DF}" presName="FourNodes_4_text" presStyleLbl="node1" presStyleIdx="3" presStyleCnt="4">
        <dgm:presLayoutVars>
          <dgm:bulletEnabled val="1"/>
        </dgm:presLayoutVars>
      </dgm:prSet>
      <dgm:spPr/>
    </dgm:pt>
  </dgm:ptLst>
  <dgm:cxnLst>
    <dgm:cxn modelId="{49607204-B457-49FB-A2DA-680E3B587690}" srcId="{E7FBBE92-82B7-46C4-85B5-1CE3521720DF}" destId="{03FD12BC-4CA4-4BA7-BFFE-162864DA82A7}" srcOrd="3" destOrd="0" parTransId="{17A952DE-F178-4B8E-B763-B8AEC94C38ED}" sibTransId="{2B9A6F44-7C56-4572-86F1-E57836FD303B}"/>
    <dgm:cxn modelId="{387EA712-E5FC-4192-A524-0D688167DC27}" type="presOf" srcId="{2A81DD03-9B4C-443A-8686-197914C2CAF6}" destId="{874F40EF-E9B1-4DD7-9F2E-B467D5058291}" srcOrd="0" destOrd="0" presId="urn:microsoft.com/office/officeart/2005/8/layout/vProcess5"/>
    <dgm:cxn modelId="{C577FB16-ECCB-4230-A01F-9FD9AAA78FAD}" srcId="{E7FBBE92-82B7-46C4-85B5-1CE3521720DF}" destId="{2A81DD03-9B4C-443A-8686-197914C2CAF6}" srcOrd="0" destOrd="0" parTransId="{B9E9C467-511C-4F8D-B407-CE26825EF1B3}" sibTransId="{EB137002-0518-449C-8E36-8161A5157C7E}"/>
    <dgm:cxn modelId="{20820131-4F39-4360-9AB2-C75B211298FE}" type="presOf" srcId="{A5A81C26-70DF-4D8E-863A-B42E206FB2FC}" destId="{D453E9EC-4C4A-4085-81F4-3BB5E7F00B9F}" srcOrd="1" destOrd="0" presId="urn:microsoft.com/office/officeart/2005/8/layout/vProcess5"/>
    <dgm:cxn modelId="{27A4B43F-56A5-49AA-BA28-F24BC1DCB15A}" srcId="{E7FBBE92-82B7-46C4-85B5-1CE3521720DF}" destId="{A5A81C26-70DF-4D8E-863A-B42E206FB2FC}" srcOrd="2" destOrd="0" parTransId="{CC0D1CFF-3E9A-4ADA-B8E4-2B1455E15057}" sibTransId="{47D33CBE-21FC-43F3-A88A-1AC88FF7B749}"/>
    <dgm:cxn modelId="{7FA9E04A-33CD-46B5-B2C0-90A1EA1DD92B}" type="presOf" srcId="{EB137002-0518-449C-8E36-8161A5157C7E}" destId="{ED2F936B-9622-43E4-B84D-BC6108F9CCD0}" srcOrd="0" destOrd="0" presId="urn:microsoft.com/office/officeart/2005/8/layout/vProcess5"/>
    <dgm:cxn modelId="{D2C0F552-2FE3-4E3E-8610-47812F5F7070}" type="presOf" srcId="{E7FBBE92-82B7-46C4-85B5-1CE3521720DF}" destId="{BF0F6CB1-BC6F-47F7-A18E-82242B3D94EE}" srcOrd="0" destOrd="0" presId="urn:microsoft.com/office/officeart/2005/8/layout/vProcess5"/>
    <dgm:cxn modelId="{986153AB-2900-4082-8056-DD7CAAE5995F}" type="presOf" srcId="{A5A81C26-70DF-4D8E-863A-B42E206FB2FC}" destId="{94983B81-01FA-490A-9C10-CF340B5A7BE6}" srcOrd="0" destOrd="0" presId="urn:microsoft.com/office/officeart/2005/8/layout/vProcess5"/>
    <dgm:cxn modelId="{FC97D6B1-D922-48BC-9782-B77A1F735FFD}" type="presOf" srcId="{03FD12BC-4CA4-4BA7-BFFE-162864DA82A7}" destId="{964E1F4E-AF7A-4161-9BB5-8659E9C4DD4C}" srcOrd="1" destOrd="0" presId="urn:microsoft.com/office/officeart/2005/8/layout/vProcess5"/>
    <dgm:cxn modelId="{69F6D7B1-7FA3-4596-B252-266796EB2852}" type="presOf" srcId="{4EEB7725-D1D9-475E-A981-9D6D927E0E8B}" destId="{0587D3E2-3B91-4196-87CF-D3E51064353D}" srcOrd="0" destOrd="0" presId="urn:microsoft.com/office/officeart/2005/8/layout/vProcess5"/>
    <dgm:cxn modelId="{29035DBE-D739-4DB6-9AD5-CA4132384463}" type="presOf" srcId="{34EEF959-3338-4F33-A8CB-5C3FCBADB26A}" destId="{A4950F68-0B0F-417F-AFDE-B0DF5919E021}" srcOrd="0" destOrd="0" presId="urn:microsoft.com/office/officeart/2005/8/layout/vProcess5"/>
    <dgm:cxn modelId="{B7F234C8-6BAE-4C5F-9C31-D6B46BA7680C}" type="presOf" srcId="{03FD12BC-4CA4-4BA7-BFFE-162864DA82A7}" destId="{99920B2B-343B-4010-AD8D-E2EE5AA313D2}" srcOrd="0" destOrd="0" presId="urn:microsoft.com/office/officeart/2005/8/layout/vProcess5"/>
    <dgm:cxn modelId="{D77F97D3-488D-44DB-B0DF-F7C3318229AB}" type="presOf" srcId="{34EEF959-3338-4F33-A8CB-5C3FCBADB26A}" destId="{9BDDFE2A-FFE8-4827-9897-594D4B7930DB}" srcOrd="1" destOrd="0" presId="urn:microsoft.com/office/officeart/2005/8/layout/vProcess5"/>
    <dgm:cxn modelId="{A8A581E3-3610-4E4C-BE3F-F1415ED2396E}" type="presOf" srcId="{2A81DD03-9B4C-443A-8686-197914C2CAF6}" destId="{4AB7A193-1A03-41DD-966A-6F058BB1491E}" srcOrd="1" destOrd="0" presId="urn:microsoft.com/office/officeart/2005/8/layout/vProcess5"/>
    <dgm:cxn modelId="{04BE4BFC-A1B1-4472-97E7-429C04A1586E}" srcId="{E7FBBE92-82B7-46C4-85B5-1CE3521720DF}" destId="{34EEF959-3338-4F33-A8CB-5C3FCBADB26A}" srcOrd="1" destOrd="0" parTransId="{E89E7A07-53CC-497F-BE6A-9F3C8CA1AEC2}" sibTransId="{4EEB7725-D1D9-475E-A981-9D6D927E0E8B}"/>
    <dgm:cxn modelId="{308306FF-F0B3-4C65-8E80-D4EB0737F209}" type="presOf" srcId="{47D33CBE-21FC-43F3-A88A-1AC88FF7B749}" destId="{BB526335-A4AC-4D22-83DE-FE738767032A}" srcOrd="0" destOrd="0" presId="urn:microsoft.com/office/officeart/2005/8/layout/vProcess5"/>
    <dgm:cxn modelId="{EF6C4DD2-9A86-4738-8CDA-8EB57C07D82C}" type="presParOf" srcId="{BF0F6CB1-BC6F-47F7-A18E-82242B3D94EE}" destId="{ECCB2F76-C6BE-40E5-ABEF-66F5BBF3A457}" srcOrd="0" destOrd="0" presId="urn:microsoft.com/office/officeart/2005/8/layout/vProcess5"/>
    <dgm:cxn modelId="{B0B875EA-B059-4F3E-A35A-15C9F60548D2}" type="presParOf" srcId="{BF0F6CB1-BC6F-47F7-A18E-82242B3D94EE}" destId="{874F40EF-E9B1-4DD7-9F2E-B467D5058291}" srcOrd="1" destOrd="0" presId="urn:microsoft.com/office/officeart/2005/8/layout/vProcess5"/>
    <dgm:cxn modelId="{CCA5288A-BBBA-4113-B454-103076D60CB0}" type="presParOf" srcId="{BF0F6CB1-BC6F-47F7-A18E-82242B3D94EE}" destId="{A4950F68-0B0F-417F-AFDE-B0DF5919E021}" srcOrd="2" destOrd="0" presId="urn:microsoft.com/office/officeart/2005/8/layout/vProcess5"/>
    <dgm:cxn modelId="{C7D0E79D-E926-407C-B28E-76C294C0C7E2}" type="presParOf" srcId="{BF0F6CB1-BC6F-47F7-A18E-82242B3D94EE}" destId="{94983B81-01FA-490A-9C10-CF340B5A7BE6}" srcOrd="3" destOrd="0" presId="urn:microsoft.com/office/officeart/2005/8/layout/vProcess5"/>
    <dgm:cxn modelId="{20CF58A5-58B5-4AF3-ACDC-76DEA82702EA}" type="presParOf" srcId="{BF0F6CB1-BC6F-47F7-A18E-82242B3D94EE}" destId="{99920B2B-343B-4010-AD8D-E2EE5AA313D2}" srcOrd="4" destOrd="0" presId="urn:microsoft.com/office/officeart/2005/8/layout/vProcess5"/>
    <dgm:cxn modelId="{04FC4C18-76AC-466C-B8B3-E87F9C5412EB}" type="presParOf" srcId="{BF0F6CB1-BC6F-47F7-A18E-82242B3D94EE}" destId="{ED2F936B-9622-43E4-B84D-BC6108F9CCD0}" srcOrd="5" destOrd="0" presId="urn:microsoft.com/office/officeart/2005/8/layout/vProcess5"/>
    <dgm:cxn modelId="{C789BF8F-860A-4C91-900A-5C9B00D04C7C}" type="presParOf" srcId="{BF0F6CB1-BC6F-47F7-A18E-82242B3D94EE}" destId="{0587D3E2-3B91-4196-87CF-D3E51064353D}" srcOrd="6" destOrd="0" presId="urn:microsoft.com/office/officeart/2005/8/layout/vProcess5"/>
    <dgm:cxn modelId="{2DEF2732-3C6A-4F23-80DD-E4CA9926E0EE}" type="presParOf" srcId="{BF0F6CB1-BC6F-47F7-A18E-82242B3D94EE}" destId="{BB526335-A4AC-4D22-83DE-FE738767032A}" srcOrd="7" destOrd="0" presId="urn:microsoft.com/office/officeart/2005/8/layout/vProcess5"/>
    <dgm:cxn modelId="{EAE97E29-B3B4-42C9-BC74-CDFE68145EBD}" type="presParOf" srcId="{BF0F6CB1-BC6F-47F7-A18E-82242B3D94EE}" destId="{4AB7A193-1A03-41DD-966A-6F058BB1491E}" srcOrd="8" destOrd="0" presId="urn:microsoft.com/office/officeart/2005/8/layout/vProcess5"/>
    <dgm:cxn modelId="{FC60592D-69E8-429C-9A6E-9637B2E22220}" type="presParOf" srcId="{BF0F6CB1-BC6F-47F7-A18E-82242B3D94EE}" destId="{9BDDFE2A-FFE8-4827-9897-594D4B7930DB}" srcOrd="9" destOrd="0" presId="urn:microsoft.com/office/officeart/2005/8/layout/vProcess5"/>
    <dgm:cxn modelId="{EC75EE8E-A346-4C1F-97BF-C4A811CD6720}" type="presParOf" srcId="{BF0F6CB1-BC6F-47F7-A18E-82242B3D94EE}" destId="{D453E9EC-4C4A-4085-81F4-3BB5E7F00B9F}" srcOrd="10" destOrd="0" presId="urn:microsoft.com/office/officeart/2005/8/layout/vProcess5"/>
    <dgm:cxn modelId="{50321B73-55C5-468F-A75B-A274800CF8ED}" type="presParOf" srcId="{BF0F6CB1-BC6F-47F7-A18E-82242B3D94EE}" destId="{964E1F4E-AF7A-4161-9BB5-8659E9C4DD4C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74F40EF-E9B1-4DD7-9F2E-B467D5058291}">
      <dsp:nvSpPr>
        <dsp:cNvPr id="0" name=""/>
        <dsp:cNvSpPr/>
      </dsp:nvSpPr>
      <dsp:spPr>
        <a:xfrm>
          <a:off x="0" y="0"/>
          <a:ext cx="5091379" cy="121304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3200" kern="1200"/>
            <a:t>Declarative (statements)</a:t>
          </a:r>
          <a:endParaRPr lang="en-US" sz="3200" kern="1200"/>
        </a:p>
      </dsp:txBody>
      <dsp:txXfrm>
        <a:off x="35529" y="35529"/>
        <a:ext cx="3679908" cy="1141985"/>
      </dsp:txXfrm>
    </dsp:sp>
    <dsp:sp modelId="{A4950F68-0B0F-417F-AFDE-B0DF5919E021}">
      <dsp:nvSpPr>
        <dsp:cNvPr id="0" name=""/>
        <dsp:cNvSpPr/>
      </dsp:nvSpPr>
      <dsp:spPr>
        <a:xfrm>
          <a:off x="426403" y="1433596"/>
          <a:ext cx="5091379" cy="1213043"/>
        </a:xfrm>
        <a:prstGeom prst="roundRect">
          <a:avLst>
            <a:gd name="adj" fmla="val 10000"/>
          </a:avLst>
        </a:prstGeom>
        <a:solidFill>
          <a:schemeClr val="accent2">
            <a:hueOff val="-506510"/>
            <a:satOff val="2001"/>
            <a:lumOff val="209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3200" kern="1200"/>
            <a:t>Interrogative (questions)</a:t>
          </a:r>
          <a:endParaRPr lang="en-US" sz="3200" kern="1200"/>
        </a:p>
      </dsp:txBody>
      <dsp:txXfrm>
        <a:off x="461932" y="1469125"/>
        <a:ext cx="3805440" cy="1141985"/>
      </dsp:txXfrm>
    </dsp:sp>
    <dsp:sp modelId="{94983B81-01FA-490A-9C10-CF340B5A7BE6}">
      <dsp:nvSpPr>
        <dsp:cNvPr id="0" name=""/>
        <dsp:cNvSpPr/>
      </dsp:nvSpPr>
      <dsp:spPr>
        <a:xfrm>
          <a:off x="846441" y="2867192"/>
          <a:ext cx="5091379" cy="1213043"/>
        </a:xfrm>
        <a:prstGeom prst="roundRect">
          <a:avLst>
            <a:gd name="adj" fmla="val 10000"/>
          </a:avLst>
        </a:prstGeom>
        <a:solidFill>
          <a:schemeClr val="accent2">
            <a:hueOff val="-1013021"/>
            <a:satOff val="4001"/>
            <a:lumOff val="41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3200" kern="1200"/>
            <a:t>Imperative (commands)</a:t>
          </a:r>
          <a:endParaRPr lang="en-US" sz="3200" kern="1200"/>
        </a:p>
      </dsp:txBody>
      <dsp:txXfrm>
        <a:off x="881970" y="2902721"/>
        <a:ext cx="3811804" cy="1141985"/>
      </dsp:txXfrm>
    </dsp:sp>
    <dsp:sp modelId="{99920B2B-343B-4010-AD8D-E2EE5AA313D2}">
      <dsp:nvSpPr>
        <dsp:cNvPr id="0" name=""/>
        <dsp:cNvSpPr/>
      </dsp:nvSpPr>
      <dsp:spPr>
        <a:xfrm>
          <a:off x="1272844" y="4300788"/>
          <a:ext cx="5091379" cy="1213043"/>
        </a:xfrm>
        <a:prstGeom prst="roundRect">
          <a:avLst>
            <a:gd name="adj" fmla="val 10000"/>
          </a:avLst>
        </a:prstGeom>
        <a:solidFill>
          <a:schemeClr val="accent2">
            <a:hueOff val="-1519531"/>
            <a:satOff val="6002"/>
            <a:lumOff val="627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3200" kern="1200"/>
            <a:t>Exclamative (exclamations)</a:t>
          </a:r>
          <a:endParaRPr lang="en-US" sz="3200" kern="1200"/>
        </a:p>
      </dsp:txBody>
      <dsp:txXfrm>
        <a:off x="1308373" y="4336317"/>
        <a:ext cx="3805440" cy="1141985"/>
      </dsp:txXfrm>
    </dsp:sp>
    <dsp:sp modelId="{ED2F936B-9622-43E4-B84D-BC6108F9CCD0}">
      <dsp:nvSpPr>
        <dsp:cNvPr id="0" name=""/>
        <dsp:cNvSpPr/>
      </dsp:nvSpPr>
      <dsp:spPr>
        <a:xfrm>
          <a:off x="4302901" y="929080"/>
          <a:ext cx="788477" cy="788477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/>
        </a:p>
      </dsp:txBody>
      <dsp:txXfrm>
        <a:off x="4480308" y="929080"/>
        <a:ext cx="433663" cy="593329"/>
      </dsp:txXfrm>
    </dsp:sp>
    <dsp:sp modelId="{0587D3E2-3B91-4196-87CF-D3E51064353D}">
      <dsp:nvSpPr>
        <dsp:cNvPr id="0" name=""/>
        <dsp:cNvSpPr/>
      </dsp:nvSpPr>
      <dsp:spPr>
        <a:xfrm>
          <a:off x="4729304" y="2362677"/>
          <a:ext cx="788477" cy="788477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-804133"/>
            <a:satOff val="3075"/>
            <a:lumOff val="774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804133"/>
              <a:satOff val="3075"/>
              <a:lumOff val="77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/>
        </a:p>
      </dsp:txBody>
      <dsp:txXfrm>
        <a:off x="4906711" y="2362677"/>
        <a:ext cx="433663" cy="593329"/>
      </dsp:txXfrm>
    </dsp:sp>
    <dsp:sp modelId="{BB526335-A4AC-4D22-83DE-FE738767032A}">
      <dsp:nvSpPr>
        <dsp:cNvPr id="0" name=""/>
        <dsp:cNvSpPr/>
      </dsp:nvSpPr>
      <dsp:spPr>
        <a:xfrm>
          <a:off x="5149343" y="3796273"/>
          <a:ext cx="788477" cy="788477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-1608266"/>
            <a:satOff val="6150"/>
            <a:lumOff val="1549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1608266"/>
              <a:satOff val="6150"/>
              <a:lumOff val="154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/>
        </a:p>
      </dsp:txBody>
      <dsp:txXfrm>
        <a:off x="5326750" y="3796273"/>
        <a:ext cx="433663" cy="59332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B8136-4330-4480-80D9-0F6FD97061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6072" y="1124712"/>
            <a:ext cx="11036808" cy="3172968"/>
          </a:xfrm>
        </p:spPr>
        <p:txBody>
          <a:bodyPr anchor="b">
            <a:normAutofit/>
          </a:bodyPr>
          <a:lstStyle>
            <a:lvl1pPr algn="l">
              <a:defRPr sz="8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6E5739-DD96-45FB-B609-3E3447A52F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6072" y="4727448"/>
            <a:ext cx="11036808" cy="1481328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9FF558-51F9-42A2-9944-DBE23DA8B22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76072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11/20/2021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8C0E86-A7F7-4BDC-A637-254E5252D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D10ADE-E9DA-4E57-BF57-1CCB65219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69680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D06CE56-3881-4ADA-8CEF-D18B02C242A3}"/>
              </a:ext>
            </a:extLst>
          </p:cNvPr>
          <p:cNvSpPr/>
          <p:nvPr/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9F3C543-62EC-4433-9C93-A2CD8764E9B4}"/>
              </a:ext>
            </a:extLst>
          </p:cNvPr>
          <p:cNvSpPr/>
          <p:nvPr/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876135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B32C18-E430-4EC7-BD7C-99D86D0122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C5012F-7119-4D94-9717-3862E1C938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ED9A4A-D287-4207-9037-70DB007A17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11/20/2021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ECFCAC-80DB-43BB-B3F1-AC22BACEE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679730-3487-4D94-A0DC-C21684963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4936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543C89D-929E-4CD1-BCCC-72A14C0335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D450EA-A577-4B76-A12F-650BEB20FD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D2603B-9ACE-4FA9-805B-9B91EB63D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11/20/2021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CE18AC-D6A9-4A61-885D-68E2B684A4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197AE4-AA47-4E14-8FFE-171FAE47F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937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D6FBB9D-1CAA-4D05-AB33-BABDFE17B843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27B71-B4B6-4823-80A1-68C40B475118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9A6DB05-9FB5-4B07-8675-74C23D4FD89D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D358CF-0758-490A-A084-C46443B9A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671183-B3CE-4F45-92FB-98290CA0E2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478024"/>
            <a:ext cx="10168128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7DED67-27EC-4D43-A21C-093C1DB0481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11/20/2021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747CE3-4890-4BC1-94DB-5D49D02C9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3C5AD3-D79A-4D46-B25B-822FE0252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5993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5AEDC5C-2E87-49C6-AB07-A95E5F39ED8E}"/>
              </a:ext>
            </a:extLst>
          </p:cNvPr>
          <p:cNvSpPr/>
          <p:nvPr/>
        </p:nvSpPr>
        <p:spPr>
          <a:xfrm>
            <a:off x="558210" y="4981421"/>
            <a:ext cx="11134956" cy="82296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7D88DE-E462-4C8A-BF99-609390DFB781}"/>
              </a:ext>
            </a:extLst>
          </p:cNvPr>
          <p:cNvSpPr/>
          <p:nvPr/>
        </p:nvSpPr>
        <p:spPr>
          <a:xfrm>
            <a:off x="498834" y="5118581"/>
            <a:ext cx="146304" cy="5486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8E44900-E8BF-4B12-8BCB-41076E2B68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7784" y="640080"/>
            <a:ext cx="10890504" cy="4114800"/>
          </a:xfrm>
        </p:spPr>
        <p:txBody>
          <a:bodyPr anchor="b">
            <a:normAutofit/>
          </a:bodyPr>
          <a:lstStyle>
            <a:lvl1pPr>
              <a:defRPr sz="6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7741F9-B00F-4463-A257-6B66DABD9B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5102352"/>
            <a:ext cx="10607040" cy="585216"/>
          </a:xfrm>
        </p:spPr>
        <p:txBody>
          <a:bodyPr anchor="ctr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8BFA7D-4401-4285-802B-1579165F0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11/20/2021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A909C5-AA19-4195-8376-9002D5DF4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AC3F32-46E0-47C8-8565-5969A475F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0152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076262E-36A0-40C6-ADE6-90CD9FB9B9EA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42677A9B-4D1D-4D80-912C-24570140A650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3DC8C98-510F-48C9-82B2-9E4F760A68DF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7A078AE-0BC3-48F9-87EC-2DB0CCE7E2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2A20DF-0829-4336-B59F-FF9D7AA9D8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15568" y="2478024"/>
            <a:ext cx="4937760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35D01C-CF67-4DF6-B96C-FFC9D5BF84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45936" y="2478024"/>
            <a:ext cx="4937760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BBD797-6031-4F82-8726-EAB757027FF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11/20/2021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B3F71C-B897-4909-A75E-8716AD49C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78BC14-5BB1-405F-A6F3-C07230F08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7265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6B671BDE-E45C-41A1-9B98-4A607D703855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299500CE-917A-4D03-A7DF-71D8EBBC1537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3D0D377-28B0-417D-886B-9483AF064975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8F91F8-0767-40B5-A3AA-72931FC192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AE0554-8BEE-4BF6-9519-51B8475D35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15568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4A358D-C930-48E0-B372-06A826B74C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15568" y="3203688"/>
            <a:ext cx="4937760" cy="29685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B6615E-4966-4150-83B6-C47591B363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45936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409F6B-C17B-4B4F-9F35-5068BDC4E2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45936" y="3203687"/>
            <a:ext cx="4937760" cy="296851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8BC356D-052B-4A9B-8B2F-6665FD325A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11/20/2021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9C5E5FA-26A9-467C-93E3-8476142D1D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79E50C-1E40-4B48-871B-E392428D2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1987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8C0689C4-0DB3-408B-A956-40326B4AE4C4}"/>
              </a:ext>
            </a:extLst>
          </p:cNvPr>
          <p:cNvSpPr/>
          <p:nvPr/>
        </p:nvSpPr>
        <p:spPr>
          <a:xfrm>
            <a:off x="665853" y="1533525"/>
            <a:ext cx="10917063" cy="379095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2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6E1D10E-1C30-41BF-8C3B-C460C9B5597B}"/>
              </a:ext>
            </a:extLst>
          </p:cNvPr>
          <p:cNvSpPr/>
          <p:nvPr/>
        </p:nvSpPr>
        <p:spPr>
          <a:xfrm>
            <a:off x="609084" y="2971798"/>
            <a:ext cx="128016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79454F2-0EE5-4888-AF4C-82F825E62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8992" y="1938528"/>
            <a:ext cx="10177272" cy="2990088"/>
          </a:xfrm>
        </p:spPr>
        <p:txBody>
          <a:bodyPr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7C91241-A315-4643-91E5-CF2C25CC90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11/20/2021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706D86-5479-487D-94C8-76093D84F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739411-CED6-43D4-868D-A65C4161A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1223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AC447E0-1D4D-4EF2-B81B-4B2400EE3E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11/20/2021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984CA0-2A78-4600-9F3D-19B09E790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440955-B18E-49D3-AE7B-B331200E3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0976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FA417FE-CD1A-486F-A4AC-E4000A2FB18E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318F0F5-812B-472C-9408-B80F2553F5E0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F7751B-CD8F-4F5B-A903-1DCE5D1E83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A55C8A-A0BB-441D-976F-EB56D4382D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192" y="1709928"/>
            <a:ext cx="6729984" cy="4096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DE6A51-A2E5-4BFA-B571-9FDFE1BBFB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29000"/>
            <a:ext cx="3099816" cy="20665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92778A-DD4C-4651-9C53-8B0C44CD880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11/20/2021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6C7F66-2DFA-4146-BE1A-CE2890FE4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85D185-B1B6-4D62-81BE-BE82C80AC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8218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68B77B5-211C-456E-B79F-306CC3619347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B63C338-194D-4F23-ABEC-60A7EA96F302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0C04DCC-0E3E-4F05-9FAC-9FA6CA4B2B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BA29649-B19F-499E-8E9A-3577EAC8F0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965192" y="1161288"/>
            <a:ext cx="6729984" cy="4645152"/>
          </a:xfrm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C9EF2E-A8CD-41A1-B11A-0D8842797A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38144"/>
            <a:ext cx="3099816" cy="20574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4257B5-0DE0-401F-9171-E8687A97DBA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11/20/2021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8CD9AD-D667-4FD4-AA34-428AA0BCD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770FB6-F273-4BA6-8B97-9835AC537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8923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B325BDE-35A4-4AAD-960B-C1415864AD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459C78-0CC4-4552-93DD-49B4194D00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744A3C-9C54-46A6-B3EF-5B36362423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C24A9-CCB6-4F8D-B8DB-C2F3692CFA5A}" type="datetimeFigureOut">
              <a:rPr lang="en-US" smtClean="0"/>
              <a:t>11/20/2021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D5A696-7B4B-4181-A961-7D66556D50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038CB5-8F4A-401D-A3A9-B27DC15B7A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1513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66" r:id="rId6"/>
    <p:sldLayoutId id="2147483662" r:id="rId7"/>
    <p:sldLayoutId id="2147483663" r:id="rId8"/>
    <p:sldLayoutId id="2147483664" r:id="rId9"/>
    <p:sldLayoutId id="2147483665" r:id="rId10"/>
    <p:sldLayoutId id="214748366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glossary.sil.org/term/clause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glossary.sil.org/term/nominal-clause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glossary.sil.org/term/referent" TargetMode="External"/><Relationship Id="rId2" Type="http://schemas.openxmlformats.org/officeDocument/2006/relationships/hyperlink" Target="https://glossary.sil.org/term/claus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glossary.sil.org/term/pronoun" TargetMode="External"/><Relationship Id="rId5" Type="http://schemas.openxmlformats.org/officeDocument/2006/relationships/hyperlink" Target="https://glossary.sil.org/term/noun" TargetMode="External"/><Relationship Id="rId4" Type="http://schemas.openxmlformats.org/officeDocument/2006/relationships/hyperlink" Target="https://glossary.sil.org/term/head" TargetMode="Externa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glossary.sil.org/term/restrictive-relative-clause" TargetMode="External"/><Relationship Id="rId2" Type="http://schemas.openxmlformats.org/officeDocument/2006/relationships/hyperlink" Target="https://glossary.sil.org/term/nonrestrictive-relative-clause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s://glossary.sil.org/term/referent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ngvid.com/advanced-english-grammar-dependent-clauses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nglishgrammar.org/conjunctions-and-relative-pronouns/" TargetMode="External"/><Relationship Id="rId2" Type="http://schemas.openxmlformats.org/officeDocument/2006/relationships/hyperlink" Target="https://www.englishgrammar.org/clauses-exercise-4/" TargetMode="Externa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s://glossary.sil.org/term/nonfinite-clause" TargetMode="External"/><Relationship Id="rId3" Type="http://schemas.openxmlformats.org/officeDocument/2006/relationships/hyperlink" Target="https://glossary.sil.org/term/coordinate-clause" TargetMode="External"/><Relationship Id="rId7" Type="http://schemas.openxmlformats.org/officeDocument/2006/relationships/hyperlink" Target="https://glossary.sil.org/term/nominal-clause" TargetMode="External"/><Relationship Id="rId2" Type="http://schemas.openxmlformats.org/officeDocument/2006/relationships/hyperlink" Target="https://glossary.sil.org/term/adverbial-claus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glossary.sil.org/term/main-clause" TargetMode="External"/><Relationship Id="rId11" Type="http://schemas.openxmlformats.org/officeDocument/2006/relationships/hyperlink" Target="https://glossary.sil.org/term/clause" TargetMode="External"/><Relationship Id="rId5" Type="http://schemas.openxmlformats.org/officeDocument/2006/relationships/hyperlink" Target="https://glossary.sil.org/term/finite-clause" TargetMode="External"/><Relationship Id="rId10" Type="http://schemas.openxmlformats.org/officeDocument/2006/relationships/hyperlink" Target="https://glossary.sil.org/term/subordinate-clause" TargetMode="External"/><Relationship Id="rId4" Type="http://schemas.openxmlformats.org/officeDocument/2006/relationships/hyperlink" Target="https://glossary.sil.org/term/existential-clause" TargetMode="External"/><Relationship Id="rId9" Type="http://schemas.openxmlformats.org/officeDocument/2006/relationships/hyperlink" Target="https://glossary.sil.org/term/relative-clause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671A8AE-40A1-4631-A6B8-581AFF065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Glasses on top of a book">
            <a:extLst>
              <a:ext uri="{FF2B5EF4-FFF2-40B4-BE49-F238E27FC236}">
                <a16:creationId xmlns:a16="http://schemas.microsoft.com/office/drawing/2014/main" id="{CAF3AA23-436F-4849-A829-3AD24C41137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16259" b="-1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A44CD100-6267-4E62-AA64-2182A3A6A1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" y="0"/>
            <a:ext cx="9339206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3000">
                <a:schemeClr val="bg1">
                  <a:alpha val="64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D5112FE8-76EF-47B0-8962-988A23B539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981" y="1122363"/>
            <a:ext cx="4023360" cy="3204134"/>
          </a:xfrm>
        </p:spPr>
        <p:txBody>
          <a:bodyPr anchor="b">
            <a:normAutofit/>
          </a:bodyPr>
          <a:lstStyle/>
          <a:p>
            <a:r>
              <a:rPr lang="sk-SK" sz="4800" dirty="0" err="1"/>
              <a:t>Clauses</a:t>
            </a:r>
            <a:endParaRPr lang="sk-SK" sz="4800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35942342-642F-4F72-A074-594C23FEF79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7980" y="4872922"/>
            <a:ext cx="4023359" cy="1208141"/>
          </a:xfrm>
        </p:spPr>
        <p:txBody>
          <a:bodyPr>
            <a:normAutofit lnSpcReduction="10000"/>
          </a:bodyPr>
          <a:lstStyle/>
          <a:p>
            <a:r>
              <a:rPr lang="sk-SK" sz="2000" dirty="0" err="1"/>
              <a:t>Glossary</a:t>
            </a:r>
            <a:r>
              <a:rPr lang="sk-SK" sz="2000" dirty="0"/>
              <a:t> of </a:t>
            </a:r>
            <a:r>
              <a:rPr lang="sk-SK" sz="2000" dirty="0" err="1"/>
              <a:t>Linguistic</a:t>
            </a:r>
            <a:r>
              <a:rPr lang="sk-SK" sz="2000" dirty="0"/>
              <a:t> </a:t>
            </a:r>
            <a:r>
              <a:rPr lang="sk-SK" sz="2000" dirty="0" err="1"/>
              <a:t>Terms</a:t>
            </a:r>
            <a:endParaRPr lang="sk-SK" sz="2000" dirty="0"/>
          </a:p>
          <a:p>
            <a:r>
              <a:rPr lang="en-US" sz="2000" dirty="0">
                <a:hlinkClick r:id="rId3"/>
              </a:rPr>
              <a:t>https://glossary.sil.org/term/clause</a:t>
            </a:r>
            <a:endParaRPr lang="sk-SK" sz="2000" dirty="0"/>
          </a:p>
          <a:p>
            <a:endParaRPr lang="sk-SK" sz="2000" dirty="0"/>
          </a:p>
          <a:p>
            <a:endParaRPr lang="sk-SK" sz="2000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9127302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4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1974860-D262-4393-A2ED-571B362DC2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Examples: </a:t>
            </a:r>
            <a:br>
              <a:rPr lang="en-US" dirty="0"/>
            </a:b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40E9F736-C4DC-456D-985E-3F983AA383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i="1" dirty="0">
                <a:effectLst/>
              </a:rPr>
              <a:t>I will go home</a:t>
            </a:r>
            <a:r>
              <a:rPr lang="en-US" dirty="0">
                <a:effectLst/>
              </a:rPr>
              <a:t> and </a:t>
            </a:r>
            <a:r>
              <a:rPr lang="en-US" i="1" dirty="0">
                <a:effectLst/>
              </a:rPr>
              <a:t>he will go to work.</a:t>
            </a:r>
            <a:endParaRPr lang="en-US" dirty="0">
              <a:effectLst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i="1" dirty="0">
                <a:effectLst/>
              </a:rPr>
              <a:t>John likes hamburgers,</a:t>
            </a:r>
            <a:r>
              <a:rPr lang="en-US" dirty="0">
                <a:effectLst/>
              </a:rPr>
              <a:t> but </a:t>
            </a:r>
            <a:r>
              <a:rPr lang="en-US" i="1" dirty="0">
                <a:effectLst/>
              </a:rPr>
              <a:t>Mary prefers hot dogs.</a:t>
            </a:r>
            <a:endParaRPr lang="en-US" dirty="0">
              <a:effectLst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i="1" dirty="0">
                <a:effectLst/>
              </a:rPr>
              <a:t>We might go to Seattle,</a:t>
            </a:r>
            <a:r>
              <a:rPr lang="en-US" dirty="0">
                <a:effectLst/>
              </a:rPr>
              <a:t> or </a:t>
            </a:r>
            <a:r>
              <a:rPr lang="en-US" i="1" dirty="0">
                <a:effectLst/>
              </a:rPr>
              <a:t>we might go to </a:t>
            </a:r>
            <a:r>
              <a:rPr lang="en-US" i="1" dirty="0" err="1">
                <a:effectLst/>
              </a:rPr>
              <a:t>Californi</a:t>
            </a:r>
            <a:r>
              <a:rPr lang="sk-SK" i="1" dirty="0">
                <a:effectLst/>
              </a:rPr>
              <a:t>a.</a:t>
            </a:r>
            <a:endParaRPr lang="en-US" dirty="0">
              <a:effectLst/>
            </a:endParaRP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7199438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2C4417D-16F8-4E2A-A50C-623F390EC7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/>
              <a:t>Subordinate</a:t>
            </a:r>
            <a:r>
              <a:rPr lang="sk-SK" dirty="0"/>
              <a:t> </a:t>
            </a:r>
            <a:r>
              <a:rPr lang="sk-SK" dirty="0" err="1"/>
              <a:t>clause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AC1F2E6C-4A27-458C-85AC-36A6117EAD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Definition: </a:t>
            </a:r>
          </a:p>
          <a:p>
            <a:r>
              <a:rPr lang="en-US" dirty="0">
                <a:effectLst/>
              </a:rPr>
              <a:t>A subordinate clause is a clause that is embedded as a constituent of a </a:t>
            </a:r>
            <a:r>
              <a:rPr lang="en-US" dirty="0"/>
              <a:t>matrix sentence</a:t>
            </a:r>
            <a:r>
              <a:rPr lang="en-US" dirty="0">
                <a:effectLst/>
              </a:rPr>
              <a:t> and that functions like a </a:t>
            </a:r>
            <a:r>
              <a:rPr lang="en-US" dirty="0"/>
              <a:t>noun</a:t>
            </a:r>
            <a:r>
              <a:rPr lang="en-US" dirty="0">
                <a:effectLst/>
              </a:rPr>
              <a:t>, </a:t>
            </a:r>
            <a:r>
              <a:rPr lang="en-US" dirty="0"/>
              <a:t>adjective</a:t>
            </a:r>
            <a:r>
              <a:rPr lang="en-US" dirty="0">
                <a:effectLst/>
              </a:rPr>
              <a:t>, or </a:t>
            </a:r>
            <a:r>
              <a:rPr lang="en-US" dirty="0"/>
              <a:t>adverb</a:t>
            </a:r>
            <a:r>
              <a:rPr lang="en-US" dirty="0">
                <a:effectLst/>
              </a:rPr>
              <a:t> in the resultant </a:t>
            </a:r>
            <a:r>
              <a:rPr lang="en-US" dirty="0"/>
              <a:t>complex sentence</a:t>
            </a:r>
            <a:endParaRPr lang="sk-SK" dirty="0"/>
          </a:p>
          <a:p>
            <a:r>
              <a:rPr lang="sk-SK" i="1" dirty="0" err="1"/>
              <a:t>Nominal</a:t>
            </a:r>
            <a:r>
              <a:rPr lang="sk-SK" i="1" dirty="0"/>
              <a:t>, </a:t>
            </a:r>
            <a:r>
              <a:rPr lang="sk-SK" i="1" dirty="0" err="1"/>
              <a:t>relative</a:t>
            </a:r>
            <a:r>
              <a:rPr lang="sk-SK" i="1" dirty="0"/>
              <a:t>, </a:t>
            </a:r>
            <a:r>
              <a:rPr lang="sk-SK" i="1" dirty="0" err="1"/>
              <a:t>adverbial</a:t>
            </a:r>
            <a:endParaRPr lang="en-US" i="1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0381736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8D06CE56-3881-4ADA-8CEF-D18B02C242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9F3C543-62EC-4433-9C93-A2CD8764E9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C1A1C5D3-C053-4EE9-BE1A-419B6E27CC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A3473CF9-37EB-43E7-89EF-D2D1C53D1D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903615" y="221673"/>
            <a:ext cx="8384770" cy="133263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2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38C3958E-A26A-40AE-BF13-A64BECFF2B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03121" y="310343"/>
            <a:ext cx="7985759" cy="86882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sk-SK" dirty="0" err="1"/>
              <a:t>Analysis</a:t>
            </a:r>
            <a:r>
              <a:rPr lang="sk-SK" dirty="0"/>
              <a:t> of </a:t>
            </a:r>
            <a:r>
              <a:rPr lang="sk-SK" dirty="0" err="1"/>
              <a:t>Sentence</a:t>
            </a:r>
            <a:endParaRPr lang="en-US" dirty="0"/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586B4EF9-43BA-4655-A6FF-1D8E21574C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483110" y="1211407"/>
            <a:ext cx="7225780" cy="685800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pic>
        <p:nvPicPr>
          <p:cNvPr id="5" name="Zástupný objekt pre obsah 4">
            <a:extLst>
              <a:ext uri="{FF2B5EF4-FFF2-40B4-BE49-F238E27FC236}">
                <a16:creationId xmlns:a16="http://schemas.microsoft.com/office/drawing/2014/main" id="{DBC6037C-7B10-4BFB-A538-4B9145F8ABE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75360" y="2139484"/>
            <a:ext cx="10241280" cy="4096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66729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8D06CE56-3881-4ADA-8CEF-D18B02C242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9F3C543-62EC-4433-9C93-A2CD8764E9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8EE94D8D-BC47-413E-91AB-A2FCCE172B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B39F6A35-A444-4401-AE95-755FC0F95C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271749"/>
            <a:ext cx="10515600" cy="1092050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sk-SK" sz="5200" dirty="0" err="1"/>
              <a:t>Analysis</a:t>
            </a:r>
            <a:r>
              <a:rPr lang="sk-SK" sz="5200" dirty="0"/>
              <a:t> of </a:t>
            </a:r>
            <a:r>
              <a:rPr lang="sk-SK" sz="5200" dirty="0" err="1"/>
              <a:t>sentence</a:t>
            </a:r>
            <a:endParaRPr lang="en-US" sz="5200" dirty="0"/>
          </a:p>
        </p:txBody>
      </p:sp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284A8429-F65A-490D-96E4-1158D3E8A0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199" y="5441771"/>
            <a:ext cx="10515599" cy="82296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Zástupný objekt pre obsah 4">
            <a:extLst>
              <a:ext uri="{FF2B5EF4-FFF2-40B4-BE49-F238E27FC236}">
                <a16:creationId xmlns:a16="http://schemas.microsoft.com/office/drawing/2014/main" id="{9FF153CC-9DE0-4D4F-B7C0-8E63E7D951B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08362" y="286602"/>
            <a:ext cx="8575273" cy="3879879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0F022291-A82B-4D23-A1E0-5F9BD68466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6041136" y="5905709"/>
            <a:ext cx="109728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171719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8D06CE56-3881-4ADA-8CEF-D18B02C242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9F3C543-62EC-4433-9C93-A2CD8764E9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68AF5748-FED8-45BA-8631-26D1D10F32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4023360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Zástupný objekt pre obsah 4" descr="Obrázok, na ktorom je text&#10;&#10;Automaticky generovaný popis">
            <a:extLst>
              <a:ext uri="{FF2B5EF4-FFF2-40B4-BE49-F238E27FC236}">
                <a16:creationId xmlns:a16="http://schemas.microsoft.com/office/drawing/2014/main" id="{D94CDC41-C184-43E4-B116-93AFAE582A7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71674" y="625683"/>
            <a:ext cx="8639297" cy="55798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32754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>
            <a:extLst>
              <a:ext uri="{FF2B5EF4-FFF2-40B4-BE49-F238E27FC236}">
                <a16:creationId xmlns:a16="http://schemas.microsoft.com/office/drawing/2014/main" id="{8D06CE56-3881-4ADA-8CEF-D18B02C242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79F3C543-62EC-4433-9C93-A2CD8764E9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29" name="Rectangle 28">
            <a:extLst>
              <a:ext uri="{FF2B5EF4-FFF2-40B4-BE49-F238E27FC236}">
                <a16:creationId xmlns:a16="http://schemas.microsoft.com/office/drawing/2014/main" id="{16F48AD3-C8B3-4F74-B546-F12937F7DD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D9D5CF6E-A517-4EE4-A975-12BE7057ED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48600" y="1122363"/>
            <a:ext cx="4023360" cy="3204134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800"/>
              <a:t>Compound-</a:t>
            </a:r>
            <a:br>
              <a:rPr lang="en-US" sz="4800"/>
            </a:br>
            <a:r>
              <a:rPr lang="en-US" sz="4800"/>
              <a:t>complex sentences</a:t>
            </a:r>
          </a:p>
        </p:txBody>
      </p:sp>
      <p:pic>
        <p:nvPicPr>
          <p:cNvPr id="5" name="Zástupný objekt pre obsah 4" descr="Obrázok, na ktorom je text&#10;&#10;Automaticky generovaný popis">
            <a:extLst>
              <a:ext uri="{FF2B5EF4-FFF2-40B4-BE49-F238E27FC236}">
                <a16:creationId xmlns:a16="http://schemas.microsoft.com/office/drawing/2014/main" id="{51DBEFC4-87AD-4524-BED4-DB1EC8C8C1F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6992" y="954573"/>
            <a:ext cx="7053626" cy="4796465"/>
          </a:xfrm>
          <a:prstGeom prst="rect">
            <a:avLst/>
          </a:prstGeom>
        </p:spPr>
      </p:pic>
      <p:sp>
        <p:nvSpPr>
          <p:cNvPr id="31" name="Rectangle 30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130540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51648" y="4546920"/>
            <a:ext cx="4023360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206470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6AC2F8D-F4A8-4E70-91CE-53D0BA6BF3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/>
              <a:t>What</a:t>
            </a:r>
            <a:r>
              <a:rPr lang="sk-SK" dirty="0"/>
              <a:t> </a:t>
            </a:r>
            <a:r>
              <a:rPr lang="sk-SK" dirty="0" err="1"/>
              <a:t>is</a:t>
            </a:r>
            <a:r>
              <a:rPr lang="sk-SK" dirty="0"/>
              <a:t> a </a:t>
            </a:r>
            <a:r>
              <a:rPr lang="sk-SK" dirty="0" err="1"/>
              <a:t>nominal</a:t>
            </a:r>
            <a:r>
              <a:rPr lang="sk-SK" dirty="0"/>
              <a:t> </a:t>
            </a:r>
            <a:r>
              <a:rPr lang="sk-SK" dirty="0" err="1"/>
              <a:t>clause</a:t>
            </a:r>
            <a:r>
              <a:rPr lang="sk-SK" dirty="0"/>
              <a:t>?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28FD01A8-FA55-4BE3-9DC1-10F1C2407F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Definition: </a:t>
            </a:r>
          </a:p>
          <a:p>
            <a:r>
              <a:rPr lang="en-US" dirty="0"/>
              <a:t>A nominal clause is a subordinate clause that functions as a noun phrase.</a:t>
            </a:r>
          </a:p>
          <a:p>
            <a:r>
              <a:rPr lang="sk-SK" dirty="0"/>
              <a:t>(</a:t>
            </a:r>
            <a:r>
              <a:rPr lang="sk-SK" dirty="0" err="1"/>
              <a:t>Glossary</a:t>
            </a:r>
            <a:r>
              <a:rPr lang="sk-SK" dirty="0"/>
              <a:t> of </a:t>
            </a:r>
            <a:r>
              <a:rPr lang="sk-SK" dirty="0" err="1"/>
              <a:t>Linguistic</a:t>
            </a:r>
            <a:r>
              <a:rPr lang="sk-SK" dirty="0"/>
              <a:t> </a:t>
            </a:r>
            <a:r>
              <a:rPr lang="sk-SK" dirty="0" err="1"/>
              <a:t>Terms</a:t>
            </a:r>
            <a:r>
              <a:rPr lang="sk-SK" dirty="0"/>
              <a:t>, 2021).</a:t>
            </a:r>
          </a:p>
          <a:p>
            <a:r>
              <a:rPr lang="sk-SK" dirty="0">
                <a:hlinkClick r:id="rId2"/>
              </a:rPr>
              <a:t>https://glossary.sil.org/term/nominal-clause</a:t>
            </a:r>
            <a:endParaRPr lang="sk-SK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98908098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5C5FE16-9225-4402-945E-0F42581C33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Examples: </a:t>
            </a:r>
            <a:br>
              <a:rPr lang="en-US" dirty="0"/>
            </a:b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EBDAAB7F-37E1-488F-958C-95110FD3D9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(English)</a:t>
            </a:r>
          </a:p>
          <a:p>
            <a:r>
              <a:rPr lang="en-US" dirty="0"/>
              <a:t>I know </a:t>
            </a:r>
            <a:r>
              <a:rPr lang="en-US" i="1" dirty="0"/>
              <a:t>that he is here.</a:t>
            </a:r>
            <a:endParaRPr lang="sk-SK" i="1" dirty="0"/>
          </a:p>
          <a:p>
            <a:r>
              <a:rPr lang="en-US" i="1" dirty="0"/>
              <a:t>"</a:t>
            </a:r>
            <a:r>
              <a:rPr lang="en-US" b="1" i="1" dirty="0"/>
              <a:t>But I still haven't found what I'm looking for.</a:t>
            </a:r>
            <a:r>
              <a:rPr lang="en-US" i="1" dirty="0"/>
              <a:t>" </a:t>
            </a:r>
            <a:r>
              <a:rPr lang="en-US" dirty="0"/>
              <a:t>— U2.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 am pleased </a:t>
            </a:r>
            <a:r>
              <a:rPr lang="sk-SK" dirty="0"/>
              <a:t>(</a:t>
            </a:r>
            <a:r>
              <a:rPr lang="en-US" dirty="0"/>
              <a:t>that</a:t>
            </a:r>
            <a:r>
              <a:rPr lang="sk-SK" dirty="0"/>
              <a:t>)</a:t>
            </a:r>
            <a:r>
              <a:rPr lang="en-US" dirty="0"/>
              <a:t> you are studying </a:t>
            </a:r>
            <a:r>
              <a:rPr lang="sk-SK" dirty="0"/>
              <a:t>in </a:t>
            </a:r>
            <a:r>
              <a:rPr lang="sk-SK" dirty="0" err="1"/>
              <a:t>Dept</a:t>
            </a:r>
            <a:r>
              <a:rPr lang="sk-SK" dirty="0"/>
              <a:t>. of English and American </a:t>
            </a:r>
            <a:r>
              <a:rPr lang="sk-SK" dirty="0" err="1"/>
              <a:t>Studies</a:t>
            </a:r>
            <a:r>
              <a:rPr lang="en-US" dirty="0"/>
              <a:t>.</a:t>
            </a:r>
            <a:endParaRPr lang="sk-SK" dirty="0"/>
          </a:p>
          <a:p>
            <a:pPr>
              <a:buFont typeface="Arial" panose="020B0604020202020204" pitchFamily="34" charset="0"/>
              <a:buChar char="•"/>
            </a:pPr>
            <a:r>
              <a:rPr lang="en-US" i="1" dirty="0"/>
              <a:t>We have been told </a:t>
            </a:r>
            <a:r>
              <a:rPr lang="en-US" i="1" u="sng" dirty="0"/>
              <a:t>that the examination starts this week.</a:t>
            </a:r>
            <a:r>
              <a:rPr lang="en-US" i="1" dirty="0"/>
              <a:t> </a:t>
            </a:r>
            <a:r>
              <a:rPr lang="en-US" dirty="0"/>
              <a:t>(We have been told what)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41404511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F632129-23D7-48CA-AA36-FDD533821D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effectLst/>
              </a:rPr>
              <a:t>Noun clauses are not modifiers; they are placeholders</a:t>
            </a:r>
            <a:br>
              <a:rPr lang="en-US" b="1" dirty="0"/>
            </a:b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980CC59A-BEF7-401F-B8DC-B567FB3CD5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>
                <a:effectLst/>
              </a:rPr>
              <a:t>For example: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Noun Clause</a:t>
            </a:r>
            <a:r>
              <a:rPr lang="en-US" b="0" dirty="0">
                <a:effectLst/>
              </a:rPr>
              <a:t> (acting as a subject): </a:t>
            </a:r>
            <a:r>
              <a:rPr lang="en-US" b="0" u="sng" dirty="0">
                <a:effectLst/>
              </a:rPr>
              <a:t>When she arrive</a:t>
            </a:r>
            <a:r>
              <a:rPr lang="sk-SK" b="0" u="sng" dirty="0">
                <a:effectLst/>
              </a:rPr>
              <a:t>s</a:t>
            </a:r>
            <a:r>
              <a:rPr lang="en-US" b="0" dirty="0">
                <a:effectLst/>
              </a:rPr>
              <a:t> is dependent on traffic</a:t>
            </a:r>
            <a:r>
              <a:rPr lang="sk-SK" dirty="0"/>
              <a:t>/</a:t>
            </a:r>
            <a:r>
              <a:rPr lang="sk-SK" dirty="0" err="1"/>
              <a:t>depends</a:t>
            </a:r>
            <a:r>
              <a:rPr lang="sk-SK" dirty="0"/>
              <a:t> on </a:t>
            </a:r>
            <a:r>
              <a:rPr lang="sk-SK" dirty="0" err="1"/>
              <a:t>traffic</a:t>
            </a:r>
            <a:r>
              <a:rPr lang="sk-SK" dirty="0"/>
              <a:t>. 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b="1" i="1" dirty="0"/>
              <a:t>Adverbial Clause</a:t>
            </a:r>
            <a:r>
              <a:rPr lang="en-US" b="0" i="1" dirty="0">
                <a:effectLst/>
              </a:rPr>
              <a:t> (acting as an adverb): </a:t>
            </a:r>
            <a:r>
              <a:rPr lang="en-US" b="0" i="1" u="sng" dirty="0">
                <a:effectLst/>
              </a:rPr>
              <a:t>When she arrives</a:t>
            </a:r>
            <a:r>
              <a:rPr lang="en-US" b="0" i="1" dirty="0">
                <a:effectLst/>
              </a:rPr>
              <a:t>, we will eat dinner. </a:t>
            </a:r>
            <a:endParaRPr lang="en-US" i="1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5751834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961C2C9-7DE4-48ED-8FC3-CE22F718C1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/>
              <a:t>Can</a:t>
            </a:r>
            <a:r>
              <a:rPr lang="sk-SK" dirty="0"/>
              <a:t> </a:t>
            </a:r>
            <a:r>
              <a:rPr lang="sk-SK" dirty="0" err="1"/>
              <a:t>you</a:t>
            </a:r>
            <a:r>
              <a:rPr lang="sk-SK" dirty="0"/>
              <a:t> </a:t>
            </a:r>
            <a:r>
              <a:rPr lang="sk-SK" dirty="0" err="1"/>
              <a:t>identify</a:t>
            </a:r>
            <a:r>
              <a:rPr lang="sk-SK" dirty="0"/>
              <a:t> a </a:t>
            </a:r>
            <a:r>
              <a:rPr lang="sk-SK" dirty="0" err="1"/>
              <a:t>noun</a:t>
            </a:r>
            <a:r>
              <a:rPr lang="sk-SK" dirty="0"/>
              <a:t> </a:t>
            </a:r>
            <a:r>
              <a:rPr lang="sk-SK" dirty="0" err="1"/>
              <a:t>clause</a:t>
            </a:r>
            <a:r>
              <a:rPr lang="sk-SK" dirty="0"/>
              <a:t>?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9BD780F3-ADDB-47D0-A3F8-8E386D5B9F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>
                <a:effectLst/>
              </a:rPr>
              <a:t>No one knows </a:t>
            </a:r>
            <a:r>
              <a:rPr lang="en-US" b="0" dirty="0">
                <a:effectLst/>
                <a:highlight>
                  <a:srgbClr val="FFFF00"/>
                </a:highlight>
              </a:rPr>
              <a:t>why she is afraid of lizards</a:t>
            </a:r>
            <a:r>
              <a:rPr lang="en-US" b="0" dirty="0">
                <a:effectLst/>
              </a:rPr>
              <a:t>.</a:t>
            </a:r>
            <a:endParaRPr lang="sk-SK" b="0" dirty="0">
              <a:effectLst/>
            </a:endParaRPr>
          </a:p>
          <a:p>
            <a:r>
              <a:rPr lang="sk-SK" dirty="0" err="1"/>
              <a:t>Unless</a:t>
            </a:r>
            <a:r>
              <a:rPr lang="sk-SK" dirty="0"/>
              <a:t> </a:t>
            </a:r>
            <a:r>
              <a:rPr lang="sk-SK" dirty="0" err="1"/>
              <a:t>you</a:t>
            </a:r>
            <a:r>
              <a:rPr lang="sk-SK" dirty="0"/>
              <a:t> run </a:t>
            </a:r>
            <a:r>
              <a:rPr lang="sk-SK" dirty="0" err="1"/>
              <a:t>fast</a:t>
            </a:r>
            <a:r>
              <a:rPr lang="sk-SK" dirty="0"/>
              <a:t>, </a:t>
            </a:r>
            <a:r>
              <a:rPr lang="sk-SK" dirty="0" err="1"/>
              <a:t>you</a:t>
            </a:r>
            <a:r>
              <a:rPr lang="sk-SK" dirty="0"/>
              <a:t> </a:t>
            </a:r>
            <a:r>
              <a:rPr lang="sk-SK" dirty="0" err="1"/>
              <a:t>will</a:t>
            </a:r>
            <a:r>
              <a:rPr lang="sk-SK" dirty="0"/>
              <a:t> miss </a:t>
            </a:r>
            <a:r>
              <a:rPr lang="sk-SK" dirty="0" err="1"/>
              <a:t>the</a:t>
            </a:r>
            <a:r>
              <a:rPr lang="sk-SK" dirty="0"/>
              <a:t> </a:t>
            </a:r>
            <a:r>
              <a:rPr lang="sk-SK" dirty="0" err="1"/>
              <a:t>bus</a:t>
            </a:r>
            <a:r>
              <a:rPr lang="sk-SK" dirty="0"/>
              <a:t>.</a:t>
            </a:r>
            <a:endParaRPr lang="en-US" dirty="0"/>
          </a:p>
          <a:p>
            <a:r>
              <a:rPr lang="en-US" b="0" dirty="0">
                <a:effectLst/>
              </a:rPr>
              <a:t>I</a:t>
            </a:r>
            <a:r>
              <a:rPr lang="sk-SK" b="0" dirty="0">
                <a:effectLst/>
              </a:rPr>
              <a:t> </a:t>
            </a:r>
            <a:r>
              <a:rPr lang="en-US" b="0" dirty="0">
                <a:effectLst/>
              </a:rPr>
              <a:t>do not know </a:t>
            </a:r>
            <a:r>
              <a:rPr lang="en-US" b="0" dirty="0">
                <a:effectLst/>
                <a:highlight>
                  <a:srgbClr val="FFFF00"/>
                </a:highlight>
              </a:rPr>
              <a:t>what he does</a:t>
            </a:r>
            <a:endParaRPr lang="sk-SK" b="0" dirty="0">
              <a:effectLst/>
              <a:highlight>
                <a:srgbClr val="FFFF00"/>
              </a:highlight>
            </a:endParaRPr>
          </a:p>
          <a:p>
            <a:r>
              <a:rPr lang="sk-SK" dirty="0" err="1"/>
              <a:t>If</a:t>
            </a:r>
            <a:r>
              <a:rPr lang="sk-SK" dirty="0"/>
              <a:t> </a:t>
            </a:r>
            <a:r>
              <a:rPr lang="sk-SK" dirty="0" err="1"/>
              <a:t>you</a:t>
            </a:r>
            <a:r>
              <a:rPr lang="sk-SK" dirty="0"/>
              <a:t> </a:t>
            </a:r>
            <a:r>
              <a:rPr lang="sk-SK" dirty="0" err="1"/>
              <a:t>pay</a:t>
            </a:r>
            <a:r>
              <a:rPr lang="sk-SK" dirty="0"/>
              <a:t> </a:t>
            </a:r>
            <a:r>
              <a:rPr lang="sk-SK" dirty="0" err="1"/>
              <a:t>your</a:t>
            </a:r>
            <a:r>
              <a:rPr lang="sk-SK" dirty="0"/>
              <a:t> </a:t>
            </a:r>
            <a:r>
              <a:rPr lang="sk-SK" dirty="0" err="1"/>
              <a:t>bills</a:t>
            </a:r>
            <a:r>
              <a:rPr lang="sk-SK" dirty="0"/>
              <a:t> on </a:t>
            </a:r>
            <a:r>
              <a:rPr lang="sk-SK" dirty="0" err="1"/>
              <a:t>time</a:t>
            </a:r>
            <a:r>
              <a:rPr lang="sk-SK" dirty="0"/>
              <a:t>, </a:t>
            </a:r>
            <a:r>
              <a:rPr lang="sk-SK" dirty="0" err="1"/>
              <a:t>you</a:t>
            </a:r>
            <a:r>
              <a:rPr lang="sk-SK" dirty="0"/>
              <a:t> </a:t>
            </a:r>
            <a:r>
              <a:rPr lang="sk-SK" dirty="0" err="1"/>
              <a:t>can</a:t>
            </a:r>
            <a:r>
              <a:rPr lang="sk-SK" dirty="0"/>
              <a:t> </a:t>
            </a:r>
            <a:r>
              <a:rPr lang="sk-SK" dirty="0" err="1"/>
              <a:t>have</a:t>
            </a:r>
            <a:r>
              <a:rPr lang="sk-SK" dirty="0"/>
              <a:t> a </a:t>
            </a:r>
            <a:r>
              <a:rPr lang="sk-SK" dirty="0" err="1"/>
              <a:t>good</a:t>
            </a:r>
            <a:r>
              <a:rPr lang="sk-SK" dirty="0"/>
              <a:t> </a:t>
            </a:r>
            <a:r>
              <a:rPr lang="sk-SK" dirty="0" err="1"/>
              <a:t>credit</a:t>
            </a:r>
            <a:r>
              <a:rPr lang="sk-SK" dirty="0"/>
              <a:t> </a:t>
            </a:r>
            <a:r>
              <a:rPr lang="sk-SK" dirty="0" err="1"/>
              <a:t>score</a:t>
            </a:r>
            <a:r>
              <a:rPr lang="sk-SK" dirty="0"/>
              <a:t>.</a:t>
            </a:r>
          </a:p>
          <a:p>
            <a:r>
              <a:rPr lang="sk-SK" dirty="0"/>
              <a:t>I </a:t>
            </a:r>
            <a:r>
              <a:rPr lang="sk-SK" dirty="0" err="1"/>
              <a:t>know</a:t>
            </a:r>
            <a:r>
              <a:rPr lang="sk-SK" dirty="0"/>
              <a:t> </a:t>
            </a:r>
            <a:r>
              <a:rPr lang="sk-SK" dirty="0" err="1"/>
              <a:t>very</a:t>
            </a:r>
            <a:r>
              <a:rPr lang="sk-SK" dirty="0"/>
              <a:t> </a:t>
            </a:r>
            <a:r>
              <a:rPr lang="sk-SK" dirty="0" err="1"/>
              <a:t>well</a:t>
            </a:r>
            <a:r>
              <a:rPr lang="sk-SK" dirty="0"/>
              <a:t> </a:t>
            </a:r>
            <a:r>
              <a:rPr lang="sk-SK" dirty="0" err="1">
                <a:highlight>
                  <a:srgbClr val="FFFF00"/>
                </a:highlight>
              </a:rPr>
              <a:t>that</a:t>
            </a:r>
            <a:r>
              <a:rPr lang="sk-SK" dirty="0">
                <a:highlight>
                  <a:srgbClr val="FFFF00"/>
                </a:highlight>
              </a:rPr>
              <a:t> </a:t>
            </a:r>
            <a:r>
              <a:rPr lang="sk-SK" dirty="0" err="1">
                <a:highlight>
                  <a:srgbClr val="FFFF00"/>
                </a:highlight>
              </a:rPr>
              <a:t>she</a:t>
            </a:r>
            <a:r>
              <a:rPr lang="sk-SK" dirty="0">
                <a:highlight>
                  <a:srgbClr val="FFFF00"/>
                </a:highlight>
              </a:rPr>
              <a:t> </a:t>
            </a:r>
            <a:r>
              <a:rPr lang="sk-SK" dirty="0" err="1">
                <a:highlight>
                  <a:srgbClr val="FFFF00"/>
                </a:highlight>
              </a:rPr>
              <a:t>lied</a:t>
            </a:r>
            <a:r>
              <a:rPr lang="sk-SK" dirty="0">
                <a:highlight>
                  <a:srgbClr val="FFFF00"/>
                </a:highlight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426322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8D06CE56-3881-4ADA-8CEF-D18B02C242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79F3C543-62EC-4433-9C93-A2CD8764E9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26" name="Rectangle 25">
            <a:extLst>
              <a:ext uri="{FF2B5EF4-FFF2-40B4-BE49-F238E27FC236}">
                <a16:creationId xmlns:a16="http://schemas.microsoft.com/office/drawing/2014/main" id="{E91DC736-0EF8-4F87-9146-EBF1D2EE4D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17" descr="Question mark on green pastel background">
            <a:extLst>
              <a:ext uri="{FF2B5EF4-FFF2-40B4-BE49-F238E27FC236}">
                <a16:creationId xmlns:a16="http://schemas.microsoft.com/office/drawing/2014/main" id="{063FF408-7E82-486A-94BE-F34DD4353DF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200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28" name="Rectangle 27">
            <a:extLst>
              <a:ext uri="{FF2B5EF4-FFF2-40B4-BE49-F238E27FC236}">
                <a16:creationId xmlns:a16="http://schemas.microsoft.com/office/drawing/2014/main" id="{097CD68E-23E3-4007-8847-CD0944C4F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9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16EC2DF7-EE4D-4FF7-A41A-BD193E794C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7981" y="1122363"/>
            <a:ext cx="4023360" cy="3204134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r>
              <a:rPr lang="en-US" sz="4800" dirty="0"/>
              <a:t>What do you know about clauses so far?</a:t>
            </a:r>
            <a:r>
              <a:rPr lang="sk-SK" sz="4800" dirty="0"/>
              <a:t> (</a:t>
            </a:r>
            <a:r>
              <a:rPr lang="sk-SK" sz="4800" dirty="0" err="1"/>
              <a:t>use</a:t>
            </a:r>
            <a:r>
              <a:rPr lang="sk-SK" sz="4800" dirty="0"/>
              <a:t> chat)</a:t>
            </a:r>
            <a:endParaRPr lang="en-US" sz="4800" dirty="0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solidFill>
              <a:schemeClr val="tx2">
                <a:lumMod val="25000"/>
                <a:lumOff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4587440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53989AD-3905-4B3A-9C35-D6E93E2546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/>
              <a:t>Noun</a:t>
            </a:r>
            <a:r>
              <a:rPr lang="sk-SK" dirty="0"/>
              <a:t>/</a:t>
            </a:r>
            <a:r>
              <a:rPr lang="sk-SK" dirty="0" err="1"/>
              <a:t>nominal</a:t>
            </a:r>
            <a:r>
              <a:rPr lang="sk-SK" dirty="0"/>
              <a:t> </a:t>
            </a:r>
            <a:r>
              <a:rPr lang="sk-SK" dirty="0" err="1"/>
              <a:t>clauses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9AC01F39-93D2-431F-9E28-9D58FEA3C1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I </a:t>
            </a:r>
            <a:r>
              <a:rPr lang="sk-SK" dirty="0" err="1"/>
              <a:t>told</a:t>
            </a:r>
            <a:r>
              <a:rPr lang="sk-SK" dirty="0"/>
              <a:t> </a:t>
            </a:r>
            <a:r>
              <a:rPr lang="sk-SK" dirty="0" err="1"/>
              <a:t>him</a:t>
            </a:r>
            <a:r>
              <a:rPr lang="sk-SK" dirty="0"/>
              <a:t> </a:t>
            </a:r>
            <a:r>
              <a:rPr lang="sk-SK" b="1" dirty="0"/>
              <a:t>(</a:t>
            </a:r>
            <a:r>
              <a:rPr lang="sk-SK" b="1" i="1" dirty="0" err="1"/>
              <a:t>that</a:t>
            </a:r>
            <a:r>
              <a:rPr lang="sk-SK" b="1" i="1" dirty="0"/>
              <a:t>) </a:t>
            </a:r>
            <a:r>
              <a:rPr lang="sk-SK" dirty="0"/>
              <a:t>he </a:t>
            </a:r>
            <a:r>
              <a:rPr lang="sk-SK" dirty="0" err="1"/>
              <a:t>was</a:t>
            </a:r>
            <a:r>
              <a:rPr lang="sk-SK" dirty="0"/>
              <a:t> </a:t>
            </a:r>
            <a:r>
              <a:rPr lang="sk-SK" dirty="0" err="1"/>
              <a:t>wrong</a:t>
            </a:r>
            <a:r>
              <a:rPr lang="sk-SK" dirty="0"/>
              <a:t>.</a:t>
            </a:r>
          </a:p>
          <a:p>
            <a:r>
              <a:rPr lang="sk-SK" dirty="0"/>
              <a:t>I </a:t>
            </a:r>
            <a:r>
              <a:rPr lang="sk-SK" dirty="0" err="1"/>
              <a:t>heard</a:t>
            </a:r>
            <a:r>
              <a:rPr lang="sk-SK" dirty="0"/>
              <a:t> </a:t>
            </a:r>
            <a:r>
              <a:rPr lang="sk-SK" b="1" i="1" dirty="0" err="1"/>
              <a:t>that</a:t>
            </a:r>
            <a:r>
              <a:rPr lang="sk-SK" dirty="0"/>
              <a:t> he </a:t>
            </a:r>
            <a:r>
              <a:rPr lang="sk-SK" dirty="0" err="1"/>
              <a:t>failed</a:t>
            </a:r>
            <a:r>
              <a:rPr lang="sk-SK" dirty="0"/>
              <a:t> </a:t>
            </a:r>
            <a:r>
              <a:rPr lang="sk-SK" dirty="0" err="1"/>
              <a:t>the</a:t>
            </a:r>
            <a:r>
              <a:rPr lang="sk-SK" dirty="0"/>
              <a:t> </a:t>
            </a:r>
            <a:r>
              <a:rPr lang="sk-SK" dirty="0" err="1"/>
              <a:t>exam</a:t>
            </a:r>
            <a:r>
              <a:rPr lang="sk-SK" dirty="0"/>
              <a:t>. </a:t>
            </a:r>
          </a:p>
          <a:p>
            <a:r>
              <a:rPr lang="sk-SK" dirty="0"/>
              <a:t>I </a:t>
            </a:r>
            <a:r>
              <a:rPr lang="sk-SK" dirty="0" err="1"/>
              <a:t>asked</a:t>
            </a:r>
            <a:r>
              <a:rPr lang="sk-SK" dirty="0"/>
              <a:t> my </a:t>
            </a:r>
            <a:r>
              <a:rPr lang="sk-SK" dirty="0" err="1"/>
              <a:t>neighbour</a:t>
            </a:r>
            <a:r>
              <a:rPr lang="sk-SK" dirty="0"/>
              <a:t> </a:t>
            </a:r>
            <a:r>
              <a:rPr lang="sk-SK" b="1" i="1" dirty="0" err="1"/>
              <a:t>if</a:t>
            </a:r>
            <a:r>
              <a:rPr lang="sk-SK" b="1" i="1" dirty="0"/>
              <a:t>/</a:t>
            </a:r>
            <a:r>
              <a:rPr lang="sk-SK" b="1" i="1" dirty="0" err="1"/>
              <a:t>whether</a:t>
            </a:r>
            <a:r>
              <a:rPr lang="sk-SK" b="1" i="1" dirty="0"/>
              <a:t> </a:t>
            </a:r>
            <a:r>
              <a:rPr lang="sk-SK" dirty="0" err="1"/>
              <a:t>she</a:t>
            </a:r>
            <a:r>
              <a:rPr lang="sk-SK" dirty="0"/>
              <a:t> </a:t>
            </a:r>
            <a:r>
              <a:rPr lang="sk-SK" dirty="0" err="1"/>
              <a:t>could</a:t>
            </a:r>
            <a:r>
              <a:rPr lang="sk-SK" dirty="0"/>
              <a:t> </a:t>
            </a:r>
            <a:r>
              <a:rPr lang="sk-SK" dirty="0" err="1"/>
              <a:t>lend</a:t>
            </a:r>
            <a:r>
              <a:rPr lang="sk-SK" dirty="0"/>
              <a:t> </a:t>
            </a:r>
            <a:r>
              <a:rPr lang="sk-SK" dirty="0" err="1"/>
              <a:t>me</a:t>
            </a:r>
            <a:r>
              <a:rPr lang="sk-SK" dirty="0"/>
              <a:t> </a:t>
            </a:r>
            <a:r>
              <a:rPr lang="sk-SK" dirty="0" err="1"/>
              <a:t>some</a:t>
            </a:r>
            <a:r>
              <a:rPr lang="sk-SK" dirty="0"/>
              <a:t> </a:t>
            </a:r>
            <a:r>
              <a:rPr lang="sk-SK" dirty="0" err="1"/>
              <a:t>flour</a:t>
            </a:r>
            <a:r>
              <a:rPr lang="sk-SK" dirty="0"/>
              <a:t>. </a:t>
            </a:r>
          </a:p>
          <a:p>
            <a:r>
              <a:rPr lang="sk-SK" dirty="0"/>
              <a:t>He </a:t>
            </a:r>
            <a:r>
              <a:rPr lang="sk-SK" dirty="0" err="1"/>
              <a:t>said</a:t>
            </a:r>
            <a:r>
              <a:rPr lang="sk-SK" dirty="0"/>
              <a:t> </a:t>
            </a:r>
            <a:r>
              <a:rPr lang="sk-SK" b="1" i="1" dirty="0" err="1"/>
              <a:t>that</a:t>
            </a:r>
            <a:r>
              <a:rPr lang="sk-SK" b="1" i="1" dirty="0"/>
              <a:t> </a:t>
            </a:r>
            <a:r>
              <a:rPr lang="sk-SK" dirty="0"/>
              <a:t>he </a:t>
            </a:r>
            <a:r>
              <a:rPr lang="sk-SK" dirty="0" err="1"/>
              <a:t>would</a:t>
            </a:r>
            <a:r>
              <a:rPr lang="sk-SK" dirty="0"/>
              <a:t> </a:t>
            </a:r>
            <a:r>
              <a:rPr lang="sk-SK" dirty="0" err="1"/>
              <a:t>be</a:t>
            </a:r>
            <a:r>
              <a:rPr lang="sk-SK" dirty="0"/>
              <a:t> at </a:t>
            </a:r>
            <a:r>
              <a:rPr lang="sk-SK" dirty="0" err="1"/>
              <a:t>home</a:t>
            </a:r>
            <a:r>
              <a:rPr lang="sk-SK" dirty="0"/>
              <a:t> by 6 </a:t>
            </a:r>
            <a:r>
              <a:rPr lang="sk-SK" dirty="0" err="1"/>
              <a:t>pm</a:t>
            </a:r>
            <a:r>
              <a:rPr lang="sk-SK" dirty="0"/>
              <a:t>.</a:t>
            </a:r>
          </a:p>
          <a:p>
            <a:r>
              <a:rPr lang="sk-SK" dirty="0"/>
              <a:t>I </a:t>
            </a:r>
            <a:r>
              <a:rPr lang="sk-SK" dirty="0" err="1"/>
              <a:t>thought</a:t>
            </a:r>
            <a:r>
              <a:rPr lang="sk-SK" dirty="0"/>
              <a:t> </a:t>
            </a:r>
            <a:r>
              <a:rPr lang="sk-SK" b="1" i="1" dirty="0" err="1"/>
              <a:t>that</a:t>
            </a:r>
            <a:r>
              <a:rPr lang="sk-SK" b="1" i="1" dirty="0"/>
              <a:t> </a:t>
            </a:r>
            <a:r>
              <a:rPr lang="sk-SK" dirty="0" err="1"/>
              <a:t>it</a:t>
            </a:r>
            <a:r>
              <a:rPr lang="sk-SK" dirty="0"/>
              <a:t> </a:t>
            </a:r>
            <a:r>
              <a:rPr lang="sk-SK" dirty="0" err="1"/>
              <a:t>was</a:t>
            </a:r>
            <a:r>
              <a:rPr lang="sk-SK" dirty="0"/>
              <a:t> </a:t>
            </a:r>
            <a:r>
              <a:rPr lang="sk-SK" dirty="0" err="1"/>
              <a:t>correct</a:t>
            </a:r>
            <a:r>
              <a:rPr lang="sk-SK" dirty="0"/>
              <a:t>.  </a:t>
            </a:r>
          </a:p>
        </p:txBody>
      </p:sp>
    </p:spTree>
    <p:extLst>
      <p:ext uri="{BB962C8B-B14F-4D97-AF65-F5344CB8AC3E}">
        <p14:creationId xmlns:p14="http://schemas.microsoft.com/office/powerpoint/2010/main" val="41100844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DA4023F-C6CD-4F8A-A88F-A12A33C8DB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/>
              <a:t>Relative</a:t>
            </a:r>
            <a:r>
              <a:rPr lang="sk-SK" dirty="0"/>
              <a:t> </a:t>
            </a:r>
            <a:r>
              <a:rPr lang="sk-SK" dirty="0" err="1"/>
              <a:t>clause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B9BF386D-9A98-4FA4-9E72-725A4897C6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/>
              <a:t>Definition: </a:t>
            </a:r>
          </a:p>
          <a:p>
            <a:r>
              <a:rPr lang="en-US" dirty="0"/>
              <a:t>A relative clause is a </a:t>
            </a:r>
            <a:r>
              <a:rPr lang="en-US" dirty="0">
                <a:hlinkClick r:id="rId2"/>
              </a:rPr>
              <a:t>clause</a:t>
            </a:r>
            <a:r>
              <a:rPr lang="en-US" dirty="0"/>
              <a:t> which describes the </a:t>
            </a:r>
            <a:r>
              <a:rPr lang="en-US" dirty="0">
                <a:hlinkClick r:id="rId3"/>
              </a:rPr>
              <a:t>referent</a:t>
            </a:r>
            <a:r>
              <a:rPr lang="en-US" dirty="0"/>
              <a:t> of a </a:t>
            </a:r>
            <a:r>
              <a:rPr lang="en-US" dirty="0">
                <a:hlinkClick r:id="rId4"/>
              </a:rPr>
              <a:t>head</a:t>
            </a:r>
            <a:r>
              <a:rPr lang="en-US" dirty="0"/>
              <a:t> </a:t>
            </a:r>
            <a:r>
              <a:rPr lang="en-US" dirty="0">
                <a:hlinkClick r:id="rId5"/>
              </a:rPr>
              <a:t>noun</a:t>
            </a:r>
            <a:r>
              <a:rPr lang="en-US" dirty="0"/>
              <a:t> or </a:t>
            </a:r>
            <a:r>
              <a:rPr lang="en-US" dirty="0">
                <a:hlinkClick r:id="rId6"/>
              </a:rPr>
              <a:t>pronoun</a:t>
            </a:r>
            <a:r>
              <a:rPr lang="en-US" dirty="0"/>
              <a:t>. It often restricts the reference of the head noun or pronoun.</a:t>
            </a:r>
            <a:endParaRPr lang="sk-SK" dirty="0"/>
          </a:p>
          <a:p>
            <a:r>
              <a:rPr lang="sk-SK" b="1" i="1" dirty="0"/>
              <a:t>A </a:t>
            </a:r>
            <a:r>
              <a:rPr lang="sk-SK" b="1" i="1" dirty="0" err="1"/>
              <a:t>relativizer</a:t>
            </a:r>
            <a:r>
              <a:rPr lang="sk-SK" dirty="0"/>
              <a:t>: a </a:t>
            </a:r>
            <a:r>
              <a:rPr lang="sk-SK" dirty="0" err="1"/>
              <a:t>subordinating</a:t>
            </a:r>
            <a:r>
              <a:rPr lang="sk-SK" dirty="0"/>
              <a:t> </a:t>
            </a:r>
            <a:r>
              <a:rPr lang="sk-SK" dirty="0" err="1"/>
              <a:t>conjunction</a:t>
            </a:r>
            <a:r>
              <a:rPr lang="sk-SK" dirty="0"/>
              <a:t> </a:t>
            </a:r>
            <a:r>
              <a:rPr lang="sk-SK" dirty="0" err="1"/>
              <a:t>that</a:t>
            </a:r>
            <a:r>
              <a:rPr lang="sk-SK" dirty="0"/>
              <a:t> </a:t>
            </a:r>
            <a:r>
              <a:rPr lang="sk-SK" dirty="0" err="1"/>
              <a:t>links</a:t>
            </a:r>
            <a:r>
              <a:rPr lang="sk-SK" dirty="0"/>
              <a:t> a </a:t>
            </a:r>
            <a:r>
              <a:rPr lang="sk-SK" dirty="0" err="1"/>
              <a:t>relative</a:t>
            </a:r>
            <a:r>
              <a:rPr lang="sk-SK" dirty="0"/>
              <a:t> </a:t>
            </a:r>
            <a:r>
              <a:rPr lang="sk-SK" dirty="0" err="1"/>
              <a:t>clause</a:t>
            </a:r>
            <a:r>
              <a:rPr lang="sk-SK" dirty="0"/>
              <a:t> to </a:t>
            </a:r>
            <a:r>
              <a:rPr lang="sk-SK" dirty="0" err="1"/>
              <a:t>its</a:t>
            </a:r>
            <a:r>
              <a:rPr lang="sk-SK" dirty="0"/>
              <a:t> </a:t>
            </a:r>
            <a:r>
              <a:rPr lang="sk-SK" dirty="0" err="1"/>
              <a:t>head</a:t>
            </a:r>
            <a:r>
              <a:rPr lang="sk-SK" dirty="0"/>
              <a:t> </a:t>
            </a:r>
            <a:r>
              <a:rPr lang="sk-SK" dirty="0" err="1"/>
              <a:t>noun</a:t>
            </a:r>
            <a:r>
              <a:rPr lang="sk-SK" dirty="0"/>
              <a:t>. </a:t>
            </a:r>
          </a:p>
          <a:p>
            <a:r>
              <a:rPr lang="sk-SK" dirty="0" err="1"/>
              <a:t>The</a:t>
            </a:r>
            <a:r>
              <a:rPr lang="sk-SK" dirty="0"/>
              <a:t> man </a:t>
            </a:r>
            <a:r>
              <a:rPr lang="sk-SK" dirty="0">
                <a:highlight>
                  <a:srgbClr val="FFFF00"/>
                </a:highlight>
              </a:rPr>
              <a:t>(</a:t>
            </a:r>
            <a:r>
              <a:rPr lang="sk-SK" b="1" i="1" dirty="0" err="1">
                <a:highlight>
                  <a:srgbClr val="FFFF00"/>
                </a:highlight>
              </a:rPr>
              <a:t>who</a:t>
            </a:r>
            <a:r>
              <a:rPr lang="sk-SK" dirty="0">
                <a:highlight>
                  <a:srgbClr val="FFFF00"/>
                </a:highlight>
              </a:rPr>
              <a:t> </a:t>
            </a:r>
            <a:r>
              <a:rPr lang="sk-SK" dirty="0" err="1">
                <a:highlight>
                  <a:srgbClr val="FFFF00"/>
                </a:highlight>
              </a:rPr>
              <a:t>is</a:t>
            </a:r>
            <a:r>
              <a:rPr lang="sk-SK" dirty="0">
                <a:highlight>
                  <a:srgbClr val="FFFF00"/>
                </a:highlight>
              </a:rPr>
              <a:t>) </a:t>
            </a:r>
            <a:r>
              <a:rPr lang="sk-SK" dirty="0" err="1">
                <a:highlight>
                  <a:srgbClr val="FFFF00"/>
                </a:highlight>
              </a:rPr>
              <a:t>waiting</a:t>
            </a:r>
            <a:r>
              <a:rPr lang="sk-SK" dirty="0">
                <a:highlight>
                  <a:srgbClr val="FFFF00"/>
                </a:highlight>
              </a:rPr>
              <a:t> </a:t>
            </a:r>
            <a:r>
              <a:rPr lang="sk-SK" dirty="0" err="1">
                <a:highlight>
                  <a:srgbClr val="FFFF00"/>
                </a:highlight>
              </a:rPr>
              <a:t>outside</a:t>
            </a:r>
            <a:r>
              <a:rPr lang="sk-SK" dirty="0">
                <a:highlight>
                  <a:srgbClr val="FFFF00"/>
                </a:highlight>
              </a:rPr>
              <a:t> </a:t>
            </a:r>
            <a:r>
              <a:rPr lang="sk-SK" dirty="0" err="1">
                <a:highlight>
                  <a:srgbClr val="FFFF00"/>
                </a:highlight>
              </a:rPr>
              <a:t>the</a:t>
            </a:r>
            <a:r>
              <a:rPr lang="sk-SK" dirty="0">
                <a:highlight>
                  <a:srgbClr val="FFFF00"/>
                </a:highlight>
              </a:rPr>
              <a:t> </a:t>
            </a:r>
            <a:r>
              <a:rPr lang="sk-SK" dirty="0" err="1">
                <a:highlight>
                  <a:srgbClr val="FFFF00"/>
                </a:highlight>
              </a:rPr>
              <a:t>shop</a:t>
            </a:r>
            <a:r>
              <a:rPr lang="sk-SK" dirty="0">
                <a:highlight>
                  <a:srgbClr val="FFFF00"/>
                </a:highlight>
              </a:rPr>
              <a:t> </a:t>
            </a:r>
            <a:r>
              <a:rPr lang="sk-SK" dirty="0" err="1"/>
              <a:t>is</a:t>
            </a:r>
            <a:r>
              <a:rPr lang="sk-SK" dirty="0"/>
              <a:t> my </a:t>
            </a:r>
            <a:r>
              <a:rPr lang="sk-SK" dirty="0" err="1"/>
              <a:t>brother</a:t>
            </a:r>
            <a:r>
              <a:rPr lang="sk-SK" dirty="0"/>
              <a:t>. </a:t>
            </a:r>
          </a:p>
          <a:p>
            <a:endParaRPr lang="en-US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22355052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C61AF81-E460-4F32-8F8C-B4B04FFDA1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/>
              <a:t>Kinds</a:t>
            </a:r>
            <a:r>
              <a:rPr lang="sk-SK" dirty="0"/>
              <a:t> of </a:t>
            </a:r>
            <a:r>
              <a:rPr lang="sk-SK" dirty="0" err="1"/>
              <a:t>relative</a:t>
            </a:r>
            <a:r>
              <a:rPr lang="sk-SK" dirty="0"/>
              <a:t> </a:t>
            </a:r>
            <a:r>
              <a:rPr lang="sk-SK" dirty="0" err="1"/>
              <a:t>clauses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C2BB7B41-1827-4E64-9EC0-8713B695C4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Nonrestrictive Relative Clause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hlinkClick r:id="rId3"/>
              </a:rPr>
              <a:t>Restrictive Relative Clause</a:t>
            </a:r>
            <a:endParaRPr lang="en-US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06067849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92A6C9C-E0E6-4596-BE9A-2772F8F2EF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/>
              <a:t>Restrictive</a:t>
            </a:r>
            <a:r>
              <a:rPr lang="sk-SK" dirty="0"/>
              <a:t> </a:t>
            </a:r>
            <a:r>
              <a:rPr lang="sk-SK" dirty="0" err="1"/>
              <a:t>relative</a:t>
            </a:r>
            <a:r>
              <a:rPr lang="sk-SK" dirty="0"/>
              <a:t> </a:t>
            </a:r>
            <a:r>
              <a:rPr lang="sk-SK" dirty="0" err="1"/>
              <a:t>clauses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2B9C308F-AAE2-486C-9C76-AFF469F597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/>
              <a:t>The</a:t>
            </a:r>
            <a:r>
              <a:rPr lang="sk-SK" dirty="0"/>
              <a:t> man </a:t>
            </a:r>
            <a:r>
              <a:rPr lang="sk-SK" b="1" i="1" dirty="0" err="1"/>
              <a:t>who</a:t>
            </a:r>
            <a:r>
              <a:rPr lang="sk-SK" b="1" i="1" dirty="0"/>
              <a:t> </a:t>
            </a:r>
            <a:r>
              <a:rPr lang="sk-SK" b="1" i="1" dirty="0" err="1"/>
              <a:t>is</a:t>
            </a:r>
            <a:r>
              <a:rPr lang="sk-SK" b="1" i="1" dirty="0"/>
              <a:t> </a:t>
            </a:r>
            <a:r>
              <a:rPr lang="sk-SK" b="1" i="1" dirty="0" err="1"/>
              <a:t>waiting</a:t>
            </a:r>
            <a:r>
              <a:rPr lang="sk-SK" b="1" i="1" dirty="0"/>
              <a:t> </a:t>
            </a:r>
            <a:r>
              <a:rPr lang="sk-SK" b="1" i="1" dirty="0" err="1"/>
              <a:t>outside</a:t>
            </a:r>
            <a:r>
              <a:rPr lang="sk-SK" b="1" i="1" dirty="0"/>
              <a:t> </a:t>
            </a:r>
            <a:r>
              <a:rPr lang="sk-SK" b="1" i="1" dirty="0" err="1"/>
              <a:t>the</a:t>
            </a:r>
            <a:r>
              <a:rPr lang="sk-SK" b="1" i="1" dirty="0"/>
              <a:t> </a:t>
            </a:r>
            <a:r>
              <a:rPr lang="sk-SK" b="1" i="1" dirty="0" err="1"/>
              <a:t>shop</a:t>
            </a:r>
            <a:r>
              <a:rPr lang="sk-SK" b="1" i="1" dirty="0"/>
              <a:t> </a:t>
            </a:r>
            <a:r>
              <a:rPr lang="sk-SK" dirty="0" err="1"/>
              <a:t>is</a:t>
            </a:r>
            <a:r>
              <a:rPr lang="sk-SK" dirty="0"/>
              <a:t> my </a:t>
            </a:r>
            <a:r>
              <a:rPr lang="sk-SK" dirty="0" err="1"/>
              <a:t>father</a:t>
            </a:r>
            <a:r>
              <a:rPr lang="sk-SK" dirty="0"/>
              <a:t>. </a:t>
            </a:r>
          </a:p>
          <a:p>
            <a:r>
              <a:rPr lang="sk-SK" dirty="0" err="1"/>
              <a:t>The</a:t>
            </a:r>
            <a:r>
              <a:rPr lang="sk-SK" dirty="0"/>
              <a:t> man </a:t>
            </a:r>
            <a:r>
              <a:rPr lang="sk-SK" b="1" i="1" dirty="0" err="1"/>
              <a:t>who</a:t>
            </a:r>
            <a:r>
              <a:rPr lang="sk-SK" b="1" i="1" dirty="0"/>
              <a:t>/</a:t>
            </a:r>
            <a:r>
              <a:rPr lang="sk-SK" b="1" i="1" dirty="0" err="1"/>
              <a:t>that</a:t>
            </a:r>
            <a:r>
              <a:rPr lang="sk-SK" b="1" i="1" dirty="0"/>
              <a:t> </a:t>
            </a:r>
            <a:r>
              <a:rPr lang="sk-SK" b="1" i="1" dirty="0" err="1"/>
              <a:t>witnessed</a:t>
            </a:r>
            <a:r>
              <a:rPr lang="sk-SK" b="1" i="1" dirty="0"/>
              <a:t> </a:t>
            </a:r>
            <a:r>
              <a:rPr lang="sk-SK" b="1" i="1" dirty="0" err="1"/>
              <a:t>the</a:t>
            </a:r>
            <a:r>
              <a:rPr lang="sk-SK" b="1" i="1" dirty="0"/>
              <a:t> </a:t>
            </a:r>
            <a:r>
              <a:rPr lang="sk-SK" b="1" i="1" dirty="0" err="1"/>
              <a:t>murder</a:t>
            </a:r>
            <a:r>
              <a:rPr lang="sk-SK" b="1" i="1" dirty="0"/>
              <a:t> </a:t>
            </a:r>
            <a:r>
              <a:rPr lang="sk-SK" dirty="0" err="1"/>
              <a:t>is</a:t>
            </a:r>
            <a:r>
              <a:rPr lang="sk-SK" dirty="0"/>
              <a:t> </a:t>
            </a:r>
            <a:r>
              <a:rPr lang="sk-SK" dirty="0" err="1"/>
              <a:t>being</a:t>
            </a:r>
            <a:r>
              <a:rPr lang="sk-SK" dirty="0"/>
              <a:t> </a:t>
            </a:r>
            <a:r>
              <a:rPr lang="sk-SK" dirty="0" err="1"/>
              <a:t>questioned</a:t>
            </a:r>
            <a:r>
              <a:rPr lang="sk-SK" dirty="0"/>
              <a:t> by </a:t>
            </a:r>
            <a:r>
              <a:rPr lang="sk-SK" dirty="0" err="1"/>
              <a:t>the</a:t>
            </a:r>
            <a:r>
              <a:rPr lang="sk-SK" dirty="0"/>
              <a:t> police. </a:t>
            </a:r>
          </a:p>
        </p:txBody>
      </p:sp>
    </p:spTree>
    <p:extLst>
      <p:ext uri="{BB962C8B-B14F-4D97-AF65-F5344CB8AC3E}">
        <p14:creationId xmlns:p14="http://schemas.microsoft.com/office/powerpoint/2010/main" val="108388042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AA62003-72E2-4C3F-B7CA-D16192BE32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/>
              <a:t>Nonrestrictive</a:t>
            </a:r>
            <a:r>
              <a:rPr lang="sk-SK" dirty="0"/>
              <a:t> </a:t>
            </a:r>
            <a:r>
              <a:rPr lang="sk-SK" dirty="0" err="1"/>
              <a:t>relative</a:t>
            </a:r>
            <a:r>
              <a:rPr lang="sk-SK" dirty="0"/>
              <a:t> </a:t>
            </a:r>
            <a:r>
              <a:rPr lang="sk-SK" dirty="0" err="1"/>
              <a:t>clause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A34B342A-4E5A-4BE7-8B70-86D5441B5E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Definition: </a:t>
            </a:r>
          </a:p>
          <a:p>
            <a:r>
              <a:rPr lang="en-US" dirty="0"/>
              <a:t>A  nonrestrictive relative clause is a relative clause that does not aid in the identification of the referent of its head noun, but only provides information about it.</a:t>
            </a:r>
          </a:p>
          <a:p>
            <a:r>
              <a:rPr lang="en-US" dirty="0"/>
              <a:t>A nonrestrictive relative clause is formally distinguished in some languages</a:t>
            </a:r>
            <a:r>
              <a:rPr lang="sk-SK" dirty="0"/>
              <a:t> by </a:t>
            </a:r>
            <a:r>
              <a:rPr lang="sk-SK" dirty="0" err="1"/>
              <a:t>using</a:t>
            </a:r>
            <a:r>
              <a:rPr lang="sk-SK" dirty="0"/>
              <a:t> </a:t>
            </a:r>
            <a:r>
              <a:rPr lang="sk-SK" dirty="0" err="1"/>
              <a:t>commas</a:t>
            </a:r>
            <a:r>
              <a:rPr lang="sk-SK" dirty="0"/>
              <a:t>.</a:t>
            </a:r>
            <a:endParaRPr lang="en-US" dirty="0"/>
          </a:p>
          <a:p>
            <a:r>
              <a:rPr lang="en-US" dirty="0"/>
              <a:t>Examples: </a:t>
            </a:r>
          </a:p>
          <a:p>
            <a:r>
              <a:rPr lang="en-US" dirty="0"/>
              <a:t>(English)</a:t>
            </a:r>
          </a:p>
          <a:p>
            <a:r>
              <a:rPr lang="en-US" dirty="0">
                <a:highlight>
                  <a:srgbClr val="FFFF00"/>
                </a:highlight>
              </a:rPr>
              <a:t>For a balloon to float, it must be filled with helium</a:t>
            </a:r>
            <a:r>
              <a:rPr lang="en-US" i="1" dirty="0">
                <a:highlight>
                  <a:srgbClr val="FFFF00"/>
                </a:highlight>
              </a:rPr>
              <a:t>, </a:t>
            </a:r>
            <a:r>
              <a:rPr lang="en-US" i="1" dirty="0">
                <a:highlight>
                  <a:srgbClr val="00FFFF"/>
                </a:highlight>
              </a:rPr>
              <a:t>which is lighter than the air around it</a:t>
            </a:r>
            <a:r>
              <a:rPr lang="en-US" dirty="0">
                <a:highlight>
                  <a:srgbClr val="00FFFF"/>
                </a:highlight>
              </a:rPr>
              <a:t>.</a:t>
            </a:r>
            <a:endParaRPr lang="sk-SK" dirty="0">
              <a:highlight>
                <a:srgbClr val="00FFFF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361132974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B63BA42-B9C4-489C-BE00-1AE56587FB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/>
              <a:t>Restrictive</a:t>
            </a:r>
            <a:r>
              <a:rPr lang="sk-SK" dirty="0"/>
              <a:t> </a:t>
            </a:r>
            <a:r>
              <a:rPr lang="sk-SK" dirty="0" err="1"/>
              <a:t>relative</a:t>
            </a:r>
            <a:r>
              <a:rPr lang="sk-SK" dirty="0"/>
              <a:t> </a:t>
            </a:r>
            <a:r>
              <a:rPr lang="sk-SK" dirty="0" err="1"/>
              <a:t>clause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89764B26-36AF-488E-81AC-97FB877B62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Definition: </a:t>
            </a:r>
          </a:p>
          <a:p>
            <a:r>
              <a:rPr lang="en-US" dirty="0"/>
              <a:t>A restrictive relative clause is a relative clause that helps to identify the </a:t>
            </a:r>
            <a:r>
              <a:rPr lang="en-US" dirty="0">
                <a:hlinkClick r:id="rId2"/>
              </a:rPr>
              <a:t>referent</a:t>
            </a:r>
            <a:r>
              <a:rPr lang="en-US" dirty="0"/>
              <a:t> of the word that it modifies.</a:t>
            </a:r>
          </a:p>
          <a:p>
            <a:r>
              <a:rPr lang="en-US" dirty="0"/>
              <a:t>Examples: </a:t>
            </a:r>
          </a:p>
          <a:p>
            <a:r>
              <a:rPr lang="en-US" dirty="0"/>
              <a:t>This was the man </a:t>
            </a:r>
            <a:r>
              <a:rPr lang="en-US" i="1" dirty="0">
                <a:highlight>
                  <a:srgbClr val="00FFFF"/>
                </a:highlight>
              </a:rPr>
              <a:t>who entered the art gallery on that February day in 1908</a:t>
            </a:r>
            <a:r>
              <a:rPr lang="sk-SK" i="1" dirty="0">
                <a:highlight>
                  <a:srgbClr val="00FFFF"/>
                </a:highlight>
              </a:rPr>
              <a:t>...</a:t>
            </a:r>
            <a:endParaRPr lang="sk-SK" dirty="0">
              <a:highlight>
                <a:srgbClr val="00FFFF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280945782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E9B5FA7-A5F6-44D5-A9FC-263CECBE1B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Non-</a:t>
            </a:r>
            <a:r>
              <a:rPr lang="sk-SK" dirty="0" err="1"/>
              <a:t>restrictive</a:t>
            </a:r>
            <a:r>
              <a:rPr lang="sk-SK" dirty="0"/>
              <a:t> </a:t>
            </a:r>
            <a:r>
              <a:rPr lang="sk-SK" dirty="0" err="1"/>
              <a:t>relative</a:t>
            </a:r>
            <a:r>
              <a:rPr lang="sk-SK" dirty="0"/>
              <a:t> </a:t>
            </a:r>
            <a:r>
              <a:rPr lang="sk-SK" dirty="0" err="1"/>
              <a:t>clauses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2B27FCDA-F819-4600-905F-3B24021BAB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My </a:t>
            </a:r>
            <a:r>
              <a:rPr lang="sk-SK" dirty="0" err="1"/>
              <a:t>Maths</a:t>
            </a:r>
            <a:r>
              <a:rPr lang="sk-SK" dirty="0"/>
              <a:t> </a:t>
            </a:r>
            <a:r>
              <a:rPr lang="sk-SK" dirty="0" err="1"/>
              <a:t>teacher</a:t>
            </a:r>
            <a:r>
              <a:rPr lang="sk-SK" dirty="0"/>
              <a:t>, </a:t>
            </a:r>
            <a:r>
              <a:rPr lang="sk-SK" b="1" i="1" dirty="0" err="1"/>
              <a:t>who</a:t>
            </a:r>
            <a:r>
              <a:rPr lang="sk-SK" b="1" i="1" dirty="0"/>
              <a:t> </a:t>
            </a:r>
            <a:r>
              <a:rPr lang="sk-SK" b="1" i="1" dirty="0" err="1"/>
              <a:t>is</a:t>
            </a:r>
            <a:r>
              <a:rPr lang="sk-SK" b="1" i="1" dirty="0"/>
              <a:t> </a:t>
            </a:r>
            <a:r>
              <a:rPr lang="sk-SK" b="1" i="1" dirty="0" err="1"/>
              <a:t>from</a:t>
            </a:r>
            <a:r>
              <a:rPr lang="sk-SK" b="1" i="1" dirty="0"/>
              <a:t> </a:t>
            </a:r>
            <a:r>
              <a:rPr lang="sk-SK" b="1" i="1" dirty="0" err="1"/>
              <a:t>Finland</a:t>
            </a:r>
            <a:r>
              <a:rPr lang="sk-SK" dirty="0"/>
              <a:t>, </a:t>
            </a:r>
            <a:r>
              <a:rPr lang="sk-SK" dirty="0" err="1"/>
              <a:t>gave</a:t>
            </a:r>
            <a:r>
              <a:rPr lang="sk-SK" dirty="0"/>
              <a:t> </a:t>
            </a:r>
            <a:r>
              <a:rPr lang="sk-SK" dirty="0" err="1"/>
              <a:t>us</a:t>
            </a:r>
            <a:r>
              <a:rPr lang="sk-SK" dirty="0"/>
              <a:t> a </a:t>
            </a:r>
            <a:r>
              <a:rPr lang="sk-SK" dirty="0" err="1"/>
              <a:t>very</a:t>
            </a:r>
            <a:r>
              <a:rPr lang="sk-SK" dirty="0"/>
              <a:t> </a:t>
            </a:r>
            <a:r>
              <a:rPr lang="sk-SK" dirty="0" err="1"/>
              <a:t>difficult</a:t>
            </a:r>
            <a:r>
              <a:rPr lang="sk-SK" dirty="0"/>
              <a:t> test. </a:t>
            </a:r>
          </a:p>
        </p:txBody>
      </p:sp>
    </p:spTree>
    <p:extLst>
      <p:ext uri="{BB962C8B-B14F-4D97-AF65-F5344CB8AC3E}">
        <p14:creationId xmlns:p14="http://schemas.microsoft.com/office/powerpoint/2010/main" val="42229591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A66170C-FBA6-4430-A3B3-8DDB0F9E68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/>
              <a:t>Adverbial</a:t>
            </a:r>
            <a:r>
              <a:rPr lang="sk-SK" dirty="0"/>
              <a:t> </a:t>
            </a:r>
            <a:r>
              <a:rPr lang="sk-SK" dirty="0" err="1"/>
              <a:t>clause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FB16C48C-A61C-4DC7-A37E-276F412B52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Definition: </a:t>
            </a:r>
          </a:p>
          <a:p>
            <a:r>
              <a:rPr lang="en-US" dirty="0">
                <a:effectLst/>
              </a:rPr>
              <a:t>An adverbial clause is a clause that has an </a:t>
            </a:r>
            <a:r>
              <a:rPr lang="en-US" dirty="0"/>
              <a:t>adverb</a:t>
            </a:r>
            <a:r>
              <a:rPr lang="en-US" dirty="0">
                <a:effectLst/>
              </a:rPr>
              <a:t>-like function in modifying another clause.</a:t>
            </a:r>
            <a:endParaRPr lang="en-US" dirty="0"/>
          </a:p>
          <a:p>
            <a:r>
              <a:rPr lang="en-US" dirty="0">
                <a:effectLst/>
              </a:rPr>
              <a:t>An adverbial clause is likely to be distinct in its syntax or verb morphology.</a:t>
            </a:r>
            <a:endParaRPr lang="en-US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13033818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466CC90-7F20-4E1D-84C2-F16A424DCC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Examples: </a:t>
            </a:r>
            <a:br>
              <a:rPr lang="en-US" dirty="0"/>
            </a:b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216378DA-28CA-40BB-A13B-B92B41B6D2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(English)</a:t>
            </a:r>
          </a:p>
          <a:p>
            <a:r>
              <a:rPr lang="en-US" dirty="0">
                <a:effectLst/>
              </a:rPr>
              <a:t>He kept quiet </a:t>
            </a:r>
            <a:r>
              <a:rPr lang="en-US" b="1" i="1" dirty="0">
                <a:effectLst/>
              </a:rPr>
              <a:t>in order to avoid trouble.</a:t>
            </a:r>
            <a:r>
              <a:rPr lang="sk-SK" b="1" i="1" dirty="0">
                <a:effectLst/>
              </a:rPr>
              <a:t> </a:t>
            </a:r>
            <a:r>
              <a:rPr lang="sk-SK" i="1" dirty="0">
                <a:effectLst/>
              </a:rPr>
              <a:t>(</a:t>
            </a:r>
            <a:r>
              <a:rPr lang="sk-SK" i="1" dirty="0" err="1">
                <a:effectLst/>
              </a:rPr>
              <a:t>purpose</a:t>
            </a:r>
            <a:r>
              <a:rPr lang="sk-SK" i="1" dirty="0">
                <a:effectLst/>
              </a:rPr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Jennifer scrubbed the bathtub </a:t>
            </a:r>
            <a:r>
              <a:rPr lang="en-US" b="1" i="1" dirty="0"/>
              <a:t>until her arms ached</a:t>
            </a:r>
            <a:r>
              <a:rPr lang="en-US" i="1" dirty="0"/>
              <a:t>. </a:t>
            </a:r>
            <a:r>
              <a:rPr lang="en-US" dirty="0"/>
              <a:t>(This adverb clause describes how Jennifer scrubbed.)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dogs started chasing my car </a:t>
            </a:r>
            <a:r>
              <a:rPr lang="en-US" b="1" i="1" dirty="0"/>
              <a:t>once they saw it turn the corner</a:t>
            </a:r>
            <a:r>
              <a:rPr lang="en-US" dirty="0"/>
              <a:t>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 i="1" dirty="0"/>
              <a:t>After having my wisdom teeth out</a:t>
            </a:r>
            <a:r>
              <a:rPr lang="en-US" dirty="0"/>
              <a:t>, I had a</a:t>
            </a:r>
            <a:r>
              <a:rPr lang="sk-SK" dirty="0"/>
              <a:t>n </a:t>
            </a:r>
            <a:r>
              <a:rPr lang="sk-SK" dirty="0" err="1"/>
              <a:t>oat</a:t>
            </a:r>
            <a:r>
              <a:rPr lang="en-US" dirty="0"/>
              <a:t>shake for dinner because I couldn't chew anything.</a:t>
            </a:r>
          </a:p>
          <a:p>
            <a:endParaRPr lang="en-US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5339156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E28DAEA-93B7-4E13-9680-97435C8A92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err="1"/>
              <a:t>Listen</a:t>
            </a:r>
            <a:r>
              <a:rPr lang="sk-SK" dirty="0"/>
              <a:t> to </a:t>
            </a:r>
            <a:r>
              <a:rPr lang="sk-SK" dirty="0" err="1"/>
              <a:t>engVid</a:t>
            </a:r>
            <a:r>
              <a:rPr lang="sk-SK" dirty="0"/>
              <a:t> video </a:t>
            </a:r>
            <a:r>
              <a:rPr lang="sk-SK" dirty="0" err="1"/>
              <a:t>about</a:t>
            </a:r>
            <a:r>
              <a:rPr lang="sk-SK" dirty="0"/>
              <a:t> </a:t>
            </a:r>
            <a:r>
              <a:rPr lang="sk-SK" dirty="0" err="1"/>
              <a:t>dependent</a:t>
            </a:r>
            <a:r>
              <a:rPr lang="sk-SK" dirty="0"/>
              <a:t> </a:t>
            </a:r>
            <a:r>
              <a:rPr lang="sk-SK" dirty="0" err="1"/>
              <a:t>clauses</a:t>
            </a:r>
            <a:r>
              <a:rPr lang="sk-SK" dirty="0"/>
              <a:t>: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B3FF259F-8BEE-4F54-ADB1-594BD813E5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>
                <a:hlinkClick r:id="rId2"/>
              </a:rPr>
              <a:t>https://www.engvid.com/advanced-english-grammar-dependent-clauses/</a:t>
            </a:r>
            <a:endParaRPr lang="sk-SK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5283452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22E97FD-1325-4DEB-81DF-DA6F986D6F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/>
              <a:t>What</a:t>
            </a:r>
            <a:r>
              <a:rPr lang="sk-SK" dirty="0"/>
              <a:t> </a:t>
            </a:r>
            <a:r>
              <a:rPr lang="sk-SK" dirty="0" err="1"/>
              <a:t>is</a:t>
            </a:r>
            <a:r>
              <a:rPr lang="sk-SK" dirty="0"/>
              <a:t> a </a:t>
            </a:r>
            <a:r>
              <a:rPr lang="sk-SK" dirty="0" err="1"/>
              <a:t>clause</a:t>
            </a:r>
            <a:r>
              <a:rPr lang="sk-SK" dirty="0"/>
              <a:t>?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860891B5-5FFC-4C9F-ABD9-58F4521C3B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478024"/>
            <a:ext cx="10168128" cy="2651761"/>
          </a:xfrm>
        </p:spPr>
        <p:txBody>
          <a:bodyPr>
            <a:normAutofit fontScale="40000" lnSpcReduction="20000"/>
          </a:bodyPr>
          <a:lstStyle/>
          <a:p>
            <a:r>
              <a:rPr lang="en-US" sz="7600" b="1" dirty="0"/>
              <a:t>Definition: </a:t>
            </a:r>
          </a:p>
          <a:p>
            <a:r>
              <a:rPr lang="en-US" sz="7200" dirty="0"/>
              <a:t>A clause is a grammatical unit that: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7200" dirty="0"/>
              <a:t>includes, at minimum, a predicate and an explicit or implied subject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7200" dirty="0"/>
              <a:t>expresses a proposition.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53731640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06CE56-3881-4ADA-8CEF-D18B02C242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9F3C543-62EC-4433-9C93-A2CD8764E9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1ACA2EA0-FFD3-42EC-9406-B595015ED9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D5288BCE-665C-472A-8C43-664BCFA31E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8762" y="1247775"/>
            <a:ext cx="9144000" cy="3007447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2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EDAEAA40-D8CD-4CEE-A4A7-77871F9884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04988" y="1442172"/>
            <a:ext cx="8582025" cy="217732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5000"/>
              <a:t>Now, create 1 nominal, 1 relative and 1 adverbial clause</a:t>
            </a:r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46C57131-53A7-4C1A-BEA8-25F06A06AD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487872" y="3912322"/>
            <a:ext cx="7225780" cy="685800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E03A486C-D682-4495-9E01-CED8A6E65A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66988" y="3962400"/>
            <a:ext cx="7058025" cy="5810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 algn="ctr">
              <a:buNone/>
            </a:pPr>
            <a:r>
              <a:rPr lang="en-US" dirty="0">
                <a:solidFill>
                  <a:schemeClr val="bg1"/>
                </a:solidFill>
              </a:rPr>
              <a:t>Use chat for this task:</a:t>
            </a:r>
          </a:p>
        </p:txBody>
      </p:sp>
    </p:spTree>
    <p:extLst>
      <p:ext uri="{BB962C8B-B14F-4D97-AF65-F5344CB8AC3E}">
        <p14:creationId xmlns:p14="http://schemas.microsoft.com/office/powerpoint/2010/main" val="217240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id="{8D06CE56-3881-4ADA-8CEF-D18B02C242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79F3C543-62EC-4433-9C93-A2CD8764E9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27" name="Rectangle 26">
            <a:extLst>
              <a:ext uri="{FF2B5EF4-FFF2-40B4-BE49-F238E27FC236}">
                <a16:creationId xmlns:a16="http://schemas.microsoft.com/office/drawing/2014/main" id="{8EE94D8D-BC47-413E-91AB-A2FCCE172B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CD78FF72-8B04-4CBF-BC01-9216444943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271749"/>
            <a:ext cx="10515600" cy="1092050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3600"/>
              <a:t>What have you learnt about clauses today? (use chat)</a:t>
            </a:r>
          </a:p>
        </p:txBody>
      </p:sp>
      <p:sp useBgFill="1">
        <p:nvSpPr>
          <p:cNvPr id="29" name="Rectangle 28">
            <a:extLst>
              <a:ext uri="{FF2B5EF4-FFF2-40B4-BE49-F238E27FC236}">
                <a16:creationId xmlns:a16="http://schemas.microsoft.com/office/drawing/2014/main" id="{284A8429-F65A-490D-96E4-1158D3E8A0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199" y="5441771"/>
            <a:ext cx="10515599" cy="82296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Graphic 6" descr="Ceruzka">
            <a:extLst>
              <a:ext uri="{FF2B5EF4-FFF2-40B4-BE49-F238E27FC236}">
                <a16:creationId xmlns:a16="http://schemas.microsoft.com/office/drawing/2014/main" id="{E6894BB2-D44F-427F-B0BD-B09DFE2D1C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156059" y="286602"/>
            <a:ext cx="3879879" cy="3879879"/>
          </a:xfrm>
          <a:prstGeom prst="rect">
            <a:avLst/>
          </a:prstGeom>
        </p:spPr>
      </p:pic>
      <p:sp>
        <p:nvSpPr>
          <p:cNvPr id="31" name="Rectangle 30">
            <a:extLst>
              <a:ext uri="{FF2B5EF4-FFF2-40B4-BE49-F238E27FC236}">
                <a16:creationId xmlns:a16="http://schemas.microsoft.com/office/drawing/2014/main" id="{0F022291-A82B-4D23-A1E0-5F9BD68466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6041136" y="5905709"/>
            <a:ext cx="109728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8837397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8B7A20-B23C-4375-A3F2-059C9F9CFA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err="1"/>
              <a:t>Try</a:t>
            </a:r>
            <a:r>
              <a:rPr lang="sk-SK" dirty="0"/>
              <a:t> </a:t>
            </a:r>
            <a:r>
              <a:rPr lang="sk-SK" dirty="0" err="1"/>
              <a:t>what</a:t>
            </a:r>
            <a:r>
              <a:rPr lang="sk-SK" dirty="0"/>
              <a:t> </a:t>
            </a:r>
            <a:r>
              <a:rPr lang="sk-SK" dirty="0" err="1"/>
              <a:t>you</a:t>
            </a:r>
            <a:r>
              <a:rPr lang="sk-SK" dirty="0"/>
              <a:t> </a:t>
            </a:r>
            <a:r>
              <a:rPr lang="sk-SK" dirty="0" err="1"/>
              <a:t>have</a:t>
            </a:r>
            <a:r>
              <a:rPr lang="sk-SK" dirty="0"/>
              <a:t> </a:t>
            </a:r>
            <a:r>
              <a:rPr lang="sk-SK" dirty="0" err="1"/>
              <a:t>learnt</a:t>
            </a:r>
            <a:r>
              <a:rPr lang="sk-SK" dirty="0"/>
              <a:t> </a:t>
            </a:r>
            <a:r>
              <a:rPr lang="sk-SK" dirty="0" err="1"/>
              <a:t>today</a:t>
            </a:r>
            <a:r>
              <a:rPr lang="sk-SK" dirty="0"/>
              <a:t> </a:t>
            </a:r>
            <a:r>
              <a:rPr lang="sk-SK" dirty="0" err="1"/>
              <a:t>here</a:t>
            </a:r>
            <a:r>
              <a:rPr lang="sk-SK" dirty="0"/>
              <a:t>, test </a:t>
            </a:r>
            <a:r>
              <a:rPr lang="sk-SK" dirty="0" err="1"/>
              <a:t>yourself</a:t>
            </a:r>
            <a:r>
              <a:rPr lang="sk-SK" dirty="0"/>
              <a:t> at: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8D3E8617-4EB5-4423-8FF5-5C815A2D5D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>
                <a:hlinkClick r:id="rId2"/>
              </a:rPr>
              <a:t>https://www.englishgrammar.org/clauses-exercise-4/</a:t>
            </a:r>
            <a:endParaRPr lang="sk-SK" dirty="0"/>
          </a:p>
          <a:p>
            <a:r>
              <a:rPr lang="en-US" dirty="0">
                <a:hlinkClick r:id="rId3"/>
              </a:rPr>
              <a:t>Conjunctions And Relative Pronouns (englishgrammar.org)</a:t>
            </a:r>
            <a:endParaRPr lang="sk-SK" dirty="0"/>
          </a:p>
          <a:p>
            <a:endParaRPr lang="sk-SK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23053702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9AF4C8E-3246-4ECB-8AF5-2916882057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/>
              <a:t>Make</a:t>
            </a:r>
            <a:r>
              <a:rPr lang="sk-SK" dirty="0"/>
              <a:t> a </a:t>
            </a:r>
            <a:r>
              <a:rPr lang="sk-SK" dirty="0" err="1"/>
              <a:t>quizz</a:t>
            </a:r>
            <a:r>
              <a:rPr lang="sk-SK" dirty="0"/>
              <a:t>: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2355C114-2E50-44AA-AC0F-437FF6B940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>
                <a:effectLst/>
              </a:rPr>
              <a:t>1. Can noun clause</a:t>
            </a:r>
            <a:r>
              <a:rPr lang="sk-SK" b="0" dirty="0">
                <a:effectLst/>
              </a:rPr>
              <a:t>s</a:t>
            </a:r>
            <a:r>
              <a:rPr lang="en-US" b="0" dirty="0">
                <a:effectLst/>
              </a:rPr>
              <a:t> be used as modifier</a:t>
            </a:r>
            <a:r>
              <a:rPr lang="sk-SK" b="0" dirty="0">
                <a:effectLst/>
              </a:rPr>
              <a:t>s</a:t>
            </a:r>
            <a:r>
              <a:rPr lang="en-US" b="0" dirty="0">
                <a:effectLst/>
              </a:rPr>
              <a:t>? </a:t>
            </a:r>
            <a:endParaRPr lang="sk-SK" b="0" dirty="0">
              <a:effectLst/>
            </a:endParaRPr>
          </a:p>
          <a:p>
            <a:r>
              <a:rPr lang="sk-SK" dirty="0"/>
              <a:t>No, </a:t>
            </a:r>
            <a:r>
              <a:rPr lang="sk-SK" dirty="0" err="1"/>
              <a:t>because</a:t>
            </a:r>
            <a:r>
              <a:rPr lang="sk-SK" dirty="0"/>
              <a:t> </a:t>
            </a:r>
            <a:r>
              <a:rPr lang="sk-SK" dirty="0" err="1"/>
              <a:t>they</a:t>
            </a:r>
            <a:r>
              <a:rPr lang="sk-SK" dirty="0"/>
              <a:t> </a:t>
            </a:r>
            <a:r>
              <a:rPr lang="sk-SK" dirty="0" err="1"/>
              <a:t>replace</a:t>
            </a:r>
            <a:r>
              <a:rPr lang="sk-SK" dirty="0"/>
              <a:t> </a:t>
            </a:r>
            <a:r>
              <a:rPr lang="sk-SK" dirty="0" err="1"/>
              <a:t>nouns</a:t>
            </a:r>
            <a:r>
              <a:rPr lang="sk-SK" dirty="0"/>
              <a:t> in </a:t>
            </a:r>
            <a:r>
              <a:rPr lang="sk-SK" dirty="0" err="1"/>
              <a:t>sentences</a:t>
            </a:r>
            <a:r>
              <a:rPr lang="sk-SK" dirty="0"/>
              <a:t>: </a:t>
            </a:r>
            <a:r>
              <a:rPr lang="sk-SK" dirty="0" err="1"/>
              <a:t>from</a:t>
            </a:r>
            <a:r>
              <a:rPr lang="sk-SK" dirty="0"/>
              <a:t> </a:t>
            </a:r>
            <a:r>
              <a:rPr lang="sk-SK" dirty="0" err="1"/>
              <a:t>subjects</a:t>
            </a:r>
            <a:r>
              <a:rPr lang="sk-SK" dirty="0"/>
              <a:t> to </a:t>
            </a:r>
            <a:r>
              <a:rPr lang="sk-SK" dirty="0" err="1"/>
              <a:t>objects</a:t>
            </a:r>
            <a:r>
              <a:rPr lang="sk-SK" dirty="0"/>
              <a:t> to </a:t>
            </a:r>
            <a:r>
              <a:rPr lang="sk-SK" dirty="0" err="1"/>
              <a:t>subjects</a:t>
            </a:r>
            <a:r>
              <a:rPr lang="sk-SK" dirty="0"/>
              <a:t> </a:t>
            </a:r>
            <a:r>
              <a:rPr lang="sk-SK" dirty="0" err="1"/>
              <a:t>complements</a:t>
            </a:r>
            <a:r>
              <a:rPr lang="sk-SK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5277143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0A710AA-F64A-402C-89E7-E26B3B170F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0" dirty="0">
                <a:effectLst/>
              </a:rPr>
              <a:t>Are noun clauses considered dependent or independent clauses? 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6393B049-9705-41C1-807B-99F3CB9322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Answer: Dependent clauses</a:t>
            </a:r>
          </a:p>
          <a:p>
            <a:r>
              <a:rPr lang="en-US" dirty="0"/>
              <a:t>Correct Explanation: That’s right! Noun clauses are always dependent because they depend on the independent clause to create a complete thought.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0377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59C0729-E0E1-4F36-9BAA-E25FAF30FF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39"/>
            <a:ext cx="10168128" cy="1848331"/>
          </a:xfrm>
        </p:spPr>
        <p:txBody>
          <a:bodyPr>
            <a:normAutofit fontScale="90000"/>
          </a:bodyPr>
          <a:lstStyle/>
          <a:p>
            <a:r>
              <a:rPr lang="en-US" sz="3600" b="0" dirty="0">
                <a:effectLst/>
              </a:rPr>
              <a:t>In this sentence, is the underlined clause a noun clause or an adverbial clause? </a:t>
            </a:r>
            <a:br>
              <a:rPr lang="en-US" sz="3600" dirty="0"/>
            </a:br>
            <a:r>
              <a:rPr lang="en-US" sz="3600" b="0" u="sng" dirty="0">
                <a:effectLst/>
              </a:rPr>
              <a:t>When we go to </a:t>
            </a:r>
            <a:r>
              <a:rPr lang="sk-SK" sz="3600" b="0" u="sng" dirty="0" err="1">
                <a:effectLst/>
              </a:rPr>
              <a:t>Finland</a:t>
            </a:r>
            <a:r>
              <a:rPr lang="en-US" sz="3600" b="0" dirty="0">
                <a:effectLst/>
              </a:rPr>
              <a:t>, I want to visit </a:t>
            </a:r>
            <a:r>
              <a:rPr lang="sk-SK" sz="3600" b="0" dirty="0" err="1">
                <a:effectLst/>
              </a:rPr>
              <a:t>fjords</a:t>
            </a:r>
            <a:r>
              <a:rPr lang="en-US" sz="3600" b="0" dirty="0">
                <a:effectLst/>
              </a:rPr>
              <a:t>. </a:t>
            </a:r>
            <a:br>
              <a:rPr lang="en-US" dirty="0"/>
            </a:b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D977705E-4512-4A33-A0BD-6C99012FCE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Answer: Adverbial Clause</a:t>
            </a:r>
          </a:p>
          <a:p>
            <a:r>
              <a:rPr lang="en-US" dirty="0"/>
              <a:t>Correct Explanation: That’s right! The underlined clause is an adverbial clause because it answers when the verb takes place.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17852814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C8E3FD7-F5CA-4037-B9E3-04DFA17004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/>
              <a:t>Upcoming</a:t>
            </a:r>
            <a:r>
              <a:rPr lang="sk-SK" dirty="0"/>
              <a:t> </a:t>
            </a:r>
            <a:r>
              <a:rPr lang="sk-SK" dirty="0" err="1"/>
              <a:t>events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2205A571-9BE6-4B47-B2F8-267E47FC1D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Zuzana Tomas </a:t>
            </a:r>
            <a:r>
              <a:rPr lang="sk-SK" dirty="0" err="1"/>
              <a:t>lectures</a:t>
            </a:r>
            <a:r>
              <a:rPr lang="sk-SK" dirty="0"/>
              <a:t> (FB)</a:t>
            </a:r>
          </a:p>
          <a:p>
            <a:r>
              <a:rPr lang="sk-SK" dirty="0"/>
              <a:t>10. 11. (11-12:00) Trevor Ó Clochartaigh (</a:t>
            </a:r>
            <a:r>
              <a:rPr lang="sk-SK" dirty="0" err="1"/>
              <a:t>Ireland</a:t>
            </a:r>
            <a:r>
              <a:rPr lang="sk-SK" dirty="0"/>
              <a:t>)</a:t>
            </a:r>
          </a:p>
          <a:p>
            <a:r>
              <a:rPr lang="sk-SK" dirty="0"/>
              <a:t>11. 11. (4-5 </a:t>
            </a:r>
            <a:r>
              <a:rPr lang="sk-SK" dirty="0" err="1"/>
              <a:t>pm</a:t>
            </a:r>
            <a:r>
              <a:rPr lang="sk-SK" dirty="0"/>
              <a:t>) Palina </a:t>
            </a:r>
            <a:r>
              <a:rPr lang="sk-SK" dirty="0" err="1"/>
              <a:t>Loungaketh</a:t>
            </a:r>
            <a:r>
              <a:rPr lang="sk-SK" dirty="0"/>
              <a:t> (Idaho, USA)</a:t>
            </a:r>
          </a:p>
        </p:txBody>
      </p:sp>
    </p:spTree>
    <p:extLst>
      <p:ext uri="{BB962C8B-B14F-4D97-AF65-F5344CB8AC3E}">
        <p14:creationId xmlns:p14="http://schemas.microsoft.com/office/powerpoint/2010/main" val="917641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7517A47C-B2E5-4B79-8061-D74B1311A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Freeform: Shape 10">
            <a:extLst>
              <a:ext uri="{FF2B5EF4-FFF2-40B4-BE49-F238E27FC236}">
                <a16:creationId xmlns:a16="http://schemas.microsoft.com/office/drawing/2014/main" id="{C505E780-2083-4CB5-A42A-5E0E2908EC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4818889" cy="6858000"/>
          </a:xfrm>
          <a:custGeom>
            <a:avLst/>
            <a:gdLst>
              <a:gd name="connsiteX0" fmla="*/ 0 w 4818889"/>
              <a:gd name="connsiteY0" fmla="*/ 0 h 6858000"/>
              <a:gd name="connsiteX1" fmla="*/ 3605911 w 4818889"/>
              <a:gd name="connsiteY1" fmla="*/ 0 h 6858000"/>
              <a:gd name="connsiteX2" fmla="*/ 3668894 w 4818889"/>
              <a:gd name="connsiteY2" fmla="*/ 69271 h 6858000"/>
              <a:gd name="connsiteX3" fmla="*/ 4818889 w 4818889"/>
              <a:gd name="connsiteY3" fmla="*/ 3429000 h 6858000"/>
              <a:gd name="connsiteX4" fmla="*/ 3668894 w 4818889"/>
              <a:gd name="connsiteY4" fmla="*/ 6788730 h 6858000"/>
              <a:gd name="connsiteX5" fmla="*/ 3605911 w 4818889"/>
              <a:gd name="connsiteY5" fmla="*/ 6858000 h 6858000"/>
              <a:gd name="connsiteX6" fmla="*/ 0 w 4818889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8889" h="6858000">
                <a:moveTo>
                  <a:pt x="0" y="0"/>
                </a:moveTo>
                <a:lnTo>
                  <a:pt x="3605911" y="0"/>
                </a:lnTo>
                <a:lnTo>
                  <a:pt x="3668894" y="69271"/>
                </a:lnTo>
                <a:cubicBezTo>
                  <a:pt x="4379420" y="929100"/>
                  <a:pt x="4818889" y="2116944"/>
                  <a:pt x="4818889" y="3429000"/>
                </a:cubicBezTo>
                <a:cubicBezTo>
                  <a:pt x="4818889" y="4741056"/>
                  <a:pt x="4379420" y="5928900"/>
                  <a:pt x="3668894" y="6788730"/>
                </a:cubicBezTo>
                <a:lnTo>
                  <a:pt x="3605911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algn="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3" name="Freeform: Shape 12">
            <a:extLst>
              <a:ext uri="{FF2B5EF4-FFF2-40B4-BE49-F238E27FC236}">
                <a16:creationId xmlns:a16="http://schemas.microsoft.com/office/drawing/2014/main" id="{D2C0AE1C-0118-41AE-8A10-7CDCBF10E9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811477" cy="6858000"/>
          </a:xfrm>
          <a:custGeom>
            <a:avLst/>
            <a:gdLst>
              <a:gd name="connsiteX0" fmla="*/ 0 w 4811477"/>
              <a:gd name="connsiteY0" fmla="*/ 0 h 6858000"/>
              <a:gd name="connsiteX1" fmla="*/ 3598499 w 4811477"/>
              <a:gd name="connsiteY1" fmla="*/ 0 h 6858000"/>
              <a:gd name="connsiteX2" fmla="*/ 3661482 w 4811477"/>
              <a:gd name="connsiteY2" fmla="*/ 69271 h 6858000"/>
              <a:gd name="connsiteX3" fmla="*/ 4811477 w 4811477"/>
              <a:gd name="connsiteY3" fmla="*/ 3429000 h 6858000"/>
              <a:gd name="connsiteX4" fmla="*/ 3661482 w 4811477"/>
              <a:gd name="connsiteY4" fmla="*/ 6788730 h 6858000"/>
              <a:gd name="connsiteX5" fmla="*/ 3598499 w 4811477"/>
              <a:gd name="connsiteY5" fmla="*/ 6858000 h 6858000"/>
              <a:gd name="connsiteX6" fmla="*/ 0 w 481147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1477" h="6858000">
                <a:moveTo>
                  <a:pt x="0" y="0"/>
                </a:moveTo>
                <a:lnTo>
                  <a:pt x="3598499" y="0"/>
                </a:lnTo>
                <a:lnTo>
                  <a:pt x="3661482" y="69271"/>
                </a:lnTo>
                <a:cubicBezTo>
                  <a:pt x="4372008" y="929100"/>
                  <a:pt x="4811477" y="2116944"/>
                  <a:pt x="4811477" y="3429000"/>
                </a:cubicBezTo>
                <a:cubicBezTo>
                  <a:pt x="4811477" y="4741056"/>
                  <a:pt x="4372008" y="5928900"/>
                  <a:pt x="3661482" y="6788730"/>
                </a:cubicBezTo>
                <a:lnTo>
                  <a:pt x="3598499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D7F03C33-7CC3-4E03-8452-348F1D74EF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792" y="1161288"/>
            <a:ext cx="3602736" cy="4526280"/>
          </a:xfrm>
        </p:spPr>
        <p:txBody>
          <a:bodyPr>
            <a:normAutofit/>
          </a:bodyPr>
          <a:lstStyle/>
          <a:p>
            <a:r>
              <a:rPr lang="sk-SK" dirty="0" err="1"/>
              <a:t>Clause</a:t>
            </a:r>
            <a:r>
              <a:rPr lang="sk-SK" dirty="0"/>
              <a:t> </a:t>
            </a:r>
            <a:r>
              <a:rPr lang="sk-SK" dirty="0" err="1"/>
              <a:t>types</a:t>
            </a:r>
            <a:br>
              <a:rPr lang="sk-SK" dirty="0"/>
            </a:br>
            <a:r>
              <a:rPr lang="sk-SK" sz="2400" i="1" dirty="0" err="1"/>
              <a:t>give</a:t>
            </a:r>
            <a:r>
              <a:rPr lang="sk-SK" sz="2400" i="1" dirty="0"/>
              <a:t> </a:t>
            </a:r>
            <a:r>
              <a:rPr lang="sk-SK" sz="2400" i="1" dirty="0" err="1"/>
              <a:t>example</a:t>
            </a:r>
            <a:r>
              <a:rPr lang="sk-SK" sz="2400" i="1" dirty="0"/>
              <a:t> </a:t>
            </a:r>
            <a:r>
              <a:rPr lang="sk-SK" sz="2400" i="1" dirty="0" err="1"/>
              <a:t>for</a:t>
            </a:r>
            <a:r>
              <a:rPr lang="sk-SK" sz="2400" i="1" dirty="0"/>
              <a:t> </a:t>
            </a:r>
            <a:r>
              <a:rPr lang="sk-SK" sz="2400" i="1" dirty="0" err="1"/>
              <a:t>each</a:t>
            </a:r>
            <a:r>
              <a:rPr lang="sk-SK" sz="2400" i="1" dirty="0"/>
              <a:t> (</a:t>
            </a:r>
            <a:r>
              <a:rPr lang="sk-SK" sz="2400" i="1" dirty="0" err="1"/>
              <a:t>use</a:t>
            </a:r>
            <a:r>
              <a:rPr lang="sk-SK" sz="2400" i="1" dirty="0"/>
              <a:t> chat)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63EEC44-1BA3-44ED-81FC-A644B04B2A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081528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5" name="Zástupný objekt pre obsah 2">
            <a:extLst>
              <a:ext uri="{FF2B5EF4-FFF2-40B4-BE49-F238E27FC236}">
                <a16:creationId xmlns:a16="http://schemas.microsoft.com/office/drawing/2014/main" id="{5B4A1128-4C27-400A-8849-A81AC531096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05511920"/>
              </p:ext>
            </p:extLst>
          </p:nvPr>
        </p:nvGraphicFramePr>
        <p:xfrm>
          <a:off x="5303520" y="676656"/>
          <a:ext cx="6364224" cy="55138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720179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>
            <a:extLst>
              <a:ext uri="{FF2B5EF4-FFF2-40B4-BE49-F238E27FC236}">
                <a16:creationId xmlns:a16="http://schemas.microsoft.com/office/drawing/2014/main" id="{8D06CE56-3881-4ADA-8CEF-D18B02C242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79F3C543-62EC-4433-9C93-A2CD8764E9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31" name="Rectangle 30">
            <a:extLst>
              <a:ext uri="{FF2B5EF4-FFF2-40B4-BE49-F238E27FC236}">
                <a16:creationId xmlns:a16="http://schemas.microsoft.com/office/drawing/2014/main" id="{68AF5748-FED8-45BA-8631-26D1D10F32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4023360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9" name="Zástupný objekt pre obsah 8" descr="Obrázok, na ktorom je text&#10;&#10;Automaticky generovaný popis">
            <a:extLst>
              <a:ext uri="{FF2B5EF4-FFF2-40B4-BE49-F238E27FC236}">
                <a16:creationId xmlns:a16="http://schemas.microsoft.com/office/drawing/2014/main" id="{437AB2F0-B6D5-411C-BC50-A77D19E778D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426781" y="363983"/>
            <a:ext cx="8186567" cy="62676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12629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B4332A1-5F9A-4702-A539-AE9E41BC49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/>
              <a:t>Types</a:t>
            </a:r>
            <a:r>
              <a:rPr lang="sk-SK" dirty="0"/>
              <a:t> of </a:t>
            </a:r>
            <a:r>
              <a:rPr lang="sk-SK" dirty="0" err="1"/>
              <a:t>clauses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71448909-F975-4A8B-B8C9-8615A923AA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sz="2800" dirty="0"/>
              <a:t>Kinds: 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>
                <a:hlinkClick r:id="rId2"/>
              </a:rPr>
              <a:t>Adverbial Clause</a:t>
            </a:r>
            <a:endParaRPr lang="en-US" sz="2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>
                <a:hlinkClick r:id="rId3"/>
              </a:rPr>
              <a:t>Coordinate Clause</a:t>
            </a:r>
            <a:endParaRPr lang="en-US" sz="2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>
                <a:hlinkClick r:id="rId4"/>
              </a:rPr>
              <a:t>Existential Clause</a:t>
            </a:r>
            <a:endParaRPr lang="en-US" sz="2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>
                <a:hlinkClick r:id="rId5"/>
              </a:rPr>
              <a:t>Finite Clause</a:t>
            </a:r>
            <a:endParaRPr lang="en-US" sz="2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>
                <a:hlinkClick r:id="rId6"/>
              </a:rPr>
              <a:t>Main Clause</a:t>
            </a:r>
            <a:endParaRPr lang="en-US" sz="2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>
                <a:hlinkClick r:id="rId7"/>
              </a:rPr>
              <a:t>Nominal Clause</a:t>
            </a:r>
            <a:endParaRPr lang="en-US" sz="2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>
                <a:hlinkClick r:id="rId8"/>
              </a:rPr>
              <a:t>Nonfinite Clause</a:t>
            </a:r>
            <a:endParaRPr lang="en-US" sz="2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>
                <a:hlinkClick r:id="rId9"/>
              </a:rPr>
              <a:t>Relative Clause</a:t>
            </a:r>
            <a:endParaRPr lang="en-US" sz="2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>
                <a:hlinkClick r:id="rId10"/>
              </a:rPr>
              <a:t>Subordinate Clause</a:t>
            </a:r>
            <a:endParaRPr lang="sk-SK" sz="2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>
                <a:hlinkClick r:id="rId11"/>
              </a:rPr>
              <a:t>https://glossary.sil.org/term/clause</a:t>
            </a:r>
            <a:r>
              <a:rPr lang="sk-SK" sz="2800" dirty="0"/>
              <a:t> (</a:t>
            </a:r>
            <a:r>
              <a:rPr lang="sk-SK" sz="2800" dirty="0" err="1"/>
              <a:t>Glossary</a:t>
            </a:r>
            <a:r>
              <a:rPr lang="sk-SK" sz="2800" dirty="0"/>
              <a:t> of </a:t>
            </a:r>
            <a:r>
              <a:rPr lang="sk-SK" sz="2800" dirty="0" err="1"/>
              <a:t>Linguistic</a:t>
            </a:r>
            <a:r>
              <a:rPr lang="sk-SK" sz="2800" dirty="0"/>
              <a:t> </a:t>
            </a:r>
            <a:r>
              <a:rPr lang="sk-SK" sz="2800" dirty="0" err="1"/>
              <a:t>Terms</a:t>
            </a:r>
            <a:r>
              <a:rPr lang="sk-SK" sz="2800" dirty="0"/>
              <a:t>)</a:t>
            </a:r>
            <a:endParaRPr lang="sk-SK" dirty="0"/>
          </a:p>
          <a:p>
            <a:pPr>
              <a:buFont typeface="Arial" panose="020B0604020202020204" pitchFamily="34" charset="0"/>
              <a:buChar char="•"/>
            </a:pPr>
            <a:endParaRPr lang="en-US" sz="2800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7894587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CC2F534-2456-46C8-B119-D625FEB21E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Examples: </a:t>
            </a:r>
            <a:br>
              <a:rPr lang="en-US" dirty="0"/>
            </a:b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89C7D3D8-5A25-447F-9D88-C2DD6E1B64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following example sentence contains two clauses: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i="1" dirty="0"/>
              <a:t>It is cold, although the sun is shining.</a:t>
            </a:r>
            <a:endParaRPr lang="en-US" dirty="0"/>
          </a:p>
          <a:p>
            <a:r>
              <a:rPr lang="en-US" dirty="0"/>
              <a:t>The main clause is </a:t>
            </a:r>
            <a:r>
              <a:rPr lang="en-US" i="1" dirty="0"/>
              <a:t>it is cold</a:t>
            </a:r>
            <a:r>
              <a:rPr lang="en-US" dirty="0"/>
              <a:t> and the subordinate clause is </a:t>
            </a:r>
            <a:r>
              <a:rPr lang="en-US" i="1" dirty="0"/>
              <a:t>although the sun is shining.</a:t>
            </a:r>
            <a:endParaRPr lang="en-US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7629915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E063091-7B46-47B8-B514-96FD9607D5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/>
              <a:t>clauses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E8CD0F9B-3363-45A8-A1CA-1818AFF1D5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/>
              <a:t>Coordinate</a:t>
            </a:r>
            <a:r>
              <a:rPr lang="sk-SK" dirty="0"/>
              <a:t> and </a:t>
            </a:r>
            <a:r>
              <a:rPr lang="sk-SK" dirty="0" err="1"/>
              <a:t>subordinate</a:t>
            </a:r>
            <a:r>
              <a:rPr lang="sk-SK" dirty="0"/>
              <a:t> </a:t>
            </a:r>
            <a:r>
              <a:rPr lang="sk-SK" dirty="0" err="1"/>
              <a:t>clauses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6450958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5F254B5-8A8C-40E9-B3F6-71862ECA5C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/>
              <a:t>Coordinate</a:t>
            </a:r>
            <a:r>
              <a:rPr lang="sk-SK" dirty="0"/>
              <a:t> </a:t>
            </a:r>
            <a:r>
              <a:rPr lang="sk-SK" dirty="0" err="1"/>
              <a:t>clause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70C59C72-2868-4CAE-8DCE-7C47D66CD0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Definition: </a:t>
            </a:r>
          </a:p>
          <a:p>
            <a:r>
              <a:rPr lang="en-US" dirty="0">
                <a:effectLst/>
              </a:rPr>
              <a:t>A coordinate clause is a clause belonging to a series of two or more clauses which:</a:t>
            </a:r>
            <a:endParaRPr lang="en-US" dirty="0"/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>
                <a:effectLst/>
              </a:rPr>
              <a:t>are not syntactically dependent one on another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>
                <a:effectLst/>
              </a:rPr>
              <a:t>are joined by means of 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dirty="0">
                <a:effectLst/>
              </a:rPr>
              <a:t>a coordinating conjunction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dirty="0">
                <a:effectLst/>
              </a:rPr>
              <a:t>a connective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dirty="0">
                <a:effectLst/>
              </a:rPr>
              <a:t>parataxis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51293175"/>
      </p:ext>
    </p:extLst>
  </p:cSld>
  <p:clrMapOvr>
    <a:masterClrMapping/>
  </p:clrMapOvr>
</p:sld>
</file>

<file path=ppt/theme/theme1.xml><?xml version="1.0" encoding="utf-8"?>
<a:theme xmlns:a="http://schemas.openxmlformats.org/drawingml/2006/main" name="AccentBoxVTI">
  <a:themeElements>
    <a:clrScheme name="AnalogousFromLightSeedLeftStep">
      <a:dk1>
        <a:srgbClr val="000000"/>
      </a:dk1>
      <a:lt1>
        <a:srgbClr val="FFFFFF"/>
      </a:lt1>
      <a:dk2>
        <a:srgbClr val="1F2D37"/>
      </a:dk2>
      <a:lt2>
        <a:srgbClr val="E4E2E8"/>
      </a:lt2>
      <a:accent1>
        <a:srgbClr val="9AA67D"/>
      </a:accent1>
      <a:accent2>
        <a:srgbClr val="A9A273"/>
      </a:accent2>
      <a:accent3>
        <a:srgbClr val="BB9B81"/>
      </a:accent3>
      <a:accent4>
        <a:srgbClr val="BA827F"/>
      </a:accent4>
      <a:accent5>
        <a:srgbClr val="C492A4"/>
      </a:accent5>
      <a:accent6>
        <a:srgbClr val="BA7FAD"/>
      </a:accent6>
      <a:hlink>
        <a:srgbClr val="7E69AE"/>
      </a:hlink>
      <a:folHlink>
        <a:srgbClr val="7F7F7F"/>
      </a:folHlink>
    </a:clrScheme>
    <a:fontScheme name="Avenir">
      <a:majorFont>
        <a:latin typeface="Avenir Next LT Pro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ccentBoxVTI" id="{9F778A78-DC9A-453A-A82D-A75CAD503E15}" vid="{EA961113-7CC4-4569-8A6A-7BC2C1E2F40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TM10001106[[fn=Odznak]]</Template>
  <TotalTime>358</TotalTime>
  <Words>1158</Words>
  <Application>Microsoft Office PowerPoint</Application>
  <PresentationFormat>Širokouhlá</PresentationFormat>
  <Paragraphs>135</Paragraphs>
  <Slides>36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4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36</vt:i4>
      </vt:variant>
    </vt:vector>
  </HeadingPairs>
  <TitlesOfParts>
    <vt:vector size="41" baseType="lpstr">
      <vt:lpstr>Arial</vt:lpstr>
      <vt:lpstr>Avenir Next LT Pro</vt:lpstr>
      <vt:lpstr>Calibri</vt:lpstr>
      <vt:lpstr>Courier New</vt:lpstr>
      <vt:lpstr>AccentBoxVTI</vt:lpstr>
      <vt:lpstr>Clauses</vt:lpstr>
      <vt:lpstr>What do you know about clauses so far? (use chat)</vt:lpstr>
      <vt:lpstr>What is a clause?</vt:lpstr>
      <vt:lpstr>Clause types give example for each (use chat)</vt:lpstr>
      <vt:lpstr>Prezentácia programu PowerPoint</vt:lpstr>
      <vt:lpstr>Types of clauses</vt:lpstr>
      <vt:lpstr>Examples:  </vt:lpstr>
      <vt:lpstr>clauses</vt:lpstr>
      <vt:lpstr>Coordinate clause</vt:lpstr>
      <vt:lpstr>Examples:  </vt:lpstr>
      <vt:lpstr>Subordinate clause</vt:lpstr>
      <vt:lpstr>Analysis of Sentence</vt:lpstr>
      <vt:lpstr>Analysis of sentence</vt:lpstr>
      <vt:lpstr>Prezentácia programu PowerPoint</vt:lpstr>
      <vt:lpstr>Compound- complex sentences</vt:lpstr>
      <vt:lpstr>What is a nominal clause?</vt:lpstr>
      <vt:lpstr>Examples:  </vt:lpstr>
      <vt:lpstr>Noun clauses are not modifiers; they are placeholders </vt:lpstr>
      <vt:lpstr>Can you identify a noun clause?</vt:lpstr>
      <vt:lpstr>Noun/nominal clauses</vt:lpstr>
      <vt:lpstr>Relative clause</vt:lpstr>
      <vt:lpstr>Kinds of relative clauses</vt:lpstr>
      <vt:lpstr>Restrictive relative clauses</vt:lpstr>
      <vt:lpstr>Nonrestrictive relative clause</vt:lpstr>
      <vt:lpstr>Restrictive relative clause</vt:lpstr>
      <vt:lpstr>Non-restrictive relative clauses</vt:lpstr>
      <vt:lpstr>Adverbial clause</vt:lpstr>
      <vt:lpstr>Examples:  </vt:lpstr>
      <vt:lpstr>Listen to engVid video about dependent clauses:</vt:lpstr>
      <vt:lpstr>Now, create 1 nominal, 1 relative and 1 adverbial clause</vt:lpstr>
      <vt:lpstr>What have you learnt about clauses today? (use chat)</vt:lpstr>
      <vt:lpstr>Try what you have learnt today here, test yourself at:</vt:lpstr>
      <vt:lpstr>Make a quizz:</vt:lpstr>
      <vt:lpstr>Are noun clauses considered dependent or independent clauses? </vt:lpstr>
      <vt:lpstr>In this sentence, is the underlined clause a noun clause or an adverbial clause?  When we go to Finland, I want to visit fjords.  </vt:lpstr>
      <vt:lpstr>Upcoming events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Subordinate clauses</dc:title>
  <dc:creator>Slatinska Anna, Mgr., PhD.</dc:creator>
  <cp:lastModifiedBy>Slatinska Anna, Mgr., PhD.</cp:lastModifiedBy>
  <cp:revision>1</cp:revision>
  <dcterms:created xsi:type="dcterms:W3CDTF">2021-10-24T09:53:13Z</dcterms:created>
  <dcterms:modified xsi:type="dcterms:W3CDTF">2021-11-20T10:49:21Z</dcterms:modified>
</cp:coreProperties>
</file>