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0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73D04-6C40-48E0-9095-6E4A72A2E602}" type="datetimeFigureOut">
              <a:rPr lang="sk-SK" smtClean="0"/>
              <a:t>19. 10. 2020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14899-0AEC-496B-9A25-C08F874C45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5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baked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a </a:t>
            </a:r>
            <a:r>
              <a:rPr lang="sk-SK" dirty="0" err="1" smtClean="0"/>
              <a:t>cake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231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Deverbal</a:t>
            </a:r>
            <a:r>
              <a:rPr lang="sk-SK" dirty="0" smtClean="0"/>
              <a:t> </a:t>
            </a:r>
            <a:r>
              <a:rPr lang="sk-SK" dirty="0" err="1" smtClean="0"/>
              <a:t>nouns</a:t>
            </a:r>
            <a:r>
              <a:rPr lang="sk-SK" dirty="0" smtClean="0"/>
              <a:t>: 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construct</a:t>
            </a:r>
            <a:r>
              <a:rPr lang="sk-SK" baseline="0" dirty="0" smtClean="0"/>
              <a:t>, a </a:t>
            </a:r>
            <a:r>
              <a:rPr lang="sk-SK" baseline="0" dirty="0" err="1" smtClean="0"/>
              <a:t>discovery</a:t>
            </a:r>
            <a:r>
              <a:rPr lang="sk-SK" baseline="0" dirty="0" smtClean="0"/>
              <a:t>, a </a:t>
            </a:r>
            <a:r>
              <a:rPr lang="sk-SK" baseline="0" dirty="0" err="1" smtClean="0"/>
              <a:t>baker</a:t>
            </a:r>
            <a:r>
              <a:rPr lang="sk-SK" baseline="0" dirty="0" smtClean="0"/>
              <a:t>, a drink, a </a:t>
            </a:r>
            <a:r>
              <a:rPr lang="sk-SK" baseline="0" dirty="0" err="1" smtClean="0"/>
              <a:t>sleep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etc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340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baked</a:t>
            </a:r>
            <a:r>
              <a:rPr lang="sk-SK" dirty="0" smtClean="0"/>
              <a:t> a </a:t>
            </a:r>
            <a:r>
              <a:rPr lang="sk-SK" dirty="0" err="1" smtClean="0"/>
              <a:t>cake</a:t>
            </a:r>
            <a:r>
              <a:rPr lang="sk-SK" dirty="0" smtClean="0"/>
              <a:t>. A </a:t>
            </a:r>
            <a:r>
              <a:rPr lang="sk-SK" dirty="0" err="1" smtClean="0"/>
              <a:t>cake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baked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699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Mary, a 3</a:t>
            </a:r>
            <a:r>
              <a:rPr lang="sk-SK" baseline="0" dirty="0" smtClean="0"/>
              <a:t> </a:t>
            </a:r>
            <a:r>
              <a:rPr lang="sk-SK" baseline="0" dirty="0" err="1" smtClean="0"/>
              <a:t>year-old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girl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dressed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herself</a:t>
            </a:r>
            <a:r>
              <a:rPr lang="sk-SK" baseline="0" dirty="0" smtClean="0"/>
              <a:t> in 5 </a:t>
            </a:r>
            <a:r>
              <a:rPr lang="sk-SK" baseline="0" dirty="0" err="1" smtClean="0"/>
              <a:t>minutes</a:t>
            </a:r>
            <a:r>
              <a:rPr lang="sk-SK" baseline="0" dirty="0" smtClean="0"/>
              <a:t>. 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91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He </a:t>
            </a:r>
            <a:r>
              <a:rPr lang="sk-SK" dirty="0" err="1" smtClean="0"/>
              <a:t>gave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me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book</a:t>
            </a:r>
            <a:r>
              <a:rPr lang="sk-SK" baseline="0" dirty="0" smtClean="0"/>
              <a:t>. I </a:t>
            </a:r>
            <a:r>
              <a:rPr lang="sk-SK" baseline="0" dirty="0" err="1" smtClean="0"/>
              <a:t>was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given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book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285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doctor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415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They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found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him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guilty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195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Court</a:t>
            </a:r>
            <a:r>
              <a:rPr lang="sk-SK" dirty="0" smtClean="0"/>
              <a:t> </a:t>
            </a:r>
            <a:r>
              <a:rPr lang="sk-SK" dirty="0" err="1" smtClean="0"/>
              <a:t>martial</a:t>
            </a:r>
            <a:r>
              <a:rPr lang="sk-SK" dirty="0" smtClean="0"/>
              <a:t> – vojenský</a:t>
            </a:r>
            <a:r>
              <a:rPr lang="sk-SK" baseline="0" dirty="0" smtClean="0"/>
              <a:t> súd, </a:t>
            </a:r>
            <a:r>
              <a:rPr lang="sk-SK" baseline="0" dirty="0" err="1" smtClean="0"/>
              <a:t>sum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total</a:t>
            </a:r>
            <a:r>
              <a:rPr lang="sk-SK" baseline="0" dirty="0" smtClean="0"/>
              <a:t> – konečná suma, </a:t>
            </a:r>
            <a:r>
              <a:rPr lang="sk-SK" baseline="0" dirty="0" err="1" smtClean="0"/>
              <a:t>God</a:t>
            </a:r>
            <a:r>
              <a:rPr lang="sk-SK" baseline="0" dirty="0" smtClean="0"/>
              <a:t> </a:t>
            </a:r>
            <a:r>
              <a:rPr lang="sk-SK" baseline="0" dirty="0" err="1" smtClean="0"/>
              <a:t>Almighty</a:t>
            </a:r>
            <a:r>
              <a:rPr lang="sk-SK" baseline="0" dirty="0" smtClean="0"/>
              <a:t> – Všemohúci Boh..., </a:t>
            </a:r>
            <a:r>
              <a:rPr lang="sk-SK" baseline="0" dirty="0" err="1" smtClean="0"/>
              <a:t>spaghetti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bolognese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times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immemorial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99-0AEC-496B-9A25-C08F874C4508}" type="slidenum">
              <a:rPr lang="sk-SK" smtClean="0"/>
              <a:t>37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58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226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91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29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59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818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4093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70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843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3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1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783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00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664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15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02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54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C7E8-8D88-4F7F-A66D-9033DCEEFA7F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AE47B6-0483-42AA-BF21-956C333F036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707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(O, C, A)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Secondary</a:t>
            </a:r>
            <a:r>
              <a:rPr lang="sk-SK" dirty="0" smtClean="0"/>
              <a:t> </a:t>
            </a:r>
            <a:r>
              <a:rPr lang="sk-SK" dirty="0" err="1" smtClean="0"/>
              <a:t>parts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Single </a:t>
            </a:r>
            <a:r>
              <a:rPr lang="sk-SK" dirty="0" err="1" smtClean="0"/>
              <a:t>object</a:t>
            </a:r>
            <a:r>
              <a:rPr lang="sk-SK" dirty="0" smtClean="0"/>
              <a:t> in a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NP, 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equivalents</a:t>
            </a:r>
            <a:r>
              <a:rPr lang="sk-SK" dirty="0" smtClean="0"/>
              <a:t> and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identifies</a:t>
            </a:r>
            <a:r>
              <a:rPr lang="sk-SK" dirty="0" smtClean="0"/>
              <a:t> </a:t>
            </a:r>
            <a:r>
              <a:rPr lang="sk-SK" i="1" dirty="0" smtClean="0"/>
              <a:t>to</a:t>
            </a:r>
            <a:r>
              <a:rPr lang="sk-SK" dirty="0" smtClean="0"/>
              <a:t> or </a:t>
            </a:r>
            <a:r>
              <a:rPr lang="sk-SK" i="1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whom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person </a:t>
            </a:r>
            <a:r>
              <a:rPr lang="sk-SK" dirty="0" err="1" smtClean="0"/>
              <a:t>generally</a:t>
            </a:r>
            <a:r>
              <a:rPr lang="sk-SK" dirty="0" smtClean="0"/>
              <a:t> </a:t>
            </a:r>
            <a:r>
              <a:rPr lang="sk-SK" dirty="0" err="1" smtClean="0"/>
              <a:t>receives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 or </a:t>
            </a:r>
            <a:r>
              <a:rPr lang="sk-SK" dirty="0" err="1" smtClean="0"/>
              <a:t>benefits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Herald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b="1" i="1" dirty="0" err="1" smtClean="0"/>
              <a:t>Salome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Herald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Salome</a:t>
            </a:r>
            <a:r>
              <a:rPr lang="sk-SK" dirty="0" smtClean="0"/>
              <a:t>.</a:t>
            </a:r>
          </a:p>
          <a:p>
            <a:r>
              <a:rPr lang="sk-SK" dirty="0" smtClean="0"/>
              <a:t>Tom </a:t>
            </a:r>
            <a:r>
              <a:rPr lang="sk-SK" dirty="0" err="1" smtClean="0"/>
              <a:t>booked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table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us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ditransitive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smtClean="0"/>
              <a:t>NP,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wh-clause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Objective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b="1" dirty="0" err="1" smtClean="0"/>
              <a:t>him</a:t>
            </a:r>
            <a:r>
              <a:rPr lang="sk-SK" dirty="0" smtClean="0"/>
              <a:t> a </a:t>
            </a:r>
            <a:r>
              <a:rPr lang="sk-SK" dirty="0" err="1" smtClean="0"/>
              <a:t>present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 and Od</a:t>
            </a:r>
          </a:p>
          <a:p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paraphrased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a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him</a:t>
            </a:r>
            <a:r>
              <a:rPr lang="sk-SK" b="1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person,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r>
              <a:rPr lang="sk-SK" dirty="0" smtClean="0"/>
              <a:t> –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generally</a:t>
            </a:r>
            <a:r>
              <a:rPr lang="sk-SK" dirty="0" smtClean="0"/>
              <a:t> a </a:t>
            </a:r>
            <a:r>
              <a:rPr lang="sk-SK" dirty="0" err="1" smtClean="0"/>
              <a:t>reflexive</a:t>
            </a:r>
            <a:r>
              <a:rPr lang="sk-SK" dirty="0" smtClean="0"/>
              <a:t> </a:t>
            </a:r>
            <a:r>
              <a:rPr lang="sk-SK" dirty="0" err="1" smtClean="0"/>
              <a:t>pronoun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director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b="1" dirty="0" err="1" smtClean="0"/>
              <a:t>himself</a:t>
            </a:r>
            <a:r>
              <a:rPr lang="sk-SK" dirty="0" smtClean="0"/>
              <a:t> a </a:t>
            </a:r>
            <a:r>
              <a:rPr lang="sk-SK" dirty="0" err="1" smtClean="0"/>
              <a:t>question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Oi</a:t>
            </a:r>
            <a:r>
              <a:rPr lang="sk-SK" dirty="0" smtClean="0"/>
              <a:t> has </a:t>
            </a:r>
            <a:r>
              <a:rPr lang="sk-SK" dirty="0" err="1" smtClean="0"/>
              <a:t>got</a:t>
            </a:r>
            <a:r>
              <a:rPr lang="sk-SK" dirty="0"/>
              <a:t> </a:t>
            </a:r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Recipient role –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paid</a:t>
            </a:r>
            <a:r>
              <a:rPr lang="sk-SK" dirty="0" smtClean="0"/>
              <a:t> </a:t>
            </a:r>
            <a:r>
              <a:rPr lang="sk-SK" b="1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full</a:t>
            </a:r>
            <a:r>
              <a:rPr lang="sk-SK" dirty="0" smtClean="0"/>
              <a:t> </a:t>
            </a:r>
            <a:r>
              <a:rPr lang="sk-SK" dirty="0" err="1" smtClean="0"/>
              <a:t>price</a:t>
            </a:r>
            <a:r>
              <a:rPr lang="sk-SK" dirty="0" smtClean="0"/>
              <a:t> </a:t>
            </a:r>
            <a:r>
              <a:rPr lang="sk-SK" dirty="0" err="1" smtClean="0"/>
              <a:t>back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Beneficiary</a:t>
            </a:r>
            <a:r>
              <a:rPr lang="sk-SK" dirty="0" smtClean="0"/>
              <a:t> role (</a:t>
            </a:r>
            <a:r>
              <a:rPr lang="sk-SK" dirty="0" err="1" smtClean="0"/>
              <a:t>corresponding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paraphrase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) –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save</a:t>
            </a:r>
            <a:r>
              <a:rPr lang="sk-SK" dirty="0" smtClean="0"/>
              <a:t> </a:t>
            </a:r>
            <a:r>
              <a:rPr lang="sk-SK" b="1" dirty="0" err="1" smtClean="0"/>
              <a:t>me</a:t>
            </a:r>
            <a:r>
              <a:rPr lang="sk-SK" dirty="0" smtClean="0"/>
              <a:t> a </a:t>
            </a:r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next</a:t>
            </a:r>
            <a:r>
              <a:rPr lang="sk-SK" dirty="0" smtClean="0"/>
              <a:t> to </a:t>
            </a:r>
            <a:r>
              <a:rPr lang="sk-SK" dirty="0" err="1" smtClean="0"/>
              <a:t>you</a:t>
            </a:r>
            <a:r>
              <a:rPr lang="sk-SK" dirty="0" smtClean="0"/>
              <a:t>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Oi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by: NP or </a:t>
            </a:r>
            <a:r>
              <a:rPr lang="sk-SK" dirty="0" err="1" smtClean="0"/>
              <a:t>WH-nominal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Phil</a:t>
            </a:r>
            <a:r>
              <a:rPr lang="sk-SK" dirty="0" smtClean="0"/>
              <a:t> </a:t>
            </a:r>
            <a:r>
              <a:rPr lang="sk-SK" dirty="0" err="1" smtClean="0"/>
              <a:t>offered</a:t>
            </a:r>
            <a:r>
              <a:rPr lang="sk-SK" dirty="0" smtClean="0"/>
              <a:t> </a:t>
            </a:r>
            <a:r>
              <a:rPr lang="sk-SK" b="1" dirty="0" err="1" smtClean="0"/>
              <a:t>all</a:t>
            </a:r>
            <a:r>
              <a:rPr lang="sk-SK" b="1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guests</a:t>
            </a:r>
            <a:r>
              <a:rPr lang="sk-SK" b="1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drink. (NP)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lend</a:t>
            </a:r>
            <a:r>
              <a:rPr lang="sk-SK" dirty="0" smtClean="0"/>
              <a:t> </a:t>
            </a:r>
            <a:r>
              <a:rPr lang="sk-SK" b="1" dirty="0" err="1" smtClean="0"/>
              <a:t>whoever</a:t>
            </a:r>
            <a:r>
              <a:rPr lang="sk-SK" b="1" dirty="0" smtClean="0"/>
              <a:t> </a:t>
            </a:r>
            <a:r>
              <a:rPr lang="sk-SK" b="1" dirty="0" err="1" smtClean="0"/>
              <a:t>comes</a:t>
            </a:r>
            <a:r>
              <a:rPr lang="sk-SK" b="1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money</a:t>
            </a:r>
            <a:r>
              <a:rPr lang="sk-SK" dirty="0" smtClean="0"/>
              <a:t> </a:t>
            </a:r>
            <a:r>
              <a:rPr lang="sk-SK" dirty="0" err="1" smtClean="0"/>
              <a:t>you´ve</a:t>
            </a:r>
            <a:r>
              <a:rPr lang="sk-SK" dirty="0" smtClean="0"/>
              <a:t>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saving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bike</a:t>
            </a:r>
            <a:r>
              <a:rPr lang="sk-SK" dirty="0" smtClean="0"/>
              <a:t>. (</a:t>
            </a:r>
            <a:r>
              <a:rPr lang="sk-SK" dirty="0" err="1" smtClean="0"/>
              <a:t>Nom</a:t>
            </a:r>
            <a:r>
              <a:rPr lang="sk-SK" dirty="0" smtClean="0"/>
              <a:t>. </a:t>
            </a:r>
            <a:r>
              <a:rPr lang="sk-SK" dirty="0" err="1"/>
              <a:t>c</a:t>
            </a:r>
            <a:r>
              <a:rPr lang="sk-SK" dirty="0" err="1" smtClean="0"/>
              <a:t>l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 in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2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humans</a:t>
            </a:r>
            <a:r>
              <a:rPr lang="sk-SK" dirty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animals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paraphrase</a:t>
            </a:r>
            <a:endParaRPr lang="sk-SK" dirty="0" smtClean="0"/>
          </a:p>
          <a:p>
            <a:r>
              <a:rPr lang="sk-SK" dirty="0" err="1" smtClean="0"/>
              <a:t>Associated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recipient, </a:t>
            </a:r>
            <a:r>
              <a:rPr lang="sk-SK" dirty="0" err="1" smtClean="0"/>
              <a:t>beneficiary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NPs</a:t>
            </a:r>
            <a:r>
              <a:rPr lang="sk-SK" dirty="0" smtClean="0"/>
              <a:t> and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Less</a:t>
            </a:r>
            <a:r>
              <a:rPr lang="sk-SK" dirty="0" smtClean="0"/>
              <a:t> </a:t>
            </a:r>
            <a:r>
              <a:rPr lang="sk-SK" dirty="0" err="1" smtClean="0"/>
              <a:t>important</a:t>
            </a:r>
            <a:r>
              <a:rPr lang="sk-SK" dirty="0" smtClean="0"/>
              <a:t> type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Mediated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Occurs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NP or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ing</a:t>
            </a:r>
            <a:r>
              <a:rPr lang="sk-SK" dirty="0" smtClean="0"/>
              <a:t> and </a:t>
            </a:r>
            <a:r>
              <a:rPr lang="sk-SK" dirty="0" err="1" smtClean="0"/>
              <a:t>wh-clauses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</a:p>
          <a:p>
            <a:r>
              <a:rPr lang="sk-SK" dirty="0" err="1" smtClean="0"/>
              <a:t>Realised</a:t>
            </a:r>
            <a:r>
              <a:rPr lang="sk-SK" dirty="0" smtClean="0"/>
              <a:t> by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forms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realization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Joe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whether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could</a:t>
            </a:r>
            <a:r>
              <a:rPr lang="sk-SK" dirty="0" smtClean="0"/>
              <a:t> rely </a:t>
            </a:r>
            <a:r>
              <a:rPr lang="sk-SK" b="1" u="sng" dirty="0" smtClean="0"/>
              <a:t>on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others</a:t>
            </a:r>
            <a:r>
              <a:rPr lang="sk-SK" b="1" dirty="0" smtClean="0"/>
              <a:t>.</a:t>
            </a:r>
            <a:r>
              <a:rPr lang="sk-SK" dirty="0" smtClean="0"/>
              <a:t> (NP)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talked</a:t>
            </a:r>
            <a:r>
              <a:rPr lang="sk-SK" dirty="0" smtClean="0"/>
              <a:t> </a:t>
            </a:r>
            <a:r>
              <a:rPr lang="sk-SK" b="1" u="sng" dirty="0" err="1" smtClean="0"/>
              <a:t>about</a:t>
            </a:r>
            <a:r>
              <a:rPr lang="sk-SK" b="1" dirty="0" smtClean="0"/>
              <a:t> </a:t>
            </a:r>
            <a:r>
              <a:rPr lang="sk-SK" b="1" dirty="0" err="1" smtClean="0"/>
              <a:t>what</a:t>
            </a:r>
            <a:r>
              <a:rPr lang="sk-SK" b="1" dirty="0" smtClean="0"/>
              <a:t> had </a:t>
            </a:r>
            <a:r>
              <a:rPr lang="sk-SK" b="1" dirty="0" err="1" smtClean="0"/>
              <a:t>happened</a:t>
            </a:r>
            <a:r>
              <a:rPr lang="sk-SK" b="1" dirty="0" smtClean="0"/>
              <a:t> to </a:t>
            </a:r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friends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agree</a:t>
            </a:r>
            <a:r>
              <a:rPr lang="sk-SK" dirty="0" smtClean="0"/>
              <a:t> </a:t>
            </a:r>
            <a:r>
              <a:rPr lang="sk-SK" b="1" u="sng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paying</a:t>
            </a:r>
            <a:r>
              <a:rPr lang="sk-SK" b="1" dirty="0" smtClean="0"/>
              <a:t> so </a:t>
            </a:r>
            <a:r>
              <a:rPr lang="sk-SK" b="1" dirty="0" err="1" smtClean="0"/>
              <a:t>much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car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ing-clause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interested</a:t>
            </a:r>
            <a:r>
              <a:rPr lang="sk-SK" dirty="0" smtClean="0"/>
              <a:t> </a:t>
            </a:r>
            <a:r>
              <a:rPr lang="sk-SK" b="1" u="sng" dirty="0" smtClean="0"/>
              <a:t>in</a:t>
            </a:r>
            <a:r>
              <a:rPr lang="sk-SK" b="1" dirty="0" smtClean="0"/>
              <a:t> </a:t>
            </a:r>
            <a:r>
              <a:rPr lang="sk-SK" b="1" dirty="0" err="1" smtClean="0"/>
              <a:t>how</a:t>
            </a:r>
            <a:r>
              <a:rPr lang="sk-SK" b="1" dirty="0" smtClean="0"/>
              <a:t> to get </a:t>
            </a:r>
            <a:r>
              <a:rPr lang="sk-SK" b="1" dirty="0" err="1" smtClean="0"/>
              <a:t>there</a:t>
            </a:r>
            <a:r>
              <a:rPr lang="sk-SK" b="1" dirty="0" smtClean="0"/>
              <a:t> </a:t>
            </a:r>
            <a:r>
              <a:rPr lang="sk-SK" b="1" dirty="0" err="1" smtClean="0"/>
              <a:t>without</a:t>
            </a:r>
            <a:r>
              <a:rPr lang="sk-SK" b="1" dirty="0" smtClean="0"/>
              <a:t> </a:t>
            </a:r>
            <a:r>
              <a:rPr lang="sk-SK" b="1" dirty="0" err="1" smtClean="0"/>
              <a:t>getting</a:t>
            </a:r>
            <a:r>
              <a:rPr lang="sk-SK" b="1" dirty="0" smtClean="0"/>
              <a:t> </a:t>
            </a:r>
            <a:r>
              <a:rPr lang="sk-SK" b="1" dirty="0" err="1" smtClean="0"/>
              <a:t>into</a:t>
            </a:r>
            <a:r>
              <a:rPr lang="sk-SK" b="1" dirty="0" smtClean="0"/>
              <a:t> </a:t>
            </a:r>
            <a:r>
              <a:rPr lang="sk-SK" b="1" dirty="0" err="1" smtClean="0"/>
              <a:t>troubles</a:t>
            </a:r>
            <a:r>
              <a:rPr lang="sk-SK" dirty="0" smtClean="0"/>
              <a:t>. (</a:t>
            </a:r>
            <a:r>
              <a:rPr lang="sk-SK" dirty="0" err="1" smtClean="0"/>
              <a:t>WH+to-inf.cl</a:t>
            </a:r>
            <a:r>
              <a:rPr lang="sk-SK" dirty="0" smtClean="0"/>
              <a:t>.)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Op</a:t>
            </a:r>
            <a:r>
              <a:rPr lang="sk-SK" dirty="0" smtClean="0"/>
              <a:t> –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passivise</a:t>
            </a:r>
            <a:r>
              <a:rPr lang="sk-SK" dirty="0" smtClean="0"/>
              <a:t>,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looking</a:t>
            </a:r>
            <a:r>
              <a:rPr lang="sk-SK" dirty="0" smtClean="0"/>
              <a:t> </a:t>
            </a:r>
            <a:r>
              <a:rPr lang="sk-SK" b="1" dirty="0" err="1" smtClean="0"/>
              <a:t>after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younger</a:t>
            </a:r>
            <a:r>
              <a:rPr lang="sk-SK" b="1" dirty="0" smtClean="0"/>
              <a:t> </a:t>
            </a:r>
            <a:r>
              <a:rPr lang="sk-SK" b="1" dirty="0" err="1" smtClean="0"/>
              <a:t>sister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younger</a:t>
            </a:r>
            <a:r>
              <a:rPr lang="sk-SK" b="1" dirty="0" smtClean="0"/>
              <a:t> </a:t>
            </a:r>
            <a:r>
              <a:rPr lang="sk-SK" b="1" dirty="0" err="1" smtClean="0"/>
              <a:t>sister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looked</a:t>
            </a:r>
            <a:r>
              <a:rPr lang="sk-SK" dirty="0" smtClean="0"/>
              <a:t> </a:t>
            </a:r>
            <a:r>
              <a:rPr lang="sk-SK" b="1" dirty="0" err="1" smtClean="0"/>
              <a:t>after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requires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2 </a:t>
            </a:r>
            <a:r>
              <a:rPr lang="sk-SK" dirty="0" err="1" smtClean="0"/>
              <a:t>objects</a:t>
            </a:r>
            <a:r>
              <a:rPr lang="sk-SK" dirty="0" smtClean="0"/>
              <a:t> – </a:t>
            </a:r>
            <a:r>
              <a:rPr lang="sk-SK" dirty="0" err="1" smtClean="0"/>
              <a:t>indirect</a:t>
            </a:r>
            <a:r>
              <a:rPr lang="sk-SK" dirty="0" smtClean="0"/>
              <a:t> O </a:t>
            </a:r>
            <a:r>
              <a:rPr lang="sk-SK" dirty="0" err="1" smtClean="0"/>
              <a:t>followed</a:t>
            </a:r>
            <a:r>
              <a:rPr lang="sk-SK" dirty="0" smtClean="0"/>
              <a:t> by </a:t>
            </a:r>
            <a:r>
              <a:rPr lang="sk-SK" dirty="0" err="1" smtClean="0"/>
              <a:t>direct</a:t>
            </a:r>
            <a:r>
              <a:rPr lang="sk-SK" dirty="0" smtClean="0"/>
              <a:t> O</a:t>
            </a:r>
          </a:p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affected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Direct</a:t>
            </a:r>
            <a:r>
              <a:rPr lang="sk-SK" dirty="0" smtClean="0"/>
              <a:t> O</a:t>
            </a:r>
          </a:p>
          <a:p>
            <a:r>
              <a:rPr lang="sk-SK" dirty="0" err="1" smtClean="0"/>
              <a:t>Indirect</a:t>
            </a:r>
            <a:r>
              <a:rPr lang="sk-SK" dirty="0" smtClean="0"/>
              <a:t> O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Op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Mediated</a:t>
            </a:r>
            <a:r>
              <a:rPr lang="sk-SK" dirty="0" smtClean="0"/>
              <a:t> by a </a:t>
            </a:r>
            <a:r>
              <a:rPr lang="sk-SK" dirty="0" err="1" smtClean="0"/>
              <a:t>preposition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element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preposition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 (</a:t>
            </a:r>
            <a:r>
              <a:rPr lang="sk-SK" dirty="0" err="1" smtClean="0"/>
              <a:t>as</a:t>
            </a:r>
            <a:r>
              <a:rPr lang="sk-SK" dirty="0" smtClean="0"/>
              <a:t> Od and </a:t>
            </a:r>
            <a:r>
              <a:rPr lang="sk-SK" dirty="0" err="1" smtClean="0"/>
              <a:t>Oi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Cognate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Verb´s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Etymologically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intransitive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verb´s</a:t>
            </a:r>
            <a:r>
              <a:rPr lang="sk-SK" dirty="0" smtClean="0"/>
              <a:t> </a:t>
            </a:r>
            <a:r>
              <a:rPr lang="sk-SK" dirty="0" err="1" smtClean="0"/>
              <a:t>noun</a:t>
            </a:r>
            <a:endParaRPr lang="sk-SK" dirty="0" smtClean="0"/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fight</a:t>
            </a:r>
            <a:r>
              <a:rPr lang="sk-SK" dirty="0" smtClean="0"/>
              <a:t> a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fight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lives</a:t>
            </a:r>
            <a:r>
              <a:rPr lang="sk-SK" dirty="0" smtClean="0"/>
              <a:t> a </a:t>
            </a:r>
            <a:r>
              <a:rPr lang="sk-SK" dirty="0" err="1" smtClean="0"/>
              <a:t>lonely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slept</a:t>
            </a:r>
            <a:r>
              <a:rPr lang="sk-SK" dirty="0" smtClean="0"/>
              <a:t> a </a:t>
            </a:r>
            <a:r>
              <a:rPr lang="sk-SK" dirty="0" err="1" smtClean="0"/>
              <a:t>troubled</a:t>
            </a:r>
            <a:r>
              <a:rPr lang="sk-SK" dirty="0" smtClean="0"/>
              <a:t> </a:t>
            </a:r>
            <a:r>
              <a:rPr lang="sk-SK" dirty="0" err="1" smtClean="0"/>
              <a:t>sleep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8384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necessary</a:t>
            </a:r>
            <a:r>
              <a:rPr lang="sk-SK" dirty="0" smtClean="0"/>
              <a:t> to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grammatical</a:t>
            </a:r>
            <a:r>
              <a:rPr lang="sk-SK" dirty="0" smtClean="0"/>
              <a:t> </a:t>
            </a:r>
            <a:r>
              <a:rPr lang="sk-SK" dirty="0" err="1" smtClean="0"/>
              <a:t>construction</a:t>
            </a:r>
            <a:endParaRPr lang="sk-SK" dirty="0" smtClean="0"/>
          </a:p>
          <a:p>
            <a:r>
              <a:rPr lang="sk-SK" dirty="0" err="1" smtClean="0"/>
              <a:t>Completes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utterance</a:t>
            </a:r>
            <a:r>
              <a:rPr lang="sk-SK" dirty="0" smtClean="0"/>
              <a:t> by </a:t>
            </a:r>
            <a:r>
              <a:rPr lang="sk-SK" dirty="0" err="1" smtClean="0"/>
              <a:t>telling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something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or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NP or </a:t>
            </a:r>
            <a:r>
              <a:rPr lang="sk-SK" dirty="0" err="1" smtClean="0"/>
              <a:t>Adjective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S or O by a </a:t>
            </a:r>
            <a:r>
              <a:rPr lang="sk-SK" dirty="0" err="1" smtClean="0"/>
              <a:t>linking</a:t>
            </a:r>
            <a:r>
              <a:rPr lang="sk-SK" dirty="0" smtClean="0"/>
              <a:t> (</a:t>
            </a:r>
            <a:r>
              <a:rPr lang="sk-SK" dirty="0" err="1" smtClean="0"/>
              <a:t>copular</a:t>
            </a:r>
            <a:r>
              <a:rPr lang="sk-SK" dirty="0" smtClean="0"/>
              <a:t>)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predicative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therefore</a:t>
            </a:r>
            <a:r>
              <a:rPr lang="sk-SK" dirty="0" smtClean="0"/>
              <a:t> </a:t>
            </a:r>
            <a:r>
              <a:rPr lang="sk-SK" dirty="0" err="1" smtClean="0"/>
              <a:t>refers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a </a:t>
            </a:r>
            <a:r>
              <a:rPr lang="sk-SK" dirty="0" err="1" smtClean="0"/>
              <a:t>subject</a:t>
            </a:r>
            <a:r>
              <a:rPr lang="sk-SK" dirty="0" smtClean="0"/>
              <a:t> in a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Identifies</a:t>
            </a:r>
            <a:r>
              <a:rPr lang="sk-SK" dirty="0" smtClean="0"/>
              <a:t> or </a:t>
            </a:r>
            <a:r>
              <a:rPr lang="sk-SK" dirty="0" err="1" smtClean="0"/>
              <a:t>characterizes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denoted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Examples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nurse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proposal</a:t>
            </a:r>
            <a:r>
              <a:rPr lang="sk-SK" dirty="0" smtClean="0"/>
              <a:t> </a:t>
            </a:r>
            <a:r>
              <a:rPr lang="sk-SK" dirty="0" err="1" smtClean="0"/>
              <a:t>seemed</a:t>
            </a:r>
            <a:r>
              <a:rPr lang="sk-SK" dirty="0" smtClean="0"/>
              <a:t> </a:t>
            </a:r>
            <a:r>
              <a:rPr lang="sk-SK" b="1" dirty="0" err="1" smtClean="0"/>
              <a:t>sensible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road</a:t>
            </a:r>
            <a:r>
              <a:rPr lang="sk-SK" dirty="0" smtClean="0"/>
              <a:t> in </a:t>
            </a:r>
            <a:r>
              <a:rPr lang="sk-SK" dirty="0" err="1" smtClean="0"/>
              <a:t>this</a:t>
            </a:r>
            <a:r>
              <a:rPr lang="sk-SK" dirty="0" smtClean="0"/>
              <a:t> part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too</a:t>
            </a:r>
            <a:r>
              <a:rPr lang="sk-SK" b="1" dirty="0" smtClean="0"/>
              <a:t> </a:t>
            </a:r>
            <a:r>
              <a:rPr lang="sk-SK" b="1" dirty="0" err="1" smtClean="0"/>
              <a:t>dangerous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getting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old</a:t>
            </a:r>
            <a:r>
              <a:rPr lang="sk-SK" dirty="0" smtClean="0"/>
              <a:t>.</a:t>
            </a:r>
          </a:p>
          <a:p>
            <a:r>
              <a:rPr lang="sk-SK" dirty="0" smtClean="0"/>
              <a:t>My </a:t>
            </a:r>
            <a:r>
              <a:rPr lang="sk-SK" dirty="0" err="1" smtClean="0"/>
              <a:t>cousin</a:t>
            </a:r>
            <a:r>
              <a:rPr lang="sk-SK" dirty="0" smtClean="0"/>
              <a:t> has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computer</a:t>
            </a:r>
            <a:r>
              <a:rPr lang="sk-SK" b="1" dirty="0" smtClean="0"/>
              <a:t> expert </a:t>
            </a:r>
            <a:r>
              <a:rPr lang="sk-SK" dirty="0" smtClean="0"/>
              <a:t>in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workplace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Copular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) </a:t>
            </a:r>
            <a:r>
              <a:rPr lang="sk-SK" dirty="0" err="1" smtClean="0"/>
              <a:t>verbs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Be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most </a:t>
            </a:r>
            <a:r>
              <a:rPr lang="sk-SK" dirty="0" err="1" smtClean="0"/>
              <a:t>common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transition</a:t>
            </a:r>
            <a:r>
              <a:rPr lang="sk-SK" dirty="0" smtClean="0"/>
              <a:t> (</a:t>
            </a:r>
            <a:r>
              <a:rPr lang="sk-SK" dirty="0" err="1" smtClean="0"/>
              <a:t>become</a:t>
            </a:r>
            <a:r>
              <a:rPr lang="sk-SK" dirty="0" smtClean="0"/>
              <a:t>, get, </a:t>
            </a:r>
            <a:r>
              <a:rPr lang="sk-SK" dirty="0" err="1" smtClean="0"/>
              <a:t>go</a:t>
            </a:r>
            <a:r>
              <a:rPr lang="sk-SK" dirty="0" smtClean="0"/>
              <a:t>, </a:t>
            </a:r>
            <a:r>
              <a:rPr lang="sk-SK" dirty="0" err="1" smtClean="0"/>
              <a:t>grow</a:t>
            </a:r>
            <a:r>
              <a:rPr lang="sk-SK" dirty="0" smtClean="0"/>
              <a:t>, </a:t>
            </a:r>
            <a:r>
              <a:rPr lang="sk-SK" dirty="0" err="1" smtClean="0"/>
              <a:t>stay</a:t>
            </a:r>
            <a:r>
              <a:rPr lang="sk-SK" dirty="0" smtClean="0"/>
              <a:t>, </a:t>
            </a:r>
            <a:r>
              <a:rPr lang="sk-SK" dirty="0" err="1" smtClean="0"/>
              <a:t>turn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perception</a:t>
            </a:r>
            <a:r>
              <a:rPr lang="sk-SK" dirty="0" smtClean="0"/>
              <a:t> (</a:t>
            </a:r>
            <a:r>
              <a:rPr lang="sk-SK" dirty="0" err="1" smtClean="0"/>
              <a:t>appear</a:t>
            </a:r>
            <a:r>
              <a:rPr lang="sk-SK" dirty="0" smtClean="0"/>
              <a:t>, </a:t>
            </a:r>
            <a:r>
              <a:rPr lang="sk-SK" dirty="0" err="1" smtClean="0"/>
              <a:t>look</a:t>
            </a:r>
            <a:r>
              <a:rPr lang="sk-SK" dirty="0" smtClean="0"/>
              <a:t>, </a:t>
            </a:r>
            <a:r>
              <a:rPr lang="sk-SK" dirty="0" err="1" smtClean="0"/>
              <a:t>feel</a:t>
            </a:r>
            <a:r>
              <a:rPr lang="sk-SK" dirty="0" smtClean="0"/>
              <a:t>, </a:t>
            </a:r>
            <a:r>
              <a:rPr lang="sk-SK" dirty="0" err="1" smtClean="0"/>
              <a:t>seem</a:t>
            </a:r>
            <a:r>
              <a:rPr lang="sk-SK" dirty="0" smtClean="0"/>
              <a:t>, </a:t>
            </a:r>
            <a:r>
              <a:rPr lang="sk-SK" dirty="0" err="1" smtClean="0"/>
              <a:t>sound</a:t>
            </a:r>
            <a:r>
              <a:rPr lang="sk-SK" dirty="0" smtClean="0"/>
              <a:t>, </a:t>
            </a:r>
            <a:r>
              <a:rPr lang="sk-SK" dirty="0" err="1" smtClean="0"/>
              <a:t>smell</a:t>
            </a:r>
            <a:r>
              <a:rPr lang="sk-SK" dirty="0" smtClean="0"/>
              <a:t>)</a:t>
            </a:r>
          </a:p>
          <a:p>
            <a:r>
              <a:rPr lang="sk-SK" dirty="0" smtClean="0"/>
              <a:t>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Watch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difference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coffee</a:t>
            </a:r>
            <a:r>
              <a:rPr lang="sk-SK" dirty="0" smtClean="0"/>
              <a:t> </a:t>
            </a:r>
            <a:r>
              <a:rPr lang="sk-SK" dirty="0" err="1" smtClean="0"/>
              <a:t>smells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. (</a:t>
            </a:r>
            <a:r>
              <a:rPr lang="sk-SK" dirty="0" err="1" smtClean="0"/>
              <a:t>smell</a:t>
            </a:r>
            <a:r>
              <a:rPr lang="sk-SK" dirty="0" smtClean="0"/>
              <a:t> –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complement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dog</a:t>
            </a:r>
            <a:r>
              <a:rPr lang="sk-SK" dirty="0" smtClean="0"/>
              <a:t> </a:t>
            </a:r>
            <a:r>
              <a:rPr lang="sk-SK" dirty="0" err="1" smtClean="0"/>
              <a:t>smelt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bone. (</a:t>
            </a:r>
            <a:r>
              <a:rPr lang="sk-SK" dirty="0" err="1" smtClean="0"/>
              <a:t>smell</a:t>
            </a:r>
            <a:r>
              <a:rPr lang="sk-SK" dirty="0" smtClean="0"/>
              <a:t> –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the</a:t>
            </a:r>
            <a:r>
              <a:rPr lang="sk-SK" dirty="0" smtClean="0"/>
              <a:t> bone </a:t>
            </a:r>
            <a:r>
              <a:rPr lang="sk-SK" dirty="0" err="1" smtClean="0"/>
              <a:t>is</a:t>
            </a:r>
            <a:r>
              <a:rPr lang="sk-SK" dirty="0" smtClean="0"/>
              <a:t> Od)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a NP or </a:t>
            </a:r>
            <a:r>
              <a:rPr lang="sk-SK" dirty="0" err="1" smtClean="0"/>
              <a:t>Adj</a:t>
            </a:r>
            <a:r>
              <a:rPr lang="sk-SK" dirty="0" smtClean="0"/>
              <a:t>. </a:t>
            </a:r>
            <a:r>
              <a:rPr lang="sk-SK" dirty="0" err="1" smtClean="0"/>
              <a:t>Phrase</a:t>
            </a:r>
            <a:r>
              <a:rPr lang="sk-SK" dirty="0" smtClean="0"/>
              <a:t>, </a:t>
            </a:r>
            <a:r>
              <a:rPr lang="sk-SK" dirty="0" err="1" smtClean="0"/>
              <a:t>also</a:t>
            </a:r>
            <a:r>
              <a:rPr lang="sk-SK" dirty="0" smtClean="0"/>
              <a:t> by </a:t>
            </a:r>
            <a:r>
              <a:rPr lang="sk-SK" dirty="0" err="1" smtClean="0"/>
              <a:t>finite</a:t>
            </a:r>
            <a:r>
              <a:rPr lang="sk-SK" dirty="0" smtClean="0"/>
              <a:t> or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or</a:t>
            </a:r>
            <a:r>
              <a:rPr lang="sk-SK" dirty="0" smtClean="0"/>
              <a:t> </a:t>
            </a:r>
            <a:r>
              <a:rPr lang="sk-SK" dirty="0" err="1" smtClean="0"/>
              <a:t>even</a:t>
            </a:r>
            <a:r>
              <a:rPr lang="sk-SK" dirty="0" smtClean="0"/>
              <a:t> a </a:t>
            </a:r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 smtClean="0"/>
          </a:p>
          <a:p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Attributive</a:t>
            </a:r>
            <a:r>
              <a:rPr lang="sk-SK" dirty="0" smtClean="0"/>
              <a:t>  - </a:t>
            </a:r>
            <a:r>
              <a:rPr lang="sk-SK" dirty="0" err="1" smtClean="0"/>
              <a:t>The</a:t>
            </a:r>
            <a:r>
              <a:rPr lang="sk-SK" dirty="0" smtClean="0"/>
              <a:t> party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excellent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Identifying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team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Aston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 </a:t>
            </a:r>
            <a:r>
              <a:rPr lang="sk-SK" dirty="0" err="1" smtClean="0"/>
              <a:t>Stars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Cs</a:t>
            </a:r>
            <a:r>
              <a:rPr lang="sk-SK" dirty="0" smtClean="0"/>
              <a:t> are </a:t>
            </a:r>
            <a:r>
              <a:rPr lang="sk-SK" dirty="0" err="1" smtClean="0"/>
              <a:t>realised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NP – 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a pilot</a:t>
            </a:r>
            <a:r>
              <a:rPr lang="sk-SK" dirty="0" smtClean="0"/>
              <a:t>. (</a:t>
            </a:r>
            <a:r>
              <a:rPr lang="sk-SK" dirty="0" err="1" smtClean="0"/>
              <a:t>attributive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Adj</a:t>
            </a:r>
            <a:r>
              <a:rPr lang="sk-SK" dirty="0" smtClean="0"/>
              <a:t>. P. –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very</a:t>
            </a:r>
            <a:r>
              <a:rPr lang="sk-SK" b="1" dirty="0" smtClean="0"/>
              <a:t> </a:t>
            </a:r>
            <a:r>
              <a:rPr lang="sk-SK" b="1" dirty="0" err="1" smtClean="0"/>
              <a:t>clever</a:t>
            </a:r>
            <a:r>
              <a:rPr lang="sk-SK" dirty="0" smtClean="0"/>
              <a:t>. (</a:t>
            </a:r>
            <a:r>
              <a:rPr lang="sk-SK" dirty="0" err="1" smtClean="0"/>
              <a:t>attributive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Identifying</a:t>
            </a:r>
            <a:r>
              <a:rPr lang="sk-SK" dirty="0" smtClean="0"/>
              <a:t> role:</a:t>
            </a:r>
          </a:p>
          <a:p>
            <a:r>
              <a:rPr lang="sk-SK" dirty="0" err="1" smtClean="0"/>
              <a:t>Fred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my </a:t>
            </a:r>
            <a:r>
              <a:rPr lang="sk-SK" b="1" dirty="0" err="1" smtClean="0"/>
              <a:t>best</a:t>
            </a:r>
            <a:r>
              <a:rPr lang="sk-SK" b="1" dirty="0" smtClean="0"/>
              <a:t> </a:t>
            </a:r>
            <a:r>
              <a:rPr lang="sk-SK" b="1" dirty="0" err="1" smtClean="0"/>
              <a:t>friend</a:t>
            </a:r>
            <a:r>
              <a:rPr lang="sk-SK" dirty="0" smtClean="0"/>
              <a:t>. (NP)</a:t>
            </a:r>
          </a:p>
          <a:p>
            <a:r>
              <a:rPr lang="sk-SK" dirty="0" err="1" smtClean="0"/>
              <a:t>His</a:t>
            </a:r>
            <a:r>
              <a:rPr lang="sk-SK" dirty="0" smtClean="0"/>
              <a:t> idea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we</a:t>
            </a:r>
            <a:r>
              <a:rPr lang="sk-SK" b="1" dirty="0" smtClean="0"/>
              <a:t> </a:t>
            </a:r>
            <a:r>
              <a:rPr lang="sk-SK" b="1" dirty="0" err="1" smtClean="0"/>
              <a:t>should</a:t>
            </a:r>
            <a:r>
              <a:rPr lang="sk-SK" b="1" dirty="0" smtClean="0"/>
              <a:t> </a:t>
            </a:r>
            <a:r>
              <a:rPr lang="sk-SK" b="1" dirty="0" err="1" smtClean="0"/>
              <a:t>support</a:t>
            </a:r>
            <a:r>
              <a:rPr lang="sk-SK" b="1" dirty="0" smtClean="0"/>
              <a:t> </a:t>
            </a:r>
            <a:r>
              <a:rPr lang="sk-SK" b="1" dirty="0" err="1" smtClean="0"/>
              <a:t>him</a:t>
            </a:r>
            <a:r>
              <a:rPr lang="sk-SK" b="1" dirty="0" smtClean="0"/>
              <a:t> in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activities</a:t>
            </a:r>
            <a:r>
              <a:rPr lang="sk-SK" b="1" dirty="0" smtClean="0"/>
              <a:t>.</a:t>
            </a:r>
            <a:r>
              <a:rPr lang="sk-SK" dirty="0" smtClean="0"/>
              <a:t> (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I hate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/>
              <a:t>waiting</a:t>
            </a:r>
            <a:r>
              <a:rPr lang="sk-SK" b="1" dirty="0" smtClean="0"/>
              <a:t>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when</a:t>
            </a:r>
            <a:r>
              <a:rPr lang="sk-SK" b="1" dirty="0" smtClean="0"/>
              <a:t> </a:t>
            </a:r>
            <a:r>
              <a:rPr lang="sk-SK" b="1" dirty="0" err="1" smtClean="0"/>
              <a:t>we</a:t>
            </a:r>
            <a:r>
              <a:rPr lang="sk-SK" b="1" dirty="0" smtClean="0"/>
              <a:t> </a:t>
            </a:r>
            <a:r>
              <a:rPr lang="sk-SK" b="1" dirty="0" err="1" smtClean="0"/>
              <a:t>go</a:t>
            </a:r>
            <a:r>
              <a:rPr lang="sk-SK" b="1" dirty="0" smtClean="0"/>
              <a:t> </a:t>
            </a:r>
            <a:r>
              <a:rPr lang="sk-SK" b="1" dirty="0" err="1" smtClean="0"/>
              <a:t>out</a:t>
            </a:r>
            <a:r>
              <a:rPr lang="sk-SK" dirty="0" smtClean="0"/>
              <a:t>. (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(Od)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NP</a:t>
            </a:r>
          </a:p>
          <a:p>
            <a:r>
              <a:rPr lang="sk-SK" dirty="0" err="1" smtClean="0"/>
              <a:t>Expresses</a:t>
            </a:r>
            <a:r>
              <a:rPr lang="sk-SK" dirty="0" smtClean="0"/>
              <a:t> recipient,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patient</a:t>
            </a:r>
            <a:r>
              <a:rPr lang="sk-SK" dirty="0" smtClean="0"/>
              <a:t>, ´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undergoer</a:t>
            </a:r>
            <a:r>
              <a:rPr lang="sk-SK" dirty="0" smtClean="0"/>
              <a:t>´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person or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mostly</a:t>
            </a:r>
            <a:r>
              <a:rPr lang="sk-SK" dirty="0" smtClean="0"/>
              <a:t> </a:t>
            </a:r>
            <a:r>
              <a:rPr lang="sk-SK" dirty="0" err="1" smtClean="0"/>
              <a:t>affected</a:t>
            </a:r>
            <a:r>
              <a:rPr lang="sk-SK" dirty="0" smtClean="0"/>
              <a:t> by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result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drank</a:t>
            </a:r>
            <a:r>
              <a:rPr lang="sk-SK" dirty="0" smtClean="0"/>
              <a:t> a </a:t>
            </a:r>
            <a:r>
              <a:rPr lang="sk-SK" dirty="0" err="1" smtClean="0"/>
              <a:t>glass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beer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Cs</a:t>
            </a:r>
            <a:r>
              <a:rPr lang="sk-SK" dirty="0" smtClean="0"/>
              <a:t> (doplnok podmetu)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Completes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predication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a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Specifying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attribute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S, </a:t>
            </a:r>
            <a:r>
              <a:rPr lang="sk-SK" dirty="0" err="1" smtClean="0"/>
              <a:t>its</a:t>
            </a:r>
            <a:r>
              <a:rPr lang="sk-SK" dirty="0" smtClean="0"/>
              <a:t> identity or a </a:t>
            </a:r>
            <a:r>
              <a:rPr lang="sk-SK" dirty="0" err="1" smtClean="0"/>
              <a:t>circumstance</a:t>
            </a:r>
            <a:r>
              <a:rPr lang="sk-SK" dirty="0" smtClean="0"/>
              <a:t> </a:t>
            </a:r>
            <a:r>
              <a:rPr lang="sk-SK" dirty="0" err="1" smtClean="0"/>
              <a:t>inherent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predication</a:t>
            </a:r>
            <a:endParaRPr lang="sk-SK" dirty="0" smtClean="0"/>
          </a:p>
          <a:p>
            <a:r>
              <a:rPr lang="sk-SK" dirty="0" err="1" smtClean="0"/>
              <a:t>Predication</a:t>
            </a:r>
            <a:r>
              <a:rPr lang="sk-SK" dirty="0" smtClean="0"/>
              <a:t> – </a:t>
            </a:r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Operator</a:t>
            </a:r>
            <a:endParaRPr lang="sk-SK" dirty="0" smtClean="0"/>
          </a:p>
          <a:p>
            <a:r>
              <a:rPr lang="sk-SK" dirty="0" smtClean="0"/>
              <a:t>No </a:t>
            </a:r>
            <a:r>
              <a:rPr lang="sk-SK" dirty="0" err="1" smtClean="0"/>
              <a:t>passivisation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possible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Adj</a:t>
            </a:r>
            <a:r>
              <a:rPr lang="sk-SK" dirty="0" smtClean="0"/>
              <a:t>. </a:t>
            </a:r>
            <a:r>
              <a:rPr lang="sk-SK" dirty="0" err="1" smtClean="0"/>
              <a:t>Phrases</a:t>
            </a:r>
            <a:r>
              <a:rPr lang="sk-SK" dirty="0" smtClean="0"/>
              <a:t>, NP or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, </a:t>
            </a:r>
            <a:r>
              <a:rPr lang="sk-SK" dirty="0" err="1" smtClean="0"/>
              <a:t>Co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predicative</a:t>
            </a:r>
            <a:endParaRPr lang="sk-SK" dirty="0" smtClean="0"/>
          </a:p>
          <a:p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Od,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specifies</a:t>
            </a:r>
            <a:r>
              <a:rPr lang="sk-SK" dirty="0" smtClean="0"/>
              <a:t> Od</a:t>
            </a:r>
          </a:p>
          <a:p>
            <a:r>
              <a:rPr lang="sk-SK" dirty="0" smtClean="0"/>
              <a:t>No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u="sng" dirty="0" err="1" smtClean="0"/>
              <a:t>his</a:t>
            </a:r>
            <a:r>
              <a:rPr lang="sk-SK" u="sng" dirty="0" smtClean="0"/>
              <a:t> </a:t>
            </a:r>
            <a:r>
              <a:rPr lang="sk-SK" u="sng" dirty="0" err="1" smtClean="0"/>
              <a:t>performance</a:t>
            </a:r>
            <a:r>
              <a:rPr lang="sk-SK" u="sng" dirty="0" smtClean="0"/>
              <a:t> </a:t>
            </a:r>
            <a:r>
              <a:rPr lang="sk-SK" b="1" dirty="0" err="1" smtClean="0"/>
              <a:t>entertaining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declared</a:t>
            </a:r>
            <a:r>
              <a:rPr lang="sk-SK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meeting</a:t>
            </a:r>
            <a:r>
              <a:rPr lang="sk-SK" u="sng" dirty="0" smtClean="0"/>
              <a:t> </a:t>
            </a:r>
            <a:r>
              <a:rPr lang="sk-SK" b="1" dirty="0" err="1" smtClean="0"/>
              <a:t>open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committee</a:t>
            </a:r>
            <a:r>
              <a:rPr lang="sk-SK" dirty="0" smtClean="0"/>
              <a:t> </a:t>
            </a:r>
            <a:r>
              <a:rPr lang="sk-SK" dirty="0" err="1" smtClean="0"/>
              <a:t>elected</a:t>
            </a:r>
            <a:r>
              <a:rPr lang="sk-SK" dirty="0" smtClean="0"/>
              <a:t> </a:t>
            </a:r>
            <a:r>
              <a:rPr lang="sk-SK" u="sng" dirty="0" err="1" smtClean="0"/>
              <a:t>him</a:t>
            </a:r>
            <a:r>
              <a:rPr lang="sk-SK" dirty="0" smtClean="0"/>
              <a:t> </a:t>
            </a:r>
            <a:r>
              <a:rPr lang="sk-SK" b="1" dirty="0" err="1" smtClean="0"/>
              <a:t>chairman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Occurs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 smtClean="0"/>
          </a:p>
          <a:p>
            <a:r>
              <a:rPr lang="sk-SK" dirty="0" err="1" smtClean="0"/>
              <a:t>Usually</a:t>
            </a:r>
            <a:r>
              <a:rPr lang="sk-SK" dirty="0" smtClean="0"/>
              <a:t> a NP or </a:t>
            </a:r>
            <a:r>
              <a:rPr lang="sk-SK" dirty="0" err="1" smtClean="0"/>
              <a:t>Adj</a:t>
            </a:r>
            <a:r>
              <a:rPr lang="sk-SK" dirty="0" smtClean="0"/>
              <a:t>. P,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wh-clause</a:t>
            </a:r>
            <a:r>
              <a:rPr lang="sk-SK" dirty="0" smtClean="0"/>
              <a:t>) </a:t>
            </a:r>
          </a:p>
          <a:p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enormous</a:t>
            </a:r>
            <a:r>
              <a:rPr lang="sk-SK" dirty="0" smtClean="0"/>
              <a:t> </a:t>
            </a:r>
            <a:r>
              <a:rPr lang="sk-SK" dirty="0" err="1" smtClean="0"/>
              <a:t>enthusiasm</a:t>
            </a:r>
            <a:r>
              <a:rPr lang="sk-SK" dirty="0" smtClean="0"/>
              <a:t> has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team </a:t>
            </a:r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today</a:t>
            </a:r>
            <a:r>
              <a:rPr lang="sk-SK" b="1" dirty="0" smtClean="0"/>
              <a:t>.</a:t>
            </a:r>
          </a:p>
          <a:p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dirty="0" smtClean="0"/>
              <a:t>or</a:t>
            </a:r>
            <a:r>
              <a:rPr lang="sk-SK" i="1" dirty="0" smtClean="0"/>
              <a:t> </a:t>
            </a:r>
            <a:r>
              <a:rPr lang="sk-SK" i="1" dirty="0" err="1" smtClean="0"/>
              <a:t>for</a:t>
            </a:r>
            <a:endParaRPr lang="sk-SK" i="1" dirty="0" smtClean="0"/>
          </a:p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parents</a:t>
            </a:r>
            <a:r>
              <a:rPr lang="sk-SK" dirty="0" smtClean="0"/>
              <a:t> </a:t>
            </a:r>
            <a:r>
              <a:rPr lang="sk-SK" dirty="0" err="1" smtClean="0"/>
              <a:t>regard</a:t>
            </a:r>
            <a:r>
              <a:rPr lang="sk-SK" dirty="0" smtClean="0"/>
              <a:t> </a:t>
            </a:r>
            <a:r>
              <a:rPr lang="sk-SK" dirty="0" err="1" smtClean="0"/>
              <a:t>Julie</a:t>
            </a:r>
            <a:r>
              <a:rPr lang="sk-SK" dirty="0" smtClean="0"/>
              <a:t> (</a:t>
            </a:r>
            <a:r>
              <a:rPr lang="sk-SK" dirty="0" err="1" smtClean="0"/>
              <a:t>as</a:t>
            </a:r>
            <a:r>
              <a:rPr lang="sk-SK" dirty="0" smtClean="0"/>
              <a:t>) </a:t>
            </a:r>
            <a:r>
              <a:rPr lang="sk-SK" b="1" dirty="0" smtClean="0"/>
              <a:t>a </a:t>
            </a:r>
            <a:r>
              <a:rPr lang="sk-SK" b="1" dirty="0" err="1" smtClean="0"/>
              <a:t>talented</a:t>
            </a:r>
            <a:r>
              <a:rPr lang="sk-SK" b="1" dirty="0" smtClean="0"/>
              <a:t> </a:t>
            </a:r>
            <a:r>
              <a:rPr lang="sk-SK" b="1" dirty="0" err="1" smtClean="0"/>
              <a:t>musician</a:t>
            </a:r>
            <a:r>
              <a:rPr lang="sk-SK" b="1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taken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(</a:t>
            </a:r>
            <a:r>
              <a:rPr lang="sk-SK" dirty="0" err="1" smtClean="0"/>
              <a:t>for</a:t>
            </a:r>
            <a:r>
              <a:rPr lang="sk-SK" dirty="0" smtClean="0"/>
              <a:t>) </a:t>
            </a:r>
            <a:r>
              <a:rPr lang="sk-SK" b="1" dirty="0" smtClean="0"/>
              <a:t>a </a:t>
            </a:r>
            <a:r>
              <a:rPr lang="sk-SK" b="1" dirty="0" err="1" smtClean="0"/>
              <a:t>foreigner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Co</a:t>
            </a:r>
            <a:r>
              <a:rPr lang="sk-SK" dirty="0" smtClean="0"/>
              <a:t> – </a:t>
            </a:r>
            <a:r>
              <a:rPr lang="sk-SK" dirty="0" err="1" smtClean="0"/>
              <a:t>telling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more </a:t>
            </a:r>
            <a:r>
              <a:rPr lang="sk-SK" dirty="0" err="1" smtClean="0"/>
              <a:t>about</a:t>
            </a:r>
            <a:r>
              <a:rPr lang="sk-SK" dirty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Od</a:t>
            </a: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Attributive</a:t>
            </a:r>
            <a:endParaRPr lang="sk-SK" dirty="0" smtClean="0"/>
          </a:p>
          <a:p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tactless</a:t>
            </a:r>
            <a:r>
              <a:rPr lang="sk-SK" dirty="0" smtClean="0"/>
              <a:t> </a:t>
            </a:r>
            <a:r>
              <a:rPr lang="sk-SK" dirty="0" err="1" smtClean="0"/>
              <a:t>behaviour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b="1" dirty="0" err="1" smtClean="0"/>
              <a:t>furious</a:t>
            </a:r>
            <a:r>
              <a:rPr lang="sk-SK" dirty="0" smtClean="0"/>
              <a:t> (</a:t>
            </a:r>
            <a:r>
              <a:rPr lang="sk-SK" dirty="0" err="1" smtClean="0"/>
              <a:t>Adj</a:t>
            </a:r>
            <a:r>
              <a:rPr lang="sk-SK" dirty="0" smtClean="0"/>
              <a:t>. P)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consider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idiot</a:t>
            </a:r>
            <a:r>
              <a:rPr lang="sk-SK" dirty="0" smtClean="0"/>
              <a:t>? (NP)</a:t>
            </a:r>
          </a:p>
          <a:p>
            <a:r>
              <a:rPr lang="sk-SK" dirty="0" err="1" smtClean="0"/>
              <a:t>Identifying</a:t>
            </a:r>
            <a:endParaRPr lang="sk-SK" dirty="0" smtClean="0"/>
          </a:p>
          <a:p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imagine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father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millionaire</a:t>
            </a:r>
            <a:r>
              <a:rPr lang="sk-SK" dirty="0" smtClean="0"/>
              <a:t>? (NP)</a:t>
            </a:r>
            <a:endParaRPr lang="sk-S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Completes</a:t>
            </a:r>
            <a:r>
              <a:rPr lang="sk-SK" dirty="0" smtClean="0"/>
              <a:t> a </a:t>
            </a:r>
            <a:r>
              <a:rPr lang="sk-SK" dirty="0" err="1" smtClean="0"/>
              <a:t>predication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passivise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Adj</a:t>
            </a:r>
            <a:r>
              <a:rPr lang="sk-SK" dirty="0" smtClean="0"/>
              <a:t>. P, NP and by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Attribute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Secondary</a:t>
            </a:r>
            <a:r>
              <a:rPr lang="sk-SK" dirty="0" smtClean="0"/>
              <a:t> 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Modifies</a:t>
            </a:r>
            <a:r>
              <a:rPr lang="sk-SK" dirty="0" smtClean="0"/>
              <a:t> a </a:t>
            </a:r>
            <a:r>
              <a:rPr lang="sk-SK" dirty="0" err="1" smtClean="0"/>
              <a:t>noun</a:t>
            </a:r>
            <a:r>
              <a:rPr lang="sk-SK" dirty="0" smtClean="0"/>
              <a:t> or a </a:t>
            </a:r>
            <a:r>
              <a:rPr lang="sk-SK" dirty="0" err="1" smtClean="0"/>
              <a:t>pronoun</a:t>
            </a:r>
            <a:endParaRPr lang="sk-SK" dirty="0" smtClean="0"/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saw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nothing</a:t>
            </a:r>
            <a:r>
              <a:rPr lang="sk-SK" dirty="0" smtClean="0"/>
              <a:t> </a:t>
            </a:r>
            <a:r>
              <a:rPr lang="sk-SK" b="1" i="1" dirty="0" err="1" smtClean="0"/>
              <a:t>extraordinary</a:t>
            </a:r>
            <a:r>
              <a:rPr lang="sk-SK" b="1" i="1" dirty="0" smtClean="0"/>
              <a:t>.</a:t>
            </a:r>
          </a:p>
          <a:p>
            <a:r>
              <a:rPr lang="sk-SK" dirty="0" smtClean="0"/>
              <a:t>Frank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person </a:t>
            </a:r>
            <a:r>
              <a:rPr lang="sk-SK" b="1" i="1" dirty="0" err="1" smtClean="0"/>
              <a:t>visible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7382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attribute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French</a:t>
            </a:r>
            <a:r>
              <a:rPr lang="sk-SK" dirty="0" smtClean="0"/>
              <a:t> and </a:t>
            </a:r>
            <a:r>
              <a:rPr lang="sk-SK" dirty="0" err="1" smtClean="0"/>
              <a:t>Latin</a:t>
            </a:r>
            <a:r>
              <a:rPr lang="sk-SK" dirty="0" smtClean="0"/>
              <a:t> </a:t>
            </a:r>
            <a:r>
              <a:rPr lang="sk-SK" dirty="0" err="1" smtClean="0"/>
              <a:t>influence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attribute</a:t>
            </a:r>
            <a:r>
              <a:rPr lang="sk-SK" dirty="0" smtClean="0"/>
              <a:t> </a:t>
            </a:r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governing</a:t>
            </a:r>
            <a:r>
              <a:rPr lang="sk-SK" dirty="0" smtClean="0"/>
              <a:t> </a:t>
            </a:r>
            <a:r>
              <a:rPr lang="sk-SK" dirty="0" err="1" smtClean="0"/>
              <a:t>noun</a:t>
            </a:r>
            <a:endParaRPr lang="sk-SK" dirty="0" smtClean="0"/>
          </a:p>
          <a:p>
            <a:r>
              <a:rPr lang="sk-SK" dirty="0" err="1" smtClean="0"/>
              <a:t>Sum</a:t>
            </a:r>
            <a:r>
              <a:rPr lang="sk-SK" dirty="0" smtClean="0"/>
              <a:t> </a:t>
            </a:r>
            <a:r>
              <a:rPr lang="sk-SK" dirty="0" err="1" smtClean="0"/>
              <a:t>total</a:t>
            </a:r>
            <a:endParaRPr lang="sk-SK" dirty="0" smtClean="0"/>
          </a:p>
          <a:p>
            <a:r>
              <a:rPr lang="sk-SK" dirty="0" err="1" smtClean="0"/>
              <a:t>Court</a:t>
            </a:r>
            <a:r>
              <a:rPr lang="sk-SK" dirty="0" smtClean="0"/>
              <a:t> </a:t>
            </a:r>
            <a:r>
              <a:rPr lang="sk-SK" dirty="0" err="1" smtClean="0"/>
              <a:t>martial</a:t>
            </a:r>
            <a:endParaRPr lang="sk-SK" dirty="0" smtClean="0"/>
          </a:p>
          <a:p>
            <a:r>
              <a:rPr lang="sk-SK" dirty="0" smtClean="0"/>
              <a:t>Poet </a:t>
            </a:r>
            <a:r>
              <a:rPr lang="sk-SK" dirty="0" err="1" smtClean="0"/>
              <a:t>Laureate</a:t>
            </a:r>
            <a:endParaRPr lang="sk-SK" dirty="0" smtClean="0"/>
          </a:p>
          <a:p>
            <a:r>
              <a:rPr lang="sk-SK" dirty="0" err="1" smtClean="0"/>
              <a:t>God</a:t>
            </a:r>
            <a:r>
              <a:rPr lang="sk-SK" dirty="0" smtClean="0"/>
              <a:t> </a:t>
            </a:r>
            <a:r>
              <a:rPr lang="sk-SK" dirty="0" err="1" smtClean="0"/>
              <a:t>Almighty</a:t>
            </a:r>
            <a:endParaRPr lang="sk-SK" dirty="0" smtClean="0"/>
          </a:p>
          <a:p>
            <a:r>
              <a:rPr lang="sk-SK" dirty="0" err="1" smtClean="0"/>
              <a:t>Third</a:t>
            </a:r>
            <a:r>
              <a:rPr lang="sk-SK" dirty="0" smtClean="0"/>
              <a:t> person </a:t>
            </a:r>
            <a:r>
              <a:rPr lang="sk-SK" dirty="0" err="1" smtClean="0"/>
              <a:t>plural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598092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Identify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 </a:t>
            </a:r>
            <a:r>
              <a:rPr lang="sk-SK" dirty="0" err="1" smtClean="0"/>
              <a:t>here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Granny</a:t>
            </a:r>
            <a:r>
              <a:rPr lang="sk-SK" dirty="0" smtClean="0"/>
              <a:t> </a:t>
            </a:r>
            <a:r>
              <a:rPr lang="sk-SK" dirty="0" err="1" smtClean="0"/>
              <a:t>baked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amazing</a:t>
            </a:r>
            <a:r>
              <a:rPr lang="sk-SK" dirty="0" smtClean="0"/>
              <a:t> </a:t>
            </a:r>
            <a:r>
              <a:rPr lang="sk-SK" dirty="0" err="1" smtClean="0"/>
              <a:t>cake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girl</a:t>
            </a:r>
            <a:r>
              <a:rPr lang="sk-SK" dirty="0" smtClean="0"/>
              <a:t> </a:t>
            </a:r>
            <a:r>
              <a:rPr lang="sk-SK" dirty="0" err="1" smtClean="0"/>
              <a:t>cried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food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uneatable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a </a:t>
            </a:r>
            <a:r>
              <a:rPr lang="sk-SK" dirty="0" err="1" smtClean="0"/>
              <a:t>nice</a:t>
            </a:r>
            <a:r>
              <a:rPr lang="sk-SK" dirty="0" smtClean="0"/>
              <a:t> </a:t>
            </a:r>
            <a:r>
              <a:rPr lang="sk-SK" dirty="0" err="1" smtClean="0"/>
              <a:t>good-bye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find</a:t>
            </a:r>
            <a:r>
              <a:rPr lang="sk-SK" dirty="0" smtClean="0"/>
              <a:t> my new </a:t>
            </a:r>
            <a:r>
              <a:rPr lang="sk-SK" dirty="0" err="1" smtClean="0"/>
              <a:t>French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singing</a:t>
            </a:r>
            <a:r>
              <a:rPr lang="sk-SK" dirty="0" smtClean="0"/>
              <a:t>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79383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Found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endParaRPr lang="sk-SK" dirty="0" smtClean="0"/>
          </a:p>
          <a:p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immediately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VP, </a:t>
            </a:r>
            <a:r>
              <a:rPr lang="sk-SK" dirty="0" err="1" smtClean="0"/>
              <a:t>Oi</a:t>
            </a:r>
            <a:r>
              <a:rPr lang="sk-SK" dirty="0" smtClean="0"/>
              <a:t> – </a:t>
            </a:r>
            <a:r>
              <a:rPr lang="sk-SK" dirty="0" err="1" smtClean="0"/>
              <a:t>can</a:t>
            </a:r>
            <a:r>
              <a:rPr lang="sk-SK" dirty="0" smtClean="0"/>
              <a:t> intervent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sent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 a </a:t>
            </a:r>
            <a:r>
              <a:rPr lang="sk-SK" dirty="0" err="1" smtClean="0"/>
              <a:t>letter</a:t>
            </a:r>
            <a:r>
              <a:rPr lang="sk-SK" dirty="0" smtClean="0"/>
              <a:t>. (</a:t>
            </a:r>
            <a:r>
              <a:rPr lang="sk-SK" dirty="0" err="1" smtClean="0"/>
              <a:t>Oi</a:t>
            </a:r>
            <a:r>
              <a:rPr lang="sk-SK" dirty="0" smtClean="0"/>
              <a:t>, Od)</a:t>
            </a:r>
          </a:p>
          <a:p>
            <a:r>
              <a:rPr lang="sk-SK" dirty="0" smtClean="0"/>
              <a:t>Od – </a:t>
            </a:r>
            <a:r>
              <a:rPr lang="sk-SK" dirty="0" err="1" smtClean="0"/>
              <a:t>becomes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:</a:t>
            </a:r>
          </a:p>
          <a:p>
            <a:r>
              <a:rPr lang="sk-SK" dirty="0" smtClean="0"/>
              <a:t>Alice </a:t>
            </a:r>
            <a:r>
              <a:rPr lang="sk-SK" dirty="0" err="1" smtClean="0"/>
              <a:t>needed</a:t>
            </a:r>
            <a:r>
              <a:rPr lang="sk-SK" dirty="0" smtClean="0"/>
              <a:t> </a:t>
            </a:r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endParaRPr lang="sk-SK" dirty="0"/>
          </a:p>
          <a:p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needed</a:t>
            </a:r>
            <a:r>
              <a:rPr lang="sk-SK" dirty="0" smtClean="0"/>
              <a:t> (by Alice)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passivisation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remain</a:t>
            </a:r>
            <a:r>
              <a:rPr lang="sk-SK" dirty="0" smtClean="0"/>
              <a:t> </a:t>
            </a:r>
            <a:r>
              <a:rPr lang="sk-SK" dirty="0" err="1" smtClean="0"/>
              <a:t>unchanged</a:t>
            </a:r>
            <a:endParaRPr lang="sk-SK" dirty="0" smtClean="0"/>
          </a:p>
          <a:p>
            <a:r>
              <a:rPr lang="sk-SK" dirty="0" smtClean="0"/>
              <a:t>Alice </a:t>
            </a:r>
            <a:r>
              <a:rPr lang="sk-SK" dirty="0" err="1" smtClean="0"/>
              <a:t>needed</a:t>
            </a:r>
            <a:r>
              <a:rPr lang="sk-SK" dirty="0" smtClean="0"/>
              <a:t> </a:t>
            </a:r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endParaRPr lang="sk-SK" dirty="0" smtClean="0"/>
          </a:p>
          <a:p>
            <a:r>
              <a:rPr lang="sk-SK" b="1" dirty="0" err="1" smtClean="0"/>
              <a:t>Some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needed</a:t>
            </a:r>
            <a:r>
              <a:rPr lang="sk-SK" dirty="0" smtClean="0"/>
              <a:t> (by Alice)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–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expensive</a:t>
            </a:r>
            <a:r>
              <a:rPr lang="sk-SK" b="1" dirty="0" smtClean="0"/>
              <a:t> </a:t>
            </a:r>
            <a:r>
              <a:rPr lang="sk-SK" b="1" dirty="0" err="1" smtClean="0"/>
              <a:t>present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</a:t>
            </a:r>
            <a:r>
              <a:rPr lang="sk-SK" dirty="0" err="1" smtClean="0"/>
              <a:t>roles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Od</a:t>
            </a:r>
            <a:br>
              <a:rPr lang="sk-SK" dirty="0" smtClean="0"/>
            </a:b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typically</a:t>
            </a:r>
            <a:r>
              <a:rPr lang="sk-SK" dirty="0" smtClean="0"/>
              <a:t> </a:t>
            </a:r>
            <a:r>
              <a:rPr lang="sk-SK" dirty="0" err="1" smtClean="0"/>
              <a:t>denotes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Animate</a:t>
            </a:r>
            <a:r>
              <a:rPr lang="sk-SK" dirty="0" smtClean="0"/>
              <a:t> or </a:t>
            </a:r>
            <a:r>
              <a:rPr lang="sk-SK" dirty="0" err="1" smtClean="0"/>
              <a:t>inanimate</a:t>
            </a:r>
            <a:r>
              <a:rPr lang="sk-SK" dirty="0" smtClean="0"/>
              <a:t> participant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police </a:t>
            </a:r>
            <a:r>
              <a:rPr lang="sk-SK" dirty="0" err="1" smtClean="0"/>
              <a:t>arrested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b="1" dirty="0" err="1" smtClean="0"/>
              <a:t>suspect</a:t>
            </a:r>
            <a:r>
              <a:rPr lang="sk-SK" dirty="0" smtClean="0"/>
              <a:t>.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resultant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endParaRPr lang="sk-SK" dirty="0" smtClean="0"/>
          </a:p>
          <a:p>
            <a:r>
              <a:rPr lang="sk-SK" dirty="0" err="1" smtClean="0"/>
              <a:t>Sarah</a:t>
            </a:r>
            <a:r>
              <a:rPr lang="sk-SK" dirty="0" smtClean="0"/>
              <a:t> </a:t>
            </a:r>
            <a:r>
              <a:rPr lang="sk-SK" dirty="0" err="1" smtClean="0"/>
              <a:t>painted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portrait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Locative</a:t>
            </a:r>
            <a:r>
              <a:rPr lang="sk-SK" dirty="0" smtClean="0"/>
              <a:t> and </a:t>
            </a:r>
            <a:r>
              <a:rPr lang="sk-SK" dirty="0" err="1" smtClean="0"/>
              <a:t>instrumental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Helen</a:t>
            </a:r>
            <a:r>
              <a:rPr lang="sk-SK" dirty="0" smtClean="0"/>
              <a:t> </a:t>
            </a:r>
            <a:r>
              <a:rPr lang="sk-SK" dirty="0" err="1" smtClean="0"/>
              <a:t>swam</a:t>
            </a:r>
            <a:r>
              <a:rPr lang="sk-SK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river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walked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park </a:t>
            </a:r>
            <a:r>
              <a:rPr lang="sk-SK" dirty="0" err="1" smtClean="0"/>
              <a:t>kicking</a:t>
            </a:r>
            <a:r>
              <a:rPr lang="sk-SK" dirty="0" smtClean="0"/>
              <a:t> </a:t>
            </a:r>
            <a:r>
              <a:rPr lang="sk-SK" b="1" dirty="0" err="1" smtClean="0"/>
              <a:t>his</a:t>
            </a:r>
            <a:r>
              <a:rPr lang="sk-SK" b="1" dirty="0" smtClean="0"/>
              <a:t> </a:t>
            </a:r>
            <a:r>
              <a:rPr lang="sk-SK" b="1" dirty="0" err="1" smtClean="0"/>
              <a:t>feet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sea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dry</a:t>
            </a:r>
            <a:r>
              <a:rPr lang="sk-SK" dirty="0" smtClean="0"/>
              <a:t> </a:t>
            </a:r>
            <a:r>
              <a:rPr lang="sk-SK" dirty="0" err="1" smtClean="0"/>
              <a:t>leaves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Cognant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(</a:t>
            </a:r>
            <a:r>
              <a:rPr lang="sk-SK" dirty="0" err="1" smtClean="0"/>
              <a:t>repeating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preceding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Susanne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going</a:t>
            </a:r>
            <a:r>
              <a:rPr lang="sk-SK" dirty="0" smtClean="0"/>
              <a:t> to </a:t>
            </a:r>
            <a:r>
              <a:rPr lang="sk-SK" dirty="0" err="1" smtClean="0"/>
              <a:t>sing</a:t>
            </a:r>
            <a:r>
              <a:rPr lang="sk-SK" dirty="0" smtClean="0"/>
              <a:t> </a:t>
            </a:r>
            <a:r>
              <a:rPr lang="sk-SK" b="1" dirty="0" smtClean="0"/>
              <a:t>a song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guests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Deverbal</a:t>
            </a:r>
            <a:r>
              <a:rPr lang="sk-SK" dirty="0" smtClean="0"/>
              <a:t> </a:t>
            </a:r>
            <a:r>
              <a:rPr lang="sk-SK" dirty="0" err="1" smtClean="0"/>
              <a:t>nouns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a </a:t>
            </a:r>
            <a:r>
              <a:rPr lang="sk-SK" dirty="0" err="1" smtClean="0"/>
              <a:t>common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(do, </a:t>
            </a:r>
            <a:r>
              <a:rPr lang="sk-SK" dirty="0" err="1" smtClean="0"/>
              <a:t>give</a:t>
            </a:r>
            <a:r>
              <a:rPr lang="sk-SK" dirty="0" smtClean="0"/>
              <a:t>, </a:t>
            </a:r>
            <a:r>
              <a:rPr lang="sk-SK" dirty="0" err="1" smtClean="0"/>
              <a:t>have</a:t>
            </a:r>
            <a:r>
              <a:rPr lang="sk-SK" dirty="0" smtClean="0"/>
              <a:t>, </a:t>
            </a:r>
            <a:r>
              <a:rPr lang="sk-SK" dirty="0" err="1" smtClean="0"/>
              <a:t>make</a:t>
            </a:r>
            <a:r>
              <a:rPr lang="sk-SK" dirty="0" smtClean="0"/>
              <a:t>, </a:t>
            </a:r>
            <a:r>
              <a:rPr lang="sk-SK" dirty="0" err="1" smtClean="0"/>
              <a:t>take</a:t>
            </a:r>
            <a:r>
              <a:rPr lang="sk-SK" dirty="0" smtClean="0"/>
              <a:t>) – </a:t>
            </a:r>
            <a:r>
              <a:rPr lang="sk-SK" dirty="0" err="1" smtClean="0"/>
              <a:t>eventive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smtClean="0"/>
              <a:t>Tom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u="sng" dirty="0" err="1" smtClean="0"/>
              <a:t>having</a:t>
            </a:r>
            <a:r>
              <a:rPr lang="sk-SK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argument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wife</a:t>
            </a:r>
            <a:r>
              <a:rPr lang="sk-SK" dirty="0" smtClean="0"/>
              <a:t>.</a:t>
            </a:r>
          </a:p>
          <a:p>
            <a:r>
              <a:rPr lang="sk-SK" u="sng" dirty="0" err="1" smtClean="0"/>
              <a:t>Take</a:t>
            </a:r>
            <a:r>
              <a:rPr lang="sk-SK" dirty="0" smtClean="0"/>
              <a:t> </a:t>
            </a:r>
            <a:r>
              <a:rPr lang="sk-SK" b="1" dirty="0" smtClean="0"/>
              <a:t>a </a:t>
            </a:r>
            <a:r>
              <a:rPr lang="sk-SK" b="1" dirty="0" err="1" smtClean="0"/>
              <a:t>walk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the</a:t>
            </a:r>
            <a:r>
              <a:rPr lang="sk-SK" dirty="0" smtClean="0"/>
              <a:t> centre.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Od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NP –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passed</a:t>
            </a:r>
            <a:r>
              <a:rPr lang="sk-SK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test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failed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exam</a:t>
            </a:r>
            <a:r>
              <a:rPr lang="sk-SK" dirty="0" smtClean="0"/>
              <a:t>/I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long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wanted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catch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bus</a:t>
            </a:r>
            <a:r>
              <a:rPr lang="sk-SK" dirty="0" smtClean="0"/>
              <a:t>/</a:t>
            </a:r>
            <a:r>
              <a:rPr lang="sk-SK" dirty="0" err="1" smtClean="0"/>
              <a:t>Ted</a:t>
            </a:r>
            <a:r>
              <a:rPr lang="sk-SK" dirty="0" smtClean="0"/>
              <a:t> </a:t>
            </a:r>
            <a:r>
              <a:rPr lang="sk-SK" dirty="0" err="1" smtClean="0"/>
              <a:t>loves</a:t>
            </a:r>
            <a:r>
              <a:rPr lang="sk-SK" dirty="0" smtClean="0"/>
              <a:t> </a:t>
            </a:r>
            <a:r>
              <a:rPr lang="sk-SK" b="1" dirty="0" err="1" smtClean="0"/>
              <a:t>walking</a:t>
            </a:r>
            <a:r>
              <a:rPr lang="sk-SK" b="1" dirty="0" smtClean="0"/>
              <a:t> in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rain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Anticipatory</a:t>
            </a:r>
            <a:r>
              <a:rPr lang="sk-SK" dirty="0" smtClean="0"/>
              <a:t> ´</a:t>
            </a:r>
            <a:r>
              <a:rPr lang="sk-SK" dirty="0" err="1" smtClean="0"/>
              <a:t>it</a:t>
            </a:r>
            <a:r>
              <a:rPr lang="sk-SK" dirty="0" smtClean="0"/>
              <a:t>´+ </a:t>
            </a:r>
            <a:r>
              <a:rPr lang="sk-SK" dirty="0" err="1" smtClean="0"/>
              <a:t>finite</a:t>
            </a:r>
            <a:r>
              <a:rPr lang="sk-SK" dirty="0" smtClean="0"/>
              <a:t>/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:</a:t>
            </a:r>
          </a:p>
          <a:p>
            <a:r>
              <a:rPr lang="sk-SK" dirty="0" smtClean="0"/>
              <a:t>My </a:t>
            </a:r>
            <a:r>
              <a:rPr lang="sk-SK" dirty="0" err="1" smtClean="0"/>
              <a:t>uncle</a:t>
            </a:r>
            <a:r>
              <a:rPr lang="sk-SK" dirty="0" smtClean="0"/>
              <a:t> </a:t>
            </a:r>
            <a:r>
              <a:rPr lang="sk-SK" dirty="0" err="1" smtClean="0"/>
              <a:t>finds</a:t>
            </a:r>
            <a:r>
              <a:rPr lang="sk-SK" dirty="0" smtClean="0"/>
              <a:t> </a:t>
            </a:r>
            <a:r>
              <a:rPr lang="sk-SK" b="1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unlikely</a:t>
            </a:r>
            <a:r>
              <a:rPr lang="sk-SK" dirty="0" smtClean="0"/>
              <a:t> </a:t>
            </a:r>
            <a:r>
              <a:rPr lang="sk-SK" u="sng" dirty="0" err="1" smtClean="0"/>
              <a:t>that</a:t>
            </a:r>
            <a:r>
              <a:rPr lang="sk-SK" u="sng" dirty="0" smtClean="0"/>
              <a:t> </a:t>
            </a:r>
            <a:r>
              <a:rPr lang="sk-SK" u="sng" dirty="0" err="1" smtClean="0"/>
              <a:t>he</a:t>
            </a:r>
            <a:r>
              <a:rPr lang="sk-SK" u="sng" dirty="0" smtClean="0"/>
              <a:t> </a:t>
            </a:r>
            <a:r>
              <a:rPr lang="sk-SK" u="sng" dirty="0" err="1" smtClean="0"/>
              <a:t>will</a:t>
            </a:r>
            <a:r>
              <a:rPr lang="sk-SK" u="sng" dirty="0" smtClean="0"/>
              <a:t> </a:t>
            </a:r>
            <a:r>
              <a:rPr lang="sk-SK" u="sng" dirty="0" err="1" smtClean="0"/>
              <a:t>finish</a:t>
            </a:r>
            <a:r>
              <a:rPr lang="sk-SK" u="sng" dirty="0" smtClean="0"/>
              <a:t> </a:t>
            </a:r>
            <a:r>
              <a:rPr lang="sk-SK" u="sng" dirty="0" err="1" smtClean="0"/>
              <a:t>it</a:t>
            </a:r>
            <a:r>
              <a:rPr lang="sk-SK" u="sng" dirty="0" smtClean="0"/>
              <a:t> </a:t>
            </a:r>
            <a:r>
              <a:rPr lang="sk-SK" u="sng" dirty="0" err="1" smtClean="0"/>
              <a:t>today</a:t>
            </a:r>
            <a:r>
              <a:rPr lang="sk-SK" dirty="0" smtClean="0"/>
              <a:t>/</a:t>
            </a:r>
            <a:r>
              <a:rPr lang="sk-SK" dirty="0" err="1" smtClean="0"/>
              <a:t>Brad</a:t>
            </a:r>
            <a:r>
              <a:rPr lang="sk-SK" dirty="0" smtClean="0"/>
              <a:t> </a:t>
            </a:r>
            <a:r>
              <a:rPr lang="sk-SK" dirty="0" err="1" smtClean="0"/>
              <a:t>considered</a:t>
            </a:r>
            <a:r>
              <a:rPr lang="sk-SK" dirty="0" smtClean="0"/>
              <a:t> </a:t>
            </a:r>
            <a:r>
              <a:rPr lang="sk-SK" b="1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difficult</a:t>
            </a:r>
            <a:r>
              <a:rPr lang="sk-SK" dirty="0" smtClean="0"/>
              <a:t> </a:t>
            </a:r>
            <a:r>
              <a:rPr lang="sk-SK" b="1" dirty="0" smtClean="0"/>
              <a:t>to </a:t>
            </a:r>
            <a:r>
              <a:rPr lang="sk-SK" b="1" dirty="0" err="1" smtClean="0"/>
              <a:t>reach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summit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654</TotalTime>
  <Words>1603</Words>
  <Application>Microsoft Office PowerPoint</Application>
  <PresentationFormat>Prezentácia na obrazovke (4:3)</PresentationFormat>
  <Paragraphs>215</Paragraphs>
  <Slides>38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3" baseType="lpstr">
      <vt:lpstr>Arial</vt:lpstr>
      <vt:lpstr>Calibri</vt:lpstr>
      <vt:lpstr>Trebuchet MS</vt:lpstr>
      <vt:lpstr>Wingdings 3</vt:lpstr>
      <vt:lpstr>Fazeta</vt:lpstr>
      <vt:lpstr>Other clause elements (O, C, A)</vt:lpstr>
      <vt:lpstr>Object</vt:lpstr>
      <vt:lpstr>Direct Object (Od)</vt:lpstr>
      <vt:lpstr>Syntactic features of Od</vt:lpstr>
      <vt:lpstr>Prezentácia programu PowerPoint</vt:lpstr>
      <vt:lpstr>Prezentácia programu PowerPoint</vt:lpstr>
      <vt:lpstr>Semantic roles of Od It typically denotes:</vt:lpstr>
      <vt:lpstr>Prezentácia programu PowerPoint</vt:lpstr>
      <vt:lpstr>The Od can be realised by:</vt:lpstr>
      <vt:lpstr>Od - summary</vt:lpstr>
      <vt:lpstr>Indirect object Oi</vt:lpstr>
      <vt:lpstr>Syntactic features of Oi</vt:lpstr>
      <vt:lpstr>Prezentácia programu PowerPoint</vt:lpstr>
      <vt:lpstr>Semantic roles Oi has got several roles:</vt:lpstr>
      <vt:lpstr>Oi can be realised by: NP or WH-nominal relative clause</vt:lpstr>
      <vt:lpstr>Indirect object - summary</vt:lpstr>
      <vt:lpstr>Prepositional object Op</vt:lpstr>
      <vt:lpstr>Different forms of realization:</vt:lpstr>
      <vt:lpstr>Prezentácia programu PowerPoint</vt:lpstr>
      <vt:lpstr>Op - summary</vt:lpstr>
      <vt:lpstr>Cognate object</vt:lpstr>
      <vt:lpstr>Complement</vt:lpstr>
      <vt:lpstr>Subject complement</vt:lpstr>
      <vt:lpstr>Examples for Cs</vt:lpstr>
      <vt:lpstr>Copular (linking) verbs</vt:lpstr>
      <vt:lpstr>Watch the difference:</vt:lpstr>
      <vt:lpstr>Syntactic features of Cs</vt:lpstr>
      <vt:lpstr>Semantic roles</vt:lpstr>
      <vt:lpstr>Cs are realised by:</vt:lpstr>
      <vt:lpstr>Cs (doplnok podmetu)</vt:lpstr>
      <vt:lpstr>Object complement, Co</vt:lpstr>
      <vt:lpstr>Syntactic features of Co</vt:lpstr>
      <vt:lpstr>Prezentácia programu PowerPoint</vt:lpstr>
      <vt:lpstr>Semantic roles</vt:lpstr>
      <vt:lpstr>Co - summary</vt:lpstr>
      <vt:lpstr>The Attribute</vt:lpstr>
      <vt:lpstr>The attribute</vt:lpstr>
      <vt:lpstr>Identify the sentence patterns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clause elements (O, C, A)</dc:title>
  <dc:creator>Anicka</dc:creator>
  <cp:lastModifiedBy>Slatinska Anna, Mgr., PhD.</cp:lastModifiedBy>
  <cp:revision>49</cp:revision>
  <dcterms:created xsi:type="dcterms:W3CDTF">2015-07-30T09:02:22Z</dcterms:created>
  <dcterms:modified xsi:type="dcterms:W3CDTF">2020-10-19T11:37:12Z</dcterms:modified>
</cp:coreProperties>
</file>