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tinska Anna, Mgr., PhD." initials="SAMP" lastIdx="1" clrIdx="0">
    <p:extLst>
      <p:ext uri="{19B8F6BF-5375-455C-9EA6-DF929625EA0E}">
        <p15:presenceInfo xmlns:p15="http://schemas.microsoft.com/office/powerpoint/2012/main" userId="Slatinska Anna, Mgr., PhD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9T13:39:17.123" idx="1">
    <p:pos x="3784" y="1937"/>
    <p:text>preparatory it is more common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86242-10A7-45D2-B650-B12A931CA20A}" type="datetimeFigureOut">
              <a:rPr lang="sk-SK" smtClean="0"/>
              <a:t>10. 11. 2020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1819-054D-443F-AF86-083B120A54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22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https://www.youtube.com/watch?v=7BsBbZqwU-c (</a:t>
            </a:r>
            <a:r>
              <a:rPr lang="sk-SK" dirty="0" err="1" smtClean="0"/>
              <a:t>engVid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D1819-054D-443F-AF86-083B120A54D9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1550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Learn</a:t>
            </a:r>
            <a:r>
              <a:rPr lang="sk-SK" dirty="0" smtClean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 (</a:t>
            </a:r>
            <a:r>
              <a:rPr lang="sk-SK" dirty="0" err="1" smtClean="0"/>
              <a:t>engVid</a:t>
            </a:r>
            <a:r>
              <a:rPr lang="sk-SK" dirty="0" smtClean="0"/>
              <a:t>), </a:t>
            </a:r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lessons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Adam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D1819-054D-443F-AF86-083B120A54D9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967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74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684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13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025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32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368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29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913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079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015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50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8B30F2-C0C1-41BD-AB5A-D7DCC5FEA253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18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Subordination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Formal</a:t>
            </a:r>
            <a:r>
              <a:rPr lang="sk-SK" dirty="0" smtClean="0"/>
              <a:t> </a:t>
            </a:r>
            <a:r>
              <a:rPr lang="sk-SK" dirty="0" err="1" smtClean="0"/>
              <a:t>classification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subordinators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Simple</a:t>
            </a:r>
            <a:r>
              <a:rPr lang="sk-SK" b="1" dirty="0" smtClean="0"/>
              <a:t> (</a:t>
            </a:r>
            <a:r>
              <a:rPr lang="sk-SK" b="1" dirty="0" err="1" smtClean="0"/>
              <a:t>single-word</a:t>
            </a:r>
            <a:r>
              <a:rPr lang="sk-SK" b="1" dirty="0" smtClean="0"/>
              <a:t>) </a:t>
            </a:r>
            <a:r>
              <a:rPr lang="sk-SK" dirty="0" smtClean="0"/>
              <a:t>: </a:t>
            </a:r>
            <a:r>
              <a:rPr lang="sk-SK" i="1" dirty="0" err="1" smtClean="0"/>
              <a:t>after</a:t>
            </a:r>
            <a:r>
              <a:rPr lang="sk-SK" i="1" dirty="0" smtClean="0"/>
              <a:t>, </a:t>
            </a:r>
            <a:r>
              <a:rPr lang="sk-SK" i="1" dirty="0" err="1" smtClean="0"/>
              <a:t>although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because</a:t>
            </a:r>
            <a:r>
              <a:rPr lang="sk-SK" i="1" dirty="0" smtClean="0"/>
              <a:t>, </a:t>
            </a:r>
            <a:r>
              <a:rPr lang="sk-SK" i="1" dirty="0" err="1" smtClean="0"/>
              <a:t>since</a:t>
            </a:r>
            <a:r>
              <a:rPr lang="sk-SK" i="1" dirty="0" smtClean="0"/>
              <a:t>, </a:t>
            </a:r>
            <a:r>
              <a:rPr lang="sk-SK" i="1" dirty="0" err="1" smtClean="0"/>
              <a:t>where</a:t>
            </a:r>
            <a:r>
              <a:rPr lang="sk-SK" i="1" dirty="0" smtClean="0"/>
              <a:t>, </a:t>
            </a:r>
            <a:r>
              <a:rPr lang="sk-SK" i="1" dirty="0" err="1" smtClean="0"/>
              <a:t>whoever</a:t>
            </a:r>
            <a:endParaRPr lang="sk-SK" i="1" dirty="0" smtClean="0"/>
          </a:p>
          <a:p>
            <a:r>
              <a:rPr lang="sk-SK" b="1" dirty="0" err="1" smtClean="0"/>
              <a:t>Complex</a:t>
            </a:r>
            <a:r>
              <a:rPr lang="sk-SK" b="1" dirty="0" smtClean="0"/>
              <a:t> (</a:t>
            </a:r>
            <a:r>
              <a:rPr lang="sk-SK" b="1" dirty="0" err="1" smtClean="0"/>
              <a:t>multi-word</a:t>
            </a:r>
            <a:r>
              <a:rPr lang="sk-SK" b="1" dirty="0" smtClean="0"/>
              <a:t> </a:t>
            </a:r>
            <a:r>
              <a:rPr lang="sk-SK" b="1" dirty="0" err="1" smtClean="0"/>
              <a:t>units</a:t>
            </a:r>
            <a:r>
              <a:rPr lang="sk-SK" b="1" dirty="0" smtClean="0"/>
              <a:t>): </a:t>
            </a:r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ending</a:t>
            </a:r>
            <a:r>
              <a:rPr lang="sk-SK" dirty="0" smtClean="0"/>
              <a:t> in </a:t>
            </a:r>
            <a:r>
              <a:rPr lang="sk-SK" b="1" dirty="0" err="1" smtClean="0"/>
              <a:t>as</a:t>
            </a:r>
            <a:r>
              <a:rPr lang="sk-SK" b="1" dirty="0" smtClean="0"/>
              <a:t> </a:t>
            </a:r>
            <a:r>
              <a:rPr lang="sk-SK" dirty="0" smtClean="0"/>
              <a:t>or</a:t>
            </a:r>
            <a:r>
              <a:rPr lang="sk-SK" b="1" dirty="0" smtClean="0"/>
              <a:t> </a:t>
            </a:r>
            <a:r>
              <a:rPr lang="sk-SK" b="1" dirty="0" err="1" smtClean="0"/>
              <a:t>that</a:t>
            </a:r>
            <a:endParaRPr lang="sk-SK" b="1" dirty="0" smtClean="0"/>
          </a:p>
          <a:p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far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long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soon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but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, in </a:t>
            </a:r>
            <a:r>
              <a:rPr lang="sk-SK" i="1" dirty="0" err="1" smtClean="0"/>
              <a:t>order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, </a:t>
            </a:r>
            <a:r>
              <a:rPr lang="sk-SK" i="1" dirty="0" err="1" smtClean="0"/>
              <a:t>given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), on </a:t>
            </a:r>
            <a:r>
              <a:rPr lang="sk-SK" i="1" dirty="0" err="1" smtClean="0"/>
              <a:t>condition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), </a:t>
            </a:r>
            <a:r>
              <a:rPr lang="sk-SK" i="1" dirty="0" err="1" smtClean="0"/>
              <a:t>provided</a:t>
            </a:r>
            <a:r>
              <a:rPr lang="sk-SK" i="1" dirty="0" smtClean="0"/>
              <a:t>/</a:t>
            </a:r>
            <a:r>
              <a:rPr lang="sk-SK" i="1" dirty="0" err="1" smtClean="0"/>
              <a:t>ing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), </a:t>
            </a:r>
            <a:r>
              <a:rPr lang="sk-SK" i="1" dirty="0" err="1" smtClean="0"/>
              <a:t>supposing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), </a:t>
            </a:r>
            <a:r>
              <a:rPr lang="sk-SK" i="1" dirty="0" err="1" smtClean="0"/>
              <a:t>except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</a:t>
            </a:r>
          </a:p>
          <a:p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if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though</a:t>
            </a:r>
            <a:r>
              <a:rPr lang="sk-SK" i="1" dirty="0" smtClean="0"/>
              <a:t>, </a:t>
            </a:r>
            <a:r>
              <a:rPr lang="sk-SK" i="1" dirty="0" err="1" smtClean="0"/>
              <a:t>even</a:t>
            </a:r>
            <a:r>
              <a:rPr lang="sk-SK" i="1" dirty="0" smtClean="0"/>
              <a:t> </a:t>
            </a:r>
            <a:r>
              <a:rPr lang="sk-SK" i="1" dirty="0" err="1" smtClean="0"/>
              <a:t>though</a:t>
            </a:r>
            <a:r>
              <a:rPr lang="sk-SK" i="1" dirty="0" smtClean="0"/>
              <a:t>, in </a:t>
            </a:r>
            <a:r>
              <a:rPr lang="sk-SK" i="1" dirty="0" err="1" smtClean="0"/>
              <a:t>case</a:t>
            </a:r>
            <a:r>
              <a:rPr lang="sk-SK" i="1" dirty="0" smtClean="0"/>
              <a:t>, no </a:t>
            </a:r>
            <a:r>
              <a:rPr lang="sk-SK" i="1" dirty="0" err="1" smtClean="0"/>
              <a:t>matter+wh-word</a:t>
            </a:r>
            <a:endParaRPr lang="sk-SK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Correlative</a:t>
            </a:r>
            <a:r>
              <a:rPr lang="sk-SK" b="1" dirty="0" smtClean="0"/>
              <a:t> </a:t>
            </a:r>
            <a:r>
              <a:rPr lang="sk-SK" b="1" dirty="0" err="1" smtClean="0"/>
              <a:t>ones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showing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):</a:t>
            </a:r>
          </a:p>
          <a:p>
            <a:r>
              <a:rPr lang="sk-SK" b="1" i="1" dirty="0" err="1" smtClean="0"/>
              <a:t>Simple</a:t>
            </a:r>
            <a:r>
              <a:rPr lang="sk-SK" b="1" i="1" dirty="0" smtClean="0"/>
              <a:t> </a:t>
            </a:r>
            <a:r>
              <a:rPr lang="sk-SK" b="1" i="1" dirty="0" err="1" smtClean="0"/>
              <a:t>subordinator</a:t>
            </a:r>
            <a:r>
              <a:rPr lang="sk-SK" b="1" i="1" dirty="0" smtClean="0"/>
              <a:t> + </a:t>
            </a:r>
            <a:r>
              <a:rPr lang="sk-SK" b="1" i="1" dirty="0" err="1" smtClean="0"/>
              <a:t>adverb</a:t>
            </a:r>
            <a:r>
              <a:rPr lang="sk-SK" b="1" i="1" dirty="0" smtClean="0"/>
              <a:t> in </a:t>
            </a:r>
            <a:r>
              <a:rPr lang="sk-SK" b="1" i="1" dirty="0" err="1" smtClean="0"/>
              <a:t>the</a:t>
            </a:r>
            <a:r>
              <a:rPr lang="sk-SK" b="1" i="1" dirty="0" smtClean="0"/>
              <a:t> </a:t>
            </a:r>
            <a:r>
              <a:rPr lang="sk-SK" b="1" i="1" dirty="0" err="1" smtClean="0"/>
              <a:t>main</a:t>
            </a:r>
            <a:r>
              <a:rPr lang="sk-SK" b="1" i="1" dirty="0" smtClean="0"/>
              <a:t> </a:t>
            </a:r>
            <a:r>
              <a:rPr lang="sk-SK" b="1" i="1" dirty="0" err="1" smtClean="0"/>
              <a:t>clause</a:t>
            </a:r>
            <a:r>
              <a:rPr lang="sk-SK" b="1" i="1" dirty="0" smtClean="0"/>
              <a:t> (</a:t>
            </a:r>
            <a:r>
              <a:rPr lang="sk-SK" b="1" i="1" dirty="0" err="1" smtClean="0"/>
              <a:t>then</a:t>
            </a:r>
            <a:r>
              <a:rPr lang="sk-SK" b="1" i="1" dirty="0" smtClean="0"/>
              <a:t>, </a:t>
            </a:r>
            <a:r>
              <a:rPr lang="sk-SK" b="1" i="1" dirty="0" err="1" smtClean="0"/>
              <a:t>yet</a:t>
            </a:r>
            <a:r>
              <a:rPr lang="sk-SK" b="1" i="1" dirty="0" smtClean="0"/>
              <a:t>, so)</a:t>
            </a:r>
          </a:p>
          <a:p>
            <a:r>
              <a:rPr lang="sk-SK" dirty="0" err="1" smtClean="0"/>
              <a:t>As</a:t>
            </a:r>
            <a:r>
              <a:rPr lang="sk-SK" dirty="0" smtClean="0"/>
              <a:t>..so, </a:t>
            </a:r>
            <a:r>
              <a:rPr lang="sk-SK" dirty="0" err="1" smtClean="0"/>
              <a:t>although</a:t>
            </a:r>
            <a:r>
              <a:rPr lang="sk-SK" dirty="0" smtClean="0"/>
              <a:t>...</a:t>
            </a:r>
            <a:r>
              <a:rPr lang="sk-SK" dirty="0" err="1" smtClean="0"/>
              <a:t>yet</a:t>
            </a:r>
            <a:r>
              <a:rPr lang="sk-SK" dirty="0" smtClean="0"/>
              <a:t>, </a:t>
            </a:r>
            <a:r>
              <a:rPr lang="sk-SK" dirty="0" err="1" smtClean="0"/>
              <a:t>even</a:t>
            </a:r>
            <a:r>
              <a:rPr lang="sk-SK" dirty="0" smtClean="0"/>
              <a:t> </a:t>
            </a:r>
            <a:r>
              <a:rPr lang="sk-SK" dirty="0" err="1" smtClean="0"/>
              <a:t>if</a:t>
            </a:r>
            <a:r>
              <a:rPr lang="sk-SK" dirty="0" smtClean="0"/>
              <a:t>...</a:t>
            </a:r>
            <a:r>
              <a:rPr lang="sk-SK" dirty="0" err="1" smtClean="0"/>
              <a:t>yet</a:t>
            </a:r>
            <a:r>
              <a:rPr lang="sk-SK" dirty="0" smtClean="0"/>
              <a:t>, </a:t>
            </a:r>
            <a:r>
              <a:rPr lang="sk-SK" dirty="0" err="1" smtClean="0"/>
              <a:t>while</a:t>
            </a:r>
            <a:r>
              <a:rPr lang="sk-SK" dirty="0" smtClean="0"/>
              <a:t>...</a:t>
            </a:r>
            <a:r>
              <a:rPr lang="sk-SK" dirty="0" err="1" smtClean="0"/>
              <a:t>yet</a:t>
            </a:r>
            <a:r>
              <a:rPr lang="sk-SK" dirty="0" smtClean="0"/>
              <a:t>, </a:t>
            </a:r>
            <a:r>
              <a:rPr lang="sk-SK" dirty="0" err="1" smtClean="0"/>
              <a:t>if</a:t>
            </a:r>
            <a:r>
              <a:rPr lang="sk-SK" dirty="0" smtClean="0"/>
              <a:t>...</a:t>
            </a:r>
            <a:r>
              <a:rPr lang="sk-SK" dirty="0" err="1" smtClean="0"/>
              <a:t>then</a:t>
            </a:r>
            <a:r>
              <a:rPr lang="sk-SK" dirty="0" smtClean="0"/>
              <a:t>, </a:t>
            </a:r>
            <a:r>
              <a:rPr lang="sk-SK" dirty="0" err="1" smtClean="0"/>
              <a:t>once</a:t>
            </a:r>
            <a:r>
              <a:rPr lang="sk-SK" dirty="0" smtClean="0"/>
              <a:t>...</a:t>
            </a:r>
            <a:r>
              <a:rPr lang="sk-SK" dirty="0" err="1" smtClean="0"/>
              <a:t>then</a:t>
            </a:r>
            <a:r>
              <a:rPr lang="sk-SK" dirty="0" smtClean="0"/>
              <a:t>, </a:t>
            </a:r>
            <a:r>
              <a:rPr lang="sk-SK" dirty="0" err="1" smtClean="0"/>
              <a:t>since</a:t>
            </a:r>
            <a:r>
              <a:rPr lang="sk-SK" dirty="0" smtClean="0"/>
              <a:t>...</a:t>
            </a:r>
            <a:r>
              <a:rPr lang="sk-SK" dirty="0" err="1" smtClean="0"/>
              <a:t>then</a:t>
            </a:r>
            <a:endParaRPr lang="sk-SK" dirty="0" smtClean="0"/>
          </a:p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had </a:t>
            </a:r>
            <a:r>
              <a:rPr lang="sk-SK" dirty="0" err="1" smtClean="0"/>
              <a:t>invited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(</a:t>
            </a:r>
            <a:r>
              <a:rPr lang="sk-SK" dirty="0" err="1" smtClean="0"/>
              <a:t>then</a:t>
            </a:r>
            <a:r>
              <a:rPr lang="sk-SK" dirty="0" smtClean="0"/>
              <a:t>)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Subordination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containing</a:t>
            </a:r>
            <a:r>
              <a:rPr lang="sk-SK" dirty="0" smtClean="0"/>
              <a:t> a </a:t>
            </a:r>
            <a:r>
              <a:rPr lang="sk-SK" dirty="0" err="1" smtClean="0"/>
              <a:t>degree</a:t>
            </a:r>
            <a:r>
              <a:rPr lang="sk-SK" dirty="0" smtClean="0"/>
              <a:t> element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superordinate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sk-SK" dirty="0" err="1" smtClean="0"/>
              <a:t>As</a:t>
            </a:r>
            <a:r>
              <a:rPr lang="sk-SK" dirty="0" smtClean="0"/>
              <a:t>/so...</a:t>
            </a:r>
            <a:r>
              <a:rPr lang="sk-SK" dirty="0" err="1" smtClean="0"/>
              <a:t>as</a:t>
            </a:r>
            <a:r>
              <a:rPr lang="sk-SK" dirty="0" smtClean="0"/>
              <a:t>, </a:t>
            </a:r>
            <a:r>
              <a:rPr lang="sk-SK" dirty="0" err="1" smtClean="0"/>
              <a:t>such</a:t>
            </a:r>
            <a:r>
              <a:rPr lang="sk-SK" dirty="0" smtClean="0"/>
              <a:t>...</a:t>
            </a:r>
            <a:r>
              <a:rPr lang="sk-SK" dirty="0" err="1" smtClean="0"/>
              <a:t>as</a:t>
            </a:r>
            <a:r>
              <a:rPr lang="sk-SK" dirty="0" smtClean="0"/>
              <a:t>, more/-</a:t>
            </a:r>
            <a:r>
              <a:rPr lang="sk-SK" dirty="0" err="1" smtClean="0"/>
              <a:t>er</a:t>
            </a:r>
            <a:r>
              <a:rPr lang="sk-SK" dirty="0" smtClean="0"/>
              <a:t>/</a:t>
            </a:r>
            <a:r>
              <a:rPr lang="sk-SK" dirty="0" err="1" smtClean="0"/>
              <a:t>less</a:t>
            </a:r>
            <a:r>
              <a:rPr lang="sk-SK" dirty="0" smtClean="0"/>
              <a:t>...</a:t>
            </a:r>
            <a:r>
              <a:rPr lang="sk-SK" dirty="0" err="1" smtClean="0"/>
              <a:t>than</a:t>
            </a:r>
            <a:r>
              <a:rPr lang="sk-SK" dirty="0" smtClean="0"/>
              <a:t>, so/</a:t>
            </a:r>
            <a:r>
              <a:rPr lang="sk-SK" dirty="0" err="1" smtClean="0"/>
              <a:t>such</a:t>
            </a:r>
            <a:r>
              <a:rPr lang="sk-SK" dirty="0" smtClean="0"/>
              <a:t>...</a:t>
            </a:r>
            <a:r>
              <a:rPr lang="sk-SK" dirty="0" err="1" smtClean="0"/>
              <a:t>that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... </a:t>
            </a:r>
            <a:r>
              <a:rPr lang="sk-SK" dirty="0" err="1"/>
              <a:t>t</a:t>
            </a:r>
            <a:r>
              <a:rPr lang="sk-SK" dirty="0" err="1" smtClean="0"/>
              <a:t>he</a:t>
            </a:r>
            <a:r>
              <a:rPr lang="sk-SK" dirty="0" smtClean="0"/>
              <a:t>, </a:t>
            </a:r>
            <a:r>
              <a:rPr lang="sk-SK" dirty="0" err="1" smtClean="0"/>
              <a:t>whether</a:t>
            </a:r>
            <a:r>
              <a:rPr lang="sk-SK" dirty="0" smtClean="0"/>
              <a:t>...or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asking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b="1" dirty="0" smtClean="0"/>
              <a:t>more </a:t>
            </a:r>
            <a:r>
              <a:rPr lang="sk-SK" dirty="0" err="1" smtClean="0"/>
              <a:t>questions</a:t>
            </a:r>
            <a:r>
              <a:rPr lang="sk-SK" dirty="0" smtClean="0"/>
              <a:t> </a:t>
            </a:r>
            <a:r>
              <a:rPr lang="sk-SK" b="1" dirty="0" err="1" smtClean="0"/>
              <a:t>than</a:t>
            </a:r>
            <a:r>
              <a:rPr lang="sk-SK" dirty="0" smtClean="0"/>
              <a:t> I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able</a:t>
            </a:r>
            <a:r>
              <a:rPr lang="sk-SK" dirty="0" smtClean="0"/>
              <a:t> to </a:t>
            </a:r>
            <a:r>
              <a:rPr lang="sk-SK" dirty="0" err="1" smtClean="0"/>
              <a:t>answer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Helen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smtClean="0"/>
              <a:t>so </a:t>
            </a:r>
            <a:r>
              <a:rPr lang="sk-SK" dirty="0" err="1" smtClean="0"/>
              <a:t>nervous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don´t</a:t>
            </a:r>
            <a:r>
              <a:rPr lang="sk-SK" dirty="0" smtClean="0"/>
              <a:t> let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alone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won´t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able</a:t>
            </a:r>
            <a:r>
              <a:rPr lang="sk-SK" dirty="0" smtClean="0"/>
              <a:t> to </a:t>
            </a:r>
            <a:r>
              <a:rPr lang="sk-SK" dirty="0" err="1" smtClean="0"/>
              <a:t>work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indicators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sk-SK" b="1" dirty="0" err="1" smtClean="0"/>
              <a:t>Wh-words</a:t>
            </a:r>
            <a:r>
              <a:rPr lang="sk-SK" b="1" dirty="0" smtClean="0"/>
              <a:t>:</a:t>
            </a:r>
          </a:p>
          <a:p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markers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r>
              <a:rPr lang="sk-SK" dirty="0" smtClean="0"/>
              <a:t> in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: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b="1" dirty="0" err="1" smtClean="0"/>
              <a:t>where</a:t>
            </a:r>
            <a:r>
              <a:rPr lang="sk-SK" b="1" dirty="0" smtClean="0"/>
              <a:t> </a:t>
            </a:r>
            <a:r>
              <a:rPr lang="sk-SK" dirty="0" err="1" smtClean="0"/>
              <a:t>she´s</a:t>
            </a:r>
            <a:r>
              <a:rPr lang="sk-SK" dirty="0" smtClean="0"/>
              <a:t>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diary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relativizers</a:t>
            </a:r>
            <a:r>
              <a:rPr lang="sk-SK" dirty="0" smtClean="0"/>
              <a:t> (</a:t>
            </a:r>
            <a:r>
              <a:rPr lang="sk-SK" dirty="0" err="1" smtClean="0"/>
              <a:t>introducing</a:t>
            </a:r>
            <a:r>
              <a:rPr lang="sk-SK" dirty="0" smtClean="0"/>
              <a:t>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kind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man </a:t>
            </a:r>
            <a:r>
              <a:rPr lang="sk-SK" b="1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always</a:t>
            </a:r>
            <a:r>
              <a:rPr lang="sk-SK" dirty="0" smtClean="0"/>
              <a:t> </a:t>
            </a:r>
            <a:r>
              <a:rPr lang="sk-SK" dirty="0" err="1" smtClean="0"/>
              <a:t>needs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guidance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Relativizers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Pronouns</a:t>
            </a:r>
            <a:r>
              <a:rPr lang="sk-SK" dirty="0" smtClean="0"/>
              <a:t> – </a:t>
            </a:r>
            <a:r>
              <a:rPr lang="sk-SK" dirty="0" err="1" smtClean="0"/>
              <a:t>who</a:t>
            </a:r>
            <a:r>
              <a:rPr lang="sk-SK" dirty="0" smtClean="0"/>
              <a:t>, </a:t>
            </a:r>
            <a:r>
              <a:rPr lang="sk-SK" dirty="0" err="1" smtClean="0"/>
              <a:t>whom</a:t>
            </a:r>
            <a:r>
              <a:rPr lang="sk-SK" dirty="0" smtClean="0"/>
              <a:t>, </a:t>
            </a:r>
            <a:r>
              <a:rPr lang="sk-SK" dirty="0" err="1" smtClean="0"/>
              <a:t>which</a:t>
            </a:r>
            <a:r>
              <a:rPr lang="sk-SK" dirty="0" smtClean="0"/>
              <a:t>, </a:t>
            </a:r>
            <a:r>
              <a:rPr lang="sk-SK" dirty="0" err="1" smtClean="0"/>
              <a:t>that</a:t>
            </a:r>
            <a:endParaRPr lang="sk-SK" dirty="0" smtClean="0"/>
          </a:p>
          <a:p>
            <a:r>
              <a:rPr lang="sk-SK" b="1" dirty="0" err="1" smtClean="0"/>
              <a:t>Determiners</a:t>
            </a:r>
            <a:r>
              <a:rPr lang="sk-SK" dirty="0" smtClean="0"/>
              <a:t> – </a:t>
            </a:r>
            <a:r>
              <a:rPr lang="sk-SK" dirty="0" err="1" smtClean="0"/>
              <a:t>which</a:t>
            </a:r>
            <a:r>
              <a:rPr lang="sk-SK" dirty="0" smtClean="0"/>
              <a:t>, </a:t>
            </a:r>
            <a:r>
              <a:rPr lang="sk-SK" dirty="0" err="1" smtClean="0"/>
              <a:t>whose</a:t>
            </a:r>
            <a:endParaRPr lang="sk-SK" dirty="0" smtClean="0"/>
          </a:p>
          <a:p>
            <a:r>
              <a:rPr lang="sk-SK" b="1" dirty="0" err="1" smtClean="0"/>
              <a:t>Adverbs</a:t>
            </a:r>
            <a:r>
              <a:rPr lang="sk-SK" dirty="0" smtClean="0"/>
              <a:t> – </a:t>
            </a:r>
            <a:r>
              <a:rPr lang="sk-SK" dirty="0" err="1" smtClean="0"/>
              <a:t>when</a:t>
            </a:r>
            <a:r>
              <a:rPr lang="sk-SK" dirty="0" smtClean="0"/>
              <a:t>, </a:t>
            </a:r>
            <a:r>
              <a:rPr lang="sk-SK" dirty="0" err="1" smtClean="0"/>
              <a:t>where</a:t>
            </a:r>
            <a:r>
              <a:rPr lang="sk-SK" dirty="0" smtClean="0"/>
              <a:t>, </a:t>
            </a:r>
            <a:r>
              <a:rPr lang="sk-SK" dirty="0" err="1" smtClean="0"/>
              <a:t>why</a:t>
            </a:r>
            <a:endParaRPr lang="sk-SK" dirty="0" smtClean="0"/>
          </a:p>
          <a:p>
            <a:r>
              <a:rPr lang="sk-SK" dirty="0" err="1" smtClean="0"/>
              <a:t>Having</a:t>
            </a:r>
            <a:r>
              <a:rPr lang="sk-SK" dirty="0" smtClean="0"/>
              <a:t> </a:t>
            </a:r>
            <a:r>
              <a:rPr lang="sk-SK" dirty="0" err="1" smtClean="0"/>
              <a:t>close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preceding</a:t>
            </a:r>
            <a:r>
              <a:rPr lang="sk-SK" dirty="0" smtClean="0"/>
              <a:t> NP –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introduce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post-modifier</a:t>
            </a:r>
            <a:r>
              <a:rPr lang="sk-SK" dirty="0" smtClean="0"/>
              <a:t> in a NP</a:t>
            </a:r>
          </a:p>
          <a:p>
            <a:r>
              <a:rPr lang="sk-SK" i="1" dirty="0" err="1" smtClean="0"/>
              <a:t>The</a:t>
            </a:r>
            <a:r>
              <a:rPr lang="sk-SK" i="1" dirty="0" smtClean="0"/>
              <a:t> boy </a:t>
            </a:r>
            <a:r>
              <a:rPr lang="sk-SK" b="1" i="1" dirty="0" err="1" smtClean="0"/>
              <a:t>whose</a:t>
            </a:r>
            <a:r>
              <a:rPr lang="sk-SK" b="1" i="1" dirty="0" smtClean="0"/>
              <a:t> </a:t>
            </a:r>
            <a:r>
              <a:rPr lang="sk-SK" b="1" i="1" dirty="0" err="1" smtClean="0"/>
              <a:t>dog</a:t>
            </a:r>
            <a:r>
              <a:rPr lang="sk-SK" b="1" i="1" dirty="0" smtClean="0"/>
              <a:t> </a:t>
            </a:r>
            <a:r>
              <a:rPr lang="sk-SK" b="1" i="1" dirty="0" err="1" smtClean="0"/>
              <a:t>chased</a:t>
            </a:r>
            <a:r>
              <a:rPr lang="sk-SK" b="1" i="1" dirty="0" smtClean="0"/>
              <a:t> </a:t>
            </a:r>
            <a:r>
              <a:rPr lang="sk-SK" b="1" i="1" dirty="0" err="1" smtClean="0"/>
              <a:t>our</a:t>
            </a:r>
            <a:r>
              <a:rPr lang="sk-SK" b="1" i="1" dirty="0" smtClean="0"/>
              <a:t> </a:t>
            </a:r>
            <a:r>
              <a:rPr lang="sk-SK" b="1" i="1" dirty="0" err="1" smtClean="0"/>
              <a:t>cat</a:t>
            </a:r>
            <a:r>
              <a:rPr lang="sk-SK" b="1" i="1" dirty="0" smtClean="0"/>
              <a:t> in </a:t>
            </a:r>
            <a:r>
              <a:rPr lang="sk-SK" b="1" i="1" dirty="0" err="1" smtClean="0"/>
              <a:t>the</a:t>
            </a:r>
            <a:r>
              <a:rPr lang="sk-SK" b="1" i="1" dirty="0" smtClean="0"/>
              <a:t> </a:t>
            </a:r>
            <a:r>
              <a:rPr lang="sk-SK" b="1" i="1" dirty="0" err="1" smtClean="0"/>
              <a:t>garden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teacher´s</a:t>
            </a:r>
            <a:r>
              <a:rPr lang="sk-SK" dirty="0" smtClean="0"/>
              <a:t> </a:t>
            </a:r>
            <a:r>
              <a:rPr lang="sk-SK" dirty="0" err="1" smtClean="0"/>
              <a:t>son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Wh</a:t>
            </a:r>
            <a:r>
              <a:rPr lang="sk-SK" b="1" dirty="0" smtClean="0"/>
              <a:t>- </a:t>
            </a:r>
            <a:r>
              <a:rPr lang="sk-SK" b="1" dirty="0" err="1" smtClean="0"/>
              <a:t>words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markers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I </a:t>
            </a:r>
            <a:r>
              <a:rPr lang="sk-SK" dirty="0" err="1" smtClean="0"/>
              <a:t>believed</a:t>
            </a:r>
            <a:r>
              <a:rPr lang="sk-SK" dirty="0" smtClean="0"/>
              <a:t> </a:t>
            </a:r>
            <a:r>
              <a:rPr lang="sk-SK" b="1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told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b="1" dirty="0" err="1" smtClean="0"/>
              <a:t>relative</a:t>
            </a:r>
            <a:r>
              <a:rPr lang="sk-SK" b="1" dirty="0" smtClean="0"/>
              <a:t> </a:t>
            </a:r>
            <a:r>
              <a:rPr lang="sk-SK" b="1" dirty="0" err="1" smtClean="0"/>
              <a:t>pronoun</a:t>
            </a:r>
            <a:r>
              <a:rPr lang="sk-SK" b="1" dirty="0" smtClean="0"/>
              <a:t> THAT </a:t>
            </a:r>
            <a:r>
              <a:rPr lang="sk-SK" dirty="0" smtClean="0"/>
              <a:t>– </a:t>
            </a:r>
            <a:r>
              <a:rPr lang="sk-SK" dirty="0" err="1" smtClean="0"/>
              <a:t>subordination</a:t>
            </a:r>
            <a:r>
              <a:rPr lang="sk-SK" dirty="0" smtClean="0"/>
              <a:t> </a:t>
            </a:r>
            <a:r>
              <a:rPr lang="sk-SK" dirty="0" err="1" smtClean="0"/>
              <a:t>marker</a:t>
            </a:r>
            <a:r>
              <a:rPr lang="sk-SK" dirty="0" smtClean="0"/>
              <a:t> in </a:t>
            </a:r>
            <a:r>
              <a:rPr lang="sk-SK" b="1" dirty="0" err="1" smtClean="0"/>
              <a:t>relative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claimed</a:t>
            </a:r>
            <a:r>
              <a:rPr lang="sk-SK" dirty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product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could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count</a:t>
            </a:r>
            <a:r>
              <a:rPr lang="sk-SK" dirty="0" smtClean="0"/>
              <a:t> on.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S-O </a:t>
            </a:r>
            <a:r>
              <a:rPr lang="sk-SK" dirty="0" err="1" smtClean="0"/>
              <a:t>inversion</a:t>
            </a:r>
            <a:r>
              <a:rPr lang="sk-SK" dirty="0" smtClean="0"/>
              <a:t> –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marker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Especially</a:t>
            </a:r>
            <a:r>
              <a:rPr lang="sk-SK" dirty="0" smtClean="0"/>
              <a:t> in </a:t>
            </a:r>
            <a:r>
              <a:rPr lang="sk-SK" dirty="0" err="1" smtClean="0"/>
              <a:t>conditional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b="1" dirty="0" smtClean="0"/>
              <a:t>Had I</a:t>
            </a:r>
            <a:r>
              <a:rPr lang="sk-SK" dirty="0" smtClean="0"/>
              <a:t> </a:t>
            </a:r>
            <a:r>
              <a:rPr lang="sk-SK" dirty="0" err="1" smtClean="0"/>
              <a:t>known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doing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homework</a:t>
            </a:r>
            <a:r>
              <a:rPr lang="sk-SK" dirty="0" smtClean="0"/>
              <a:t>, I </a:t>
            </a:r>
            <a:r>
              <a:rPr lang="sk-SK" dirty="0" err="1" smtClean="0"/>
              <a:t>wouldn´t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disturbed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. </a:t>
            </a:r>
          </a:p>
          <a:p>
            <a:r>
              <a:rPr lang="sk-SK" b="1" dirty="0" err="1" smtClean="0"/>
              <a:t>Were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dirty="0" smtClean="0"/>
              <a:t>a </a:t>
            </a:r>
            <a:r>
              <a:rPr lang="sk-SK" dirty="0" err="1" smtClean="0"/>
              <a:t>better</a:t>
            </a:r>
            <a:r>
              <a:rPr lang="sk-SK" dirty="0" smtClean="0"/>
              <a:t> </a:t>
            </a:r>
            <a:r>
              <a:rPr lang="sk-SK" dirty="0" err="1" smtClean="0"/>
              <a:t>student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pass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test.</a:t>
            </a:r>
          </a:p>
          <a:p>
            <a:r>
              <a:rPr lang="sk-SK" dirty="0" err="1" smtClean="0"/>
              <a:t>Fronting</a:t>
            </a:r>
            <a:r>
              <a:rPr lang="sk-SK" dirty="0" smtClean="0"/>
              <a:t>:</a:t>
            </a:r>
          </a:p>
          <a:p>
            <a:r>
              <a:rPr lang="sk-SK" b="1" dirty="0" err="1" smtClean="0"/>
              <a:t>Scared</a:t>
            </a:r>
            <a:r>
              <a:rPr lang="sk-SK" b="1" dirty="0" smtClean="0"/>
              <a:t> </a:t>
            </a:r>
            <a:r>
              <a:rPr lang="sk-SK" b="1" dirty="0" err="1" smtClean="0"/>
              <a:t>as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dirty="0" smtClean="0"/>
              <a:t>, Maria </a:t>
            </a:r>
            <a:r>
              <a:rPr lang="sk-SK" dirty="0" err="1" smtClean="0"/>
              <a:t>couldn´t</a:t>
            </a:r>
            <a:r>
              <a:rPr lang="sk-SK" dirty="0" smtClean="0"/>
              <a:t> </a:t>
            </a:r>
            <a:r>
              <a:rPr lang="sk-SK" dirty="0" err="1" smtClean="0"/>
              <a:t>explain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had </a:t>
            </a:r>
            <a:r>
              <a:rPr lang="sk-SK" dirty="0" err="1" smtClean="0"/>
              <a:t>happened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absence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– </a:t>
            </a:r>
            <a:r>
              <a:rPr lang="sk-SK" dirty="0" err="1" smtClean="0"/>
              <a:t>indicator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Non-finite</a:t>
            </a:r>
            <a:r>
              <a:rPr lang="sk-SK" dirty="0" smtClean="0"/>
              <a:t> and </a:t>
            </a:r>
            <a:r>
              <a:rPr lang="sk-SK" dirty="0" err="1" smtClean="0"/>
              <a:t>verbless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– </a:t>
            </a:r>
            <a:r>
              <a:rPr lang="sk-SK" dirty="0" err="1" smtClean="0"/>
              <a:t>generally</a:t>
            </a:r>
            <a:r>
              <a:rPr lang="sk-SK" dirty="0" smtClean="0"/>
              <a:t> are </a:t>
            </a:r>
            <a:r>
              <a:rPr lang="sk-SK" dirty="0" err="1" smtClean="0"/>
              <a:t>dependent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group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had </a:t>
            </a:r>
            <a:r>
              <a:rPr lang="sk-SK" dirty="0" err="1" smtClean="0"/>
              <a:t>gathered</a:t>
            </a:r>
            <a:r>
              <a:rPr lang="sk-SK" dirty="0" smtClean="0"/>
              <a:t> (in </a:t>
            </a:r>
            <a:r>
              <a:rPr lang="sk-SK" dirty="0" err="1" smtClean="0"/>
              <a:t>order</a:t>
            </a:r>
            <a:r>
              <a:rPr lang="sk-SK" dirty="0" smtClean="0"/>
              <a:t>) </a:t>
            </a:r>
            <a:r>
              <a:rPr lang="sk-SK" b="1" u="sng" dirty="0" smtClean="0"/>
              <a:t>to </a:t>
            </a:r>
            <a:r>
              <a:rPr lang="sk-SK" b="1" u="sng" dirty="0" err="1" smtClean="0"/>
              <a:t>watch</a:t>
            </a:r>
            <a:r>
              <a:rPr lang="sk-SK" b="1" u="sng" dirty="0" smtClean="0"/>
              <a:t> </a:t>
            </a:r>
            <a:r>
              <a:rPr lang="sk-SK" u="sng" dirty="0" err="1" smtClean="0"/>
              <a:t>the</a:t>
            </a:r>
            <a:r>
              <a:rPr lang="sk-SK" u="sng" dirty="0" smtClean="0"/>
              <a:t> police in </a:t>
            </a:r>
            <a:r>
              <a:rPr lang="sk-SK" u="sng" dirty="0" err="1" smtClean="0"/>
              <a:t>action</a:t>
            </a:r>
            <a:r>
              <a:rPr lang="sk-SK" u="sng" dirty="0" smtClean="0"/>
              <a:t>. (</a:t>
            </a:r>
            <a:r>
              <a:rPr lang="sk-SK" u="sng" dirty="0" err="1" smtClean="0"/>
              <a:t>non-finite</a:t>
            </a:r>
            <a:r>
              <a:rPr lang="sk-SK" u="sng" dirty="0" smtClean="0"/>
              <a:t> </a:t>
            </a:r>
            <a:r>
              <a:rPr lang="sk-SK" u="sng" dirty="0" err="1" smtClean="0"/>
              <a:t>dependent</a:t>
            </a:r>
            <a:r>
              <a:rPr lang="sk-SK" u="sng" dirty="0" smtClean="0"/>
              <a:t> </a:t>
            </a:r>
            <a:r>
              <a:rPr lang="sk-SK" u="sng" dirty="0" err="1" smtClean="0"/>
              <a:t>clause</a:t>
            </a:r>
            <a:r>
              <a:rPr lang="sk-SK" u="sng" dirty="0" smtClean="0"/>
              <a:t>)</a:t>
            </a:r>
            <a:endParaRPr lang="sk-SK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 </a:t>
            </a:r>
            <a:r>
              <a:rPr lang="sk-SK" dirty="0" err="1" smtClean="0"/>
              <a:t>conclude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Simple</a:t>
            </a:r>
            <a:r>
              <a:rPr lang="sk-SK" b="1" dirty="0" smtClean="0"/>
              <a:t> </a:t>
            </a:r>
            <a:r>
              <a:rPr lang="sk-SK" b="1" dirty="0" err="1" smtClean="0"/>
              <a:t>sentences</a:t>
            </a:r>
            <a:r>
              <a:rPr lang="sk-SK" dirty="0" smtClean="0"/>
              <a:t>: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standing</a:t>
            </a:r>
            <a:r>
              <a:rPr lang="sk-SK" dirty="0" smtClean="0"/>
              <a:t> </a:t>
            </a:r>
            <a:r>
              <a:rPr lang="sk-SK" dirty="0" err="1" smtClean="0"/>
              <a:t>alone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no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attached</a:t>
            </a:r>
            <a:r>
              <a:rPr lang="sk-SK" dirty="0" smtClean="0"/>
              <a:t>  to </a:t>
            </a:r>
            <a:r>
              <a:rPr lang="sk-SK" dirty="0" err="1" smtClean="0"/>
              <a:t>them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Subject+Finite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(a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tense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gone</a:t>
            </a:r>
            <a:r>
              <a:rPr lang="sk-SK" dirty="0" smtClean="0"/>
              <a:t> to </a:t>
            </a:r>
            <a:r>
              <a:rPr lang="sk-SK" dirty="0" err="1" smtClean="0"/>
              <a:t>school</a:t>
            </a:r>
            <a:r>
              <a:rPr lang="sk-SK" dirty="0" smtClean="0"/>
              <a:t>. (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sentence=one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Joining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unequal</a:t>
            </a:r>
            <a:r>
              <a:rPr lang="sk-SK" dirty="0" smtClean="0"/>
              <a:t> status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superordinate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depends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endParaRPr lang="sk-SK" dirty="0" smtClean="0"/>
          </a:p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– </a:t>
            </a:r>
            <a:r>
              <a:rPr lang="sk-SK" dirty="0" err="1" smtClean="0"/>
              <a:t>linked</a:t>
            </a:r>
            <a:r>
              <a:rPr lang="sk-SK" dirty="0" smtClean="0"/>
              <a:t> by </a:t>
            </a:r>
            <a:r>
              <a:rPr lang="sk-SK" dirty="0" err="1" smtClean="0"/>
              <a:t>subordination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enables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speaker to </a:t>
            </a:r>
            <a:r>
              <a:rPr lang="sk-SK" dirty="0" err="1" smtClean="0"/>
              <a:t>express</a:t>
            </a:r>
            <a:r>
              <a:rPr lang="sk-SK" dirty="0" smtClean="0"/>
              <a:t> </a:t>
            </a:r>
            <a:r>
              <a:rPr lang="sk-SK" dirty="0" err="1" smtClean="0"/>
              <a:t>large</a:t>
            </a:r>
            <a:r>
              <a:rPr lang="sk-SK" dirty="0" smtClean="0"/>
              <a:t> variety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ideas</a:t>
            </a:r>
            <a:r>
              <a:rPr lang="sk-SK" dirty="0" smtClean="0"/>
              <a:t> or </a:t>
            </a:r>
            <a:r>
              <a:rPr lang="sk-SK" dirty="0" err="1" smtClean="0"/>
              <a:t>facts</a:t>
            </a:r>
            <a:endParaRPr lang="sk-SK" dirty="0" smtClean="0"/>
          </a:p>
          <a:p>
            <a:r>
              <a:rPr lang="sk-SK" dirty="0" smtClean="0"/>
              <a:t>To show </a:t>
            </a:r>
            <a:r>
              <a:rPr lang="sk-SK" dirty="0" err="1" smtClean="0"/>
              <a:t>relationships</a:t>
            </a:r>
            <a:r>
              <a:rPr lang="sk-SK" dirty="0" smtClean="0"/>
              <a:t> more </a:t>
            </a:r>
            <a:r>
              <a:rPr lang="sk-SK" dirty="0" err="1" smtClean="0"/>
              <a:t>clearly</a:t>
            </a:r>
            <a:r>
              <a:rPr lang="sk-SK" dirty="0" smtClean="0"/>
              <a:t> and </a:t>
            </a:r>
            <a:r>
              <a:rPr lang="sk-SK" dirty="0" err="1" smtClean="0"/>
              <a:t>specifically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Compound</a:t>
            </a:r>
            <a:r>
              <a:rPr lang="sk-SK" b="1" dirty="0" smtClean="0"/>
              <a:t> </a:t>
            </a:r>
            <a:r>
              <a:rPr lang="sk-SK" b="1" dirty="0" err="1" smtClean="0"/>
              <a:t>Sentences</a:t>
            </a:r>
            <a:endParaRPr lang="sk-SK" b="1" dirty="0" smtClean="0"/>
          </a:p>
          <a:p>
            <a:r>
              <a:rPr lang="sk-SK" dirty="0" smtClean="0"/>
              <a:t>More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i="1" dirty="0" err="1" smtClean="0"/>
              <a:t>She</a:t>
            </a:r>
            <a:r>
              <a:rPr lang="sk-SK" i="1" dirty="0" smtClean="0"/>
              <a:t> has </a:t>
            </a:r>
            <a:r>
              <a:rPr lang="sk-SK" i="1" dirty="0" err="1" smtClean="0"/>
              <a:t>gone</a:t>
            </a:r>
            <a:r>
              <a:rPr lang="sk-SK" i="1" dirty="0" smtClean="0"/>
              <a:t> to </a:t>
            </a:r>
            <a:r>
              <a:rPr lang="sk-SK" i="1" dirty="0" err="1" smtClean="0"/>
              <a:t>school</a:t>
            </a:r>
            <a:r>
              <a:rPr lang="sk-SK" i="1" dirty="0" smtClean="0"/>
              <a:t> </a:t>
            </a:r>
            <a:r>
              <a:rPr lang="sk-SK" u="sng" dirty="0" err="1" smtClean="0"/>
              <a:t>but</a:t>
            </a:r>
            <a:r>
              <a:rPr lang="sk-SK" dirty="0" smtClean="0"/>
              <a:t> </a:t>
            </a:r>
            <a:r>
              <a:rPr lang="sk-SK" i="1" dirty="0" err="1" smtClean="0"/>
              <a:t>her</a:t>
            </a:r>
            <a:r>
              <a:rPr lang="sk-SK" i="1" dirty="0" smtClean="0"/>
              <a:t> </a:t>
            </a:r>
            <a:r>
              <a:rPr lang="sk-SK" i="1" dirty="0" err="1" smtClean="0"/>
              <a:t>brother</a:t>
            </a:r>
            <a:r>
              <a:rPr lang="sk-SK" i="1" dirty="0" smtClean="0"/>
              <a:t> </a:t>
            </a:r>
            <a:r>
              <a:rPr lang="sk-SK" i="1" dirty="0" err="1" smtClean="0"/>
              <a:t>stayed</a:t>
            </a:r>
            <a:r>
              <a:rPr lang="sk-SK" i="1" dirty="0" smtClean="0"/>
              <a:t> </a:t>
            </a:r>
            <a:r>
              <a:rPr lang="sk-SK" i="1" dirty="0" err="1" smtClean="0"/>
              <a:t>at</a:t>
            </a:r>
            <a:r>
              <a:rPr lang="sk-SK" i="1" dirty="0" smtClean="0"/>
              <a:t> </a:t>
            </a:r>
            <a:r>
              <a:rPr lang="sk-SK" i="1" dirty="0" err="1" smtClean="0"/>
              <a:t>home</a:t>
            </a:r>
            <a:r>
              <a:rPr lang="sk-SK" i="1" dirty="0" smtClean="0"/>
              <a:t>.</a:t>
            </a:r>
          </a:p>
          <a:p>
            <a:r>
              <a:rPr lang="sk-SK" i="1" dirty="0" err="1" smtClean="0"/>
              <a:t>He</a:t>
            </a:r>
            <a:r>
              <a:rPr lang="sk-SK" i="1" dirty="0" smtClean="0"/>
              <a:t> </a:t>
            </a:r>
            <a:r>
              <a:rPr lang="sk-SK" i="1" dirty="0" err="1" smtClean="0"/>
              <a:t>moved</a:t>
            </a:r>
            <a:r>
              <a:rPr lang="sk-SK" i="1" dirty="0" smtClean="0"/>
              <a:t> to </a:t>
            </a:r>
            <a:r>
              <a:rPr lang="sk-SK" i="1" dirty="0" err="1" smtClean="0"/>
              <a:t>Seattle</a:t>
            </a:r>
            <a:r>
              <a:rPr lang="sk-SK" i="1" dirty="0" smtClean="0"/>
              <a:t> </a:t>
            </a:r>
            <a:r>
              <a:rPr lang="sk-SK" i="1" u="sng" dirty="0" smtClean="0"/>
              <a:t>and </a:t>
            </a:r>
            <a:r>
              <a:rPr lang="sk-SK" i="1" dirty="0" err="1" smtClean="0"/>
              <a:t>he</a:t>
            </a:r>
            <a:r>
              <a:rPr lang="sk-SK" i="1" dirty="0" smtClean="0"/>
              <a:t> </a:t>
            </a:r>
            <a:r>
              <a:rPr lang="sk-SK" i="1" dirty="0" err="1" smtClean="0"/>
              <a:t>started</a:t>
            </a:r>
            <a:r>
              <a:rPr lang="sk-SK" i="1" dirty="0" smtClean="0"/>
              <a:t> a new </a:t>
            </a:r>
            <a:r>
              <a:rPr lang="sk-SK" i="1" dirty="0" err="1" smtClean="0"/>
              <a:t>company</a:t>
            </a:r>
            <a:r>
              <a:rPr lang="sk-SK" i="1" dirty="0" smtClean="0"/>
              <a:t>.</a:t>
            </a:r>
            <a:endParaRPr lang="sk-SK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633240"/>
            <a:ext cx="7290054" cy="1499616"/>
          </a:xfrm>
        </p:spPr>
        <p:txBody>
          <a:bodyPr/>
          <a:lstStyle/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Complex</a:t>
            </a:r>
            <a:r>
              <a:rPr lang="sk-SK" b="1" dirty="0" smtClean="0"/>
              <a:t> </a:t>
            </a:r>
            <a:r>
              <a:rPr lang="sk-SK" b="1" dirty="0" err="1" smtClean="0"/>
              <a:t>sentences</a:t>
            </a:r>
            <a:r>
              <a:rPr lang="sk-SK" b="1" dirty="0" smtClean="0"/>
              <a:t>:</a:t>
            </a:r>
          </a:p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and </a:t>
            </a:r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>
                <a:solidFill>
                  <a:schemeClr val="accent5"/>
                </a:solidFill>
              </a:rPr>
              <a:t>She</a:t>
            </a:r>
            <a:r>
              <a:rPr lang="sk-SK" dirty="0" smtClean="0">
                <a:solidFill>
                  <a:schemeClr val="accent5"/>
                </a:solidFill>
              </a:rPr>
              <a:t> has </a:t>
            </a:r>
            <a:r>
              <a:rPr lang="sk-SK" dirty="0" err="1" smtClean="0">
                <a:solidFill>
                  <a:schemeClr val="accent5"/>
                </a:solidFill>
              </a:rPr>
              <a:t>gone</a:t>
            </a:r>
            <a:r>
              <a:rPr lang="sk-SK" dirty="0" smtClean="0">
                <a:solidFill>
                  <a:schemeClr val="accent5"/>
                </a:solidFill>
              </a:rPr>
              <a:t> to </a:t>
            </a:r>
            <a:r>
              <a:rPr lang="sk-SK" dirty="0" err="1" smtClean="0">
                <a:solidFill>
                  <a:schemeClr val="accent5"/>
                </a:solidFill>
              </a:rPr>
              <a:t>school</a:t>
            </a:r>
            <a:r>
              <a:rPr lang="sk-SK" dirty="0" smtClean="0">
                <a:solidFill>
                  <a:schemeClr val="accent5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although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u="sng" dirty="0" err="1" smtClean="0"/>
              <a:t>she</a:t>
            </a:r>
            <a:r>
              <a:rPr lang="sk-SK" u="sng" dirty="0" smtClean="0"/>
              <a:t> had a </a:t>
            </a:r>
            <a:r>
              <a:rPr lang="sk-SK" u="sng" dirty="0" err="1" smtClean="0"/>
              <a:t>headache</a:t>
            </a:r>
            <a:r>
              <a:rPr lang="sk-SK" u="sng" dirty="0" smtClean="0"/>
              <a:t>.</a:t>
            </a:r>
            <a:endParaRPr lang="sk-SK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Compound-Complex</a:t>
            </a:r>
            <a:r>
              <a:rPr lang="sk-SK" b="1" dirty="0" smtClean="0"/>
              <a:t> </a:t>
            </a:r>
            <a:r>
              <a:rPr lang="sk-SK" b="1" dirty="0" err="1" smtClean="0"/>
              <a:t>sentences</a:t>
            </a:r>
            <a:r>
              <a:rPr lang="sk-SK" b="1" dirty="0" smtClean="0"/>
              <a:t>:</a:t>
            </a:r>
          </a:p>
          <a:p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and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smtClean="0"/>
              <a:t>more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:</a:t>
            </a:r>
          </a:p>
          <a:p>
            <a:r>
              <a:rPr lang="sk-SK" b="1" dirty="0" err="1" smtClean="0"/>
              <a:t>She</a:t>
            </a:r>
            <a:r>
              <a:rPr lang="sk-SK" b="1" dirty="0" smtClean="0"/>
              <a:t> has </a:t>
            </a:r>
            <a:r>
              <a:rPr lang="sk-SK" b="1" dirty="0" err="1" smtClean="0"/>
              <a:t>gone</a:t>
            </a:r>
            <a:r>
              <a:rPr lang="sk-SK" b="1" dirty="0" smtClean="0"/>
              <a:t> to </a:t>
            </a:r>
            <a:r>
              <a:rPr lang="sk-SK" b="1" dirty="0" err="1" smtClean="0"/>
              <a:t>school</a:t>
            </a:r>
            <a:r>
              <a:rPr lang="sk-SK" b="1" dirty="0" smtClean="0"/>
              <a:t> </a:t>
            </a:r>
            <a:r>
              <a:rPr lang="sk-SK" i="1" dirty="0" err="1" smtClean="0"/>
              <a:t>although</a:t>
            </a:r>
            <a:r>
              <a:rPr lang="sk-SK" i="1" dirty="0" smtClean="0"/>
              <a:t> </a:t>
            </a:r>
            <a:r>
              <a:rPr lang="sk-SK" i="1" dirty="0" err="1" smtClean="0"/>
              <a:t>she</a:t>
            </a:r>
            <a:r>
              <a:rPr lang="sk-SK" i="1" dirty="0" smtClean="0"/>
              <a:t> had a </a:t>
            </a:r>
            <a:r>
              <a:rPr lang="sk-SK" i="1" dirty="0" err="1" smtClean="0"/>
              <a:t>headache</a:t>
            </a:r>
            <a:r>
              <a:rPr lang="sk-SK" dirty="0" smtClean="0"/>
              <a:t>, </a:t>
            </a:r>
            <a:r>
              <a:rPr lang="sk-SK" u="sng" dirty="0" err="1" smtClean="0"/>
              <a:t>but</a:t>
            </a:r>
            <a:r>
              <a:rPr lang="sk-SK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brother</a:t>
            </a:r>
            <a:r>
              <a:rPr lang="sk-SK" b="1" dirty="0" smtClean="0"/>
              <a:t> </a:t>
            </a:r>
            <a:r>
              <a:rPr lang="sk-SK" b="1" dirty="0" err="1" smtClean="0"/>
              <a:t>stayed</a:t>
            </a:r>
            <a:r>
              <a:rPr lang="sk-SK" b="1" dirty="0" smtClean="0"/>
              <a:t> </a:t>
            </a:r>
            <a:r>
              <a:rPr lang="sk-SK" b="1" dirty="0" err="1" smtClean="0"/>
              <a:t>at</a:t>
            </a:r>
            <a:r>
              <a:rPr lang="sk-SK" b="1" dirty="0" smtClean="0"/>
              <a:t> </a:t>
            </a:r>
            <a:r>
              <a:rPr lang="sk-SK" b="1" dirty="0" err="1" smtClean="0"/>
              <a:t>home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Dependent</a:t>
            </a:r>
            <a:r>
              <a:rPr lang="sk-SK" dirty="0"/>
              <a:t>/</a:t>
            </a:r>
            <a:r>
              <a:rPr lang="sk-SK" dirty="0" err="1"/>
              <a:t>subordinate</a:t>
            </a:r>
            <a:r>
              <a:rPr lang="sk-SK" dirty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- </a:t>
            </a:r>
            <a:r>
              <a:rPr lang="sk-SK" dirty="0" err="1" smtClean="0"/>
              <a:t>division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Adverbial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1619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290054" cy="1499616"/>
          </a:xfrm>
        </p:spPr>
        <p:txBody>
          <a:bodyPr/>
          <a:lstStyle/>
          <a:p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function</a:t>
            </a:r>
            <a:endParaRPr lang="sk-SK" dirty="0" smtClean="0"/>
          </a:p>
          <a:p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: </a:t>
            </a:r>
            <a:r>
              <a:rPr lang="sk-SK" dirty="0" err="1" smtClean="0"/>
              <a:t>noun</a:t>
            </a:r>
            <a:endParaRPr lang="sk-SK" dirty="0" smtClean="0"/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do in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free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business. (S)</a:t>
            </a:r>
          </a:p>
          <a:p>
            <a:r>
              <a:rPr lang="sk-SK" dirty="0" smtClean="0"/>
              <a:t>Tom </a:t>
            </a:r>
            <a:r>
              <a:rPr lang="sk-SK" dirty="0" err="1" smtClean="0"/>
              <a:t>Isn´t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you´d</a:t>
            </a:r>
            <a:r>
              <a:rPr lang="sk-SK" dirty="0" smtClean="0"/>
              <a:t> </a:t>
            </a:r>
            <a:r>
              <a:rPr lang="sk-SK" dirty="0" err="1" smtClean="0"/>
              <a:t>call</a:t>
            </a:r>
            <a:r>
              <a:rPr lang="sk-SK" dirty="0" smtClean="0"/>
              <a:t> </a:t>
            </a:r>
            <a:r>
              <a:rPr lang="sk-SK" dirty="0" err="1" smtClean="0"/>
              <a:t>friendly</a:t>
            </a:r>
            <a:r>
              <a:rPr lang="sk-SK" dirty="0" smtClean="0"/>
              <a:t>. (</a:t>
            </a:r>
            <a:r>
              <a:rPr lang="sk-SK" dirty="0" err="1" smtClean="0"/>
              <a:t>Sc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said</a:t>
            </a:r>
            <a:r>
              <a:rPr lang="sk-SK" dirty="0" smtClean="0"/>
              <a:t> (</a:t>
            </a:r>
            <a:r>
              <a:rPr lang="sk-SK" dirty="0" err="1" smtClean="0"/>
              <a:t>that</a:t>
            </a:r>
            <a:r>
              <a:rPr lang="sk-SK" dirty="0" smtClean="0"/>
              <a:t>)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sorry</a:t>
            </a:r>
            <a:r>
              <a:rPr lang="sk-SK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worry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others</a:t>
            </a:r>
            <a:r>
              <a:rPr lang="sk-SK" dirty="0" smtClean="0"/>
              <a:t> </a:t>
            </a:r>
            <a:r>
              <a:rPr lang="sk-SK" dirty="0" err="1" smtClean="0"/>
              <a:t>think</a:t>
            </a:r>
            <a:r>
              <a:rPr lang="sk-SK" dirty="0" smtClean="0"/>
              <a:t>. (</a:t>
            </a:r>
            <a:r>
              <a:rPr lang="sk-SK" dirty="0" err="1" smtClean="0"/>
              <a:t>obj</a:t>
            </a:r>
            <a:r>
              <a:rPr lang="sk-SK" dirty="0" smtClean="0"/>
              <a:t>. of </a:t>
            </a:r>
            <a:r>
              <a:rPr lang="sk-SK" dirty="0" err="1" smtClean="0"/>
              <a:t>Prep</a:t>
            </a:r>
            <a:r>
              <a:rPr lang="sk-SK" dirty="0" smtClean="0"/>
              <a:t>)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really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to </a:t>
            </a:r>
            <a:r>
              <a:rPr lang="sk-SK" dirty="0" err="1" smtClean="0"/>
              <a:t>believe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arrive</a:t>
            </a:r>
            <a:r>
              <a:rPr lang="sk-SK" dirty="0" smtClean="0"/>
              <a:t> on </a:t>
            </a:r>
            <a:r>
              <a:rPr lang="sk-SK" dirty="0" err="1" smtClean="0"/>
              <a:t>time</a:t>
            </a:r>
            <a:r>
              <a:rPr lang="sk-SK" dirty="0" smtClean="0"/>
              <a:t>. (</a:t>
            </a:r>
            <a:r>
              <a:rPr lang="sk-SK" dirty="0" err="1" smtClean="0"/>
              <a:t>object</a:t>
            </a:r>
            <a:r>
              <a:rPr lang="sk-SK" dirty="0" smtClean="0"/>
              <a:t> to </a:t>
            </a:r>
            <a:r>
              <a:rPr lang="sk-SK" dirty="0" err="1" smtClean="0"/>
              <a:t>believe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6371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Relative</a:t>
            </a:r>
            <a:r>
              <a:rPr lang="sk-SK" dirty="0" smtClean="0"/>
              <a:t> (</a:t>
            </a:r>
            <a:r>
              <a:rPr lang="sk-SK" dirty="0" err="1" smtClean="0"/>
              <a:t>Adjective</a:t>
            </a:r>
            <a:r>
              <a:rPr lang="sk-SK" dirty="0" smtClean="0"/>
              <a:t>) </a:t>
            </a:r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Identifying</a:t>
            </a:r>
            <a:r>
              <a:rPr lang="sk-SK" dirty="0" smtClean="0"/>
              <a:t> (no </a:t>
            </a:r>
            <a:r>
              <a:rPr lang="sk-SK" dirty="0" err="1" smtClean="0"/>
              <a:t>commas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Non-identifying</a:t>
            </a:r>
            <a:r>
              <a:rPr lang="sk-SK" dirty="0" smtClean="0"/>
              <a:t> (</a:t>
            </a:r>
            <a:r>
              <a:rPr lang="sk-SK" dirty="0" err="1" smtClean="0"/>
              <a:t>commas</a:t>
            </a:r>
            <a:r>
              <a:rPr lang="sk-SK" dirty="0" smtClean="0"/>
              <a:t>, extra </a:t>
            </a:r>
            <a:r>
              <a:rPr lang="sk-SK" dirty="0" err="1" smtClean="0"/>
              <a:t>information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Modifying</a:t>
            </a:r>
            <a:r>
              <a:rPr lang="sk-SK" dirty="0" smtClean="0"/>
              <a:t> a </a:t>
            </a:r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comes</a:t>
            </a:r>
            <a:r>
              <a:rPr lang="sk-SK" dirty="0" smtClean="0"/>
              <a:t> </a:t>
            </a:r>
            <a:r>
              <a:rPr lang="sk-SK" dirty="0" err="1" smtClean="0"/>
              <a:t>before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girl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sold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car</a:t>
            </a:r>
            <a:r>
              <a:rPr lang="sk-SK" dirty="0" smtClean="0"/>
              <a:t> </a:t>
            </a:r>
            <a:r>
              <a:rPr lang="sk-SK" dirty="0" err="1" smtClean="0"/>
              <a:t>said</a:t>
            </a:r>
            <a:r>
              <a:rPr lang="sk-SK" dirty="0" smtClean="0"/>
              <a:t> (</a:t>
            </a:r>
            <a:r>
              <a:rPr lang="sk-SK" dirty="0" err="1" smtClean="0"/>
              <a:t>that</a:t>
            </a:r>
            <a:r>
              <a:rPr lang="sk-SK" dirty="0" smtClean="0"/>
              <a:t>)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Porsche.</a:t>
            </a:r>
          </a:p>
          <a:p>
            <a:r>
              <a:rPr lang="sk-SK" dirty="0" smtClean="0"/>
              <a:t>My </a:t>
            </a:r>
            <a:r>
              <a:rPr lang="sk-SK" dirty="0" err="1" smtClean="0"/>
              <a:t>secondary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history</a:t>
            </a:r>
            <a:r>
              <a:rPr lang="sk-SK" dirty="0" smtClean="0"/>
              <a:t> </a:t>
            </a:r>
            <a:r>
              <a:rPr lang="sk-SK" dirty="0" err="1" smtClean="0"/>
              <a:t>teacher</a:t>
            </a:r>
            <a:r>
              <a:rPr lang="sk-SK" dirty="0" smtClean="0"/>
              <a:t>,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moved</a:t>
            </a:r>
            <a:r>
              <a:rPr lang="sk-SK" dirty="0" smtClean="0"/>
              <a:t> to </a:t>
            </a:r>
            <a:r>
              <a:rPr lang="sk-SK" dirty="0" err="1" smtClean="0"/>
              <a:t>Austria</a:t>
            </a:r>
            <a:r>
              <a:rPr lang="sk-SK" dirty="0" smtClean="0"/>
              <a:t>, </a:t>
            </a:r>
            <a:r>
              <a:rPr lang="sk-SK" dirty="0" err="1" smtClean="0"/>
              <a:t>sent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a </a:t>
            </a:r>
            <a:r>
              <a:rPr lang="sk-SK" dirty="0" err="1" smtClean="0"/>
              <a:t>postcard</a:t>
            </a:r>
            <a:r>
              <a:rPr lang="sk-SK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bought</a:t>
            </a:r>
            <a:r>
              <a:rPr lang="sk-SK" dirty="0" smtClean="0"/>
              <a:t> a new </a:t>
            </a:r>
            <a:r>
              <a:rPr lang="sk-SK" dirty="0" err="1" smtClean="0"/>
              <a:t>car</a:t>
            </a:r>
            <a:r>
              <a:rPr lang="sk-SK" dirty="0" smtClean="0"/>
              <a:t>,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/>
              <a:t> </a:t>
            </a:r>
            <a:r>
              <a:rPr lang="sk-SK" dirty="0" smtClean="0"/>
              <a:t>my </a:t>
            </a:r>
            <a:r>
              <a:rPr lang="sk-SK" dirty="0" err="1" smtClean="0"/>
              <a:t>neighbour</a:t>
            </a:r>
            <a:r>
              <a:rPr lang="sk-SK" dirty="0" smtClean="0"/>
              <a:t> </a:t>
            </a:r>
            <a:r>
              <a:rPr lang="sk-SK" dirty="0" err="1" smtClean="0"/>
              <a:t>jealos</a:t>
            </a:r>
            <a:r>
              <a:rPr lang="sk-SK" dirty="0" smtClean="0"/>
              <a:t>. (</a:t>
            </a:r>
            <a:r>
              <a:rPr lang="sk-SK" dirty="0" err="1" smtClean="0"/>
              <a:t>situational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6648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Adverb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–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attached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contrast</a:t>
            </a:r>
            <a:r>
              <a:rPr lang="sk-SK" dirty="0" smtClean="0"/>
              <a:t>, </a:t>
            </a:r>
            <a:r>
              <a:rPr lang="sk-SK" dirty="0" err="1" smtClean="0"/>
              <a:t>condition</a:t>
            </a:r>
            <a:r>
              <a:rPr lang="sk-SK" dirty="0" smtClean="0"/>
              <a:t>, </a:t>
            </a:r>
            <a:r>
              <a:rPr lang="sk-SK" dirty="0" err="1" smtClean="0"/>
              <a:t>reason</a:t>
            </a:r>
            <a:r>
              <a:rPr lang="sk-SK" dirty="0" smtClean="0"/>
              <a:t>, </a:t>
            </a:r>
            <a:r>
              <a:rPr lang="sk-SK" dirty="0" err="1" smtClean="0"/>
              <a:t>time</a:t>
            </a:r>
            <a:r>
              <a:rPr lang="sk-SK" dirty="0" smtClean="0"/>
              <a:t>...)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Although</a:t>
            </a:r>
            <a:r>
              <a:rPr lang="sk-SK" dirty="0" smtClean="0"/>
              <a:t> he </a:t>
            </a:r>
            <a:r>
              <a:rPr lang="sk-SK" dirty="0" err="1" smtClean="0"/>
              <a:t>practiced</a:t>
            </a:r>
            <a:r>
              <a:rPr lang="sk-SK" dirty="0" smtClean="0"/>
              <a:t> </a:t>
            </a:r>
            <a:r>
              <a:rPr lang="sk-SK" dirty="0" err="1" smtClean="0"/>
              <a:t>every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r>
              <a:rPr lang="sk-SK" dirty="0" smtClean="0"/>
              <a:t>, he </a:t>
            </a:r>
            <a:r>
              <a:rPr lang="sk-SK" dirty="0" err="1" smtClean="0"/>
              <a:t>failed</a:t>
            </a:r>
            <a:r>
              <a:rPr lang="sk-SK" dirty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test. (</a:t>
            </a:r>
            <a:r>
              <a:rPr lang="sk-SK" dirty="0" err="1" smtClean="0"/>
              <a:t>contrast</a:t>
            </a:r>
            <a:r>
              <a:rPr lang="sk-SK" dirty="0" smtClean="0"/>
              <a:t>)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lent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my notes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asked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nicely</a:t>
            </a:r>
            <a:r>
              <a:rPr lang="sk-SK" dirty="0" smtClean="0"/>
              <a:t>.  (</a:t>
            </a:r>
            <a:r>
              <a:rPr lang="sk-SK" dirty="0" err="1" smtClean="0"/>
              <a:t>reason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help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pass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test, I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buy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dinner</a:t>
            </a:r>
            <a:r>
              <a:rPr lang="sk-SK" dirty="0" smtClean="0"/>
              <a:t>. (</a:t>
            </a:r>
            <a:r>
              <a:rPr lang="sk-SK" dirty="0" err="1" smtClean="0"/>
              <a:t>condition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He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18,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mother</a:t>
            </a:r>
            <a:r>
              <a:rPr lang="sk-SK" dirty="0" smtClean="0"/>
              <a:t> </a:t>
            </a:r>
            <a:r>
              <a:rPr lang="sk-SK" dirty="0" err="1" smtClean="0"/>
              <a:t>died</a:t>
            </a:r>
            <a:r>
              <a:rPr lang="sk-SK" dirty="0" smtClean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045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endParaRPr lang="sk-SK" dirty="0" smtClean="0"/>
          </a:p>
          <a:p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b="1" dirty="0" err="1" smtClean="0"/>
              <a:t>Since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b="1" dirty="0" smtClean="0"/>
              <a:t> </a:t>
            </a:r>
            <a:r>
              <a:rPr lang="sk-SK" b="1" dirty="0" err="1" smtClean="0"/>
              <a:t>healthy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</a:t>
            </a:r>
            <a:r>
              <a:rPr lang="sk-SK" dirty="0" err="1" smtClean="0"/>
              <a:t>special</a:t>
            </a:r>
            <a:r>
              <a:rPr lang="sk-SK" dirty="0" smtClean="0"/>
              <a:t> </a:t>
            </a:r>
            <a:r>
              <a:rPr lang="sk-SK" dirty="0" err="1" smtClean="0"/>
              <a:t>care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Since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b="1" dirty="0" smtClean="0"/>
              <a:t> </a:t>
            </a:r>
            <a:r>
              <a:rPr lang="sk-SK" b="1" dirty="0" err="1" smtClean="0"/>
              <a:t>healthy</a:t>
            </a:r>
            <a:r>
              <a:rPr lang="sk-SK" b="1" dirty="0" smtClean="0"/>
              <a:t> –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</a:t>
            </a:r>
            <a:r>
              <a:rPr lang="sk-SK" dirty="0" err="1" smtClean="0"/>
              <a:t>special</a:t>
            </a:r>
            <a:r>
              <a:rPr lang="sk-SK" dirty="0" smtClean="0"/>
              <a:t> </a:t>
            </a:r>
            <a:r>
              <a:rPr lang="sk-SK" dirty="0" err="1" smtClean="0"/>
              <a:t>care</a:t>
            </a:r>
            <a:r>
              <a:rPr lang="sk-SK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indep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Since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b="1" dirty="0" smtClean="0"/>
              <a:t> </a:t>
            </a:r>
            <a:r>
              <a:rPr lang="sk-SK" b="1" dirty="0" err="1" smtClean="0"/>
              <a:t>healthy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</a:t>
            </a:r>
            <a:r>
              <a:rPr lang="sk-SK" dirty="0" err="1" smtClean="0"/>
              <a:t>special</a:t>
            </a:r>
            <a:r>
              <a:rPr lang="sk-SK" dirty="0" smtClean="0"/>
              <a:t> </a:t>
            </a:r>
            <a:r>
              <a:rPr lang="sk-SK" dirty="0" err="1" smtClean="0"/>
              <a:t>care</a:t>
            </a:r>
            <a:r>
              <a:rPr lang="sk-SK" dirty="0" smtClean="0"/>
              <a:t>.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– </a:t>
            </a:r>
            <a:r>
              <a:rPr lang="sk-SK" dirty="0" err="1" smtClean="0"/>
              <a:t>having</a:t>
            </a:r>
            <a:r>
              <a:rPr lang="sk-SK" dirty="0" smtClean="0"/>
              <a:t>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own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(</a:t>
            </a:r>
            <a:r>
              <a:rPr lang="sk-SK" dirty="0" err="1" smtClean="0"/>
              <a:t>she</a:t>
            </a:r>
            <a:r>
              <a:rPr lang="sk-SK" dirty="0" smtClean="0"/>
              <a:t>) and </a:t>
            </a:r>
            <a:r>
              <a:rPr lang="sk-SK" dirty="0" err="1" smtClean="0"/>
              <a:t>verb</a:t>
            </a:r>
            <a:r>
              <a:rPr lang="sk-SK" dirty="0" smtClean="0"/>
              <a:t> (</a:t>
            </a:r>
            <a:r>
              <a:rPr lang="sk-SK" dirty="0" err="1" smtClean="0"/>
              <a:t>was</a:t>
            </a:r>
            <a:r>
              <a:rPr lang="sk-SK" dirty="0" smtClean="0"/>
              <a:t>) and </a:t>
            </a:r>
            <a:r>
              <a:rPr lang="sk-SK" dirty="0" err="1" smtClean="0"/>
              <a:t>complement</a:t>
            </a:r>
            <a:r>
              <a:rPr lang="sk-SK" dirty="0" smtClean="0"/>
              <a:t> (</a:t>
            </a:r>
            <a:r>
              <a:rPr lang="sk-SK" dirty="0" err="1" smtClean="0"/>
              <a:t>healthy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–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 </a:t>
            </a:r>
            <a:r>
              <a:rPr lang="sk-SK" dirty="0" err="1" smtClean="0"/>
              <a:t>inside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(so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superodinate</a:t>
            </a:r>
            <a:r>
              <a:rPr lang="sk-SK" dirty="0" smtClean="0"/>
              <a:t> to </a:t>
            </a:r>
            <a:r>
              <a:rPr lang="sk-SK" dirty="0" err="1" smtClean="0"/>
              <a:t>it</a:t>
            </a:r>
            <a:r>
              <a:rPr lang="sk-SK" dirty="0" smtClean="0"/>
              <a:t>)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b="1" dirty="0" smtClean="0"/>
              <a:t> </a:t>
            </a:r>
            <a:r>
              <a:rPr lang="sk-SK" b="1" dirty="0" err="1" smtClean="0"/>
              <a:t>you</a:t>
            </a:r>
            <a:r>
              <a:rPr lang="sk-SK" b="1" dirty="0" smtClean="0"/>
              <a:t> </a:t>
            </a:r>
            <a:r>
              <a:rPr lang="sk-SK" b="1" dirty="0" err="1" smtClean="0"/>
              <a:t>can</a:t>
            </a:r>
            <a:r>
              <a:rPr lang="sk-SK" b="1" dirty="0" smtClean="0"/>
              <a:t> do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b="1" u="sng" dirty="0" err="1" smtClean="0"/>
              <a:t>if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you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try</a:t>
            </a:r>
            <a:r>
              <a:rPr lang="sk-SK" b="1" u="sng" dirty="0" smtClean="0"/>
              <a:t>.</a:t>
            </a:r>
            <a:endParaRPr lang="sk-SK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 </a:t>
            </a:r>
            <a:r>
              <a:rPr lang="sk-SK" i="1" dirty="0" err="1" smtClean="0"/>
              <a:t>you</a:t>
            </a:r>
            <a:r>
              <a:rPr lang="sk-SK" i="1" dirty="0" smtClean="0"/>
              <a:t> </a:t>
            </a:r>
            <a:r>
              <a:rPr lang="sk-SK" i="1" dirty="0" err="1" smtClean="0"/>
              <a:t>can</a:t>
            </a:r>
            <a:r>
              <a:rPr lang="sk-SK" i="1" dirty="0" smtClean="0"/>
              <a:t> do </a:t>
            </a:r>
            <a:r>
              <a:rPr lang="sk-SK" i="1" dirty="0" err="1" smtClean="0"/>
              <a:t>it</a:t>
            </a:r>
            <a:r>
              <a:rPr lang="sk-SK" i="1" dirty="0" smtClean="0"/>
              <a:t> </a:t>
            </a:r>
            <a:r>
              <a:rPr lang="sk-SK" i="1" u="sng" dirty="0" err="1" smtClean="0"/>
              <a:t>if</a:t>
            </a:r>
            <a:r>
              <a:rPr lang="sk-SK" i="1" u="sng" dirty="0" smtClean="0"/>
              <a:t> </a:t>
            </a:r>
            <a:r>
              <a:rPr lang="sk-SK" i="1" u="sng" dirty="0" err="1" smtClean="0"/>
              <a:t>you</a:t>
            </a:r>
            <a:r>
              <a:rPr lang="sk-SK" i="1" u="sng" dirty="0" smtClean="0"/>
              <a:t> </a:t>
            </a:r>
            <a:r>
              <a:rPr lang="sk-SK" i="1" u="sng" dirty="0" err="1" smtClean="0"/>
              <a:t>try</a:t>
            </a:r>
            <a:r>
              <a:rPr lang="sk-SK" i="1" dirty="0" smtClean="0"/>
              <a:t>. </a:t>
            </a:r>
            <a:r>
              <a:rPr lang="sk-SK" dirty="0" smtClean="0"/>
              <a:t>– 3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Independent</a:t>
            </a:r>
            <a:r>
              <a:rPr lang="sk-SK" dirty="0" smtClean="0"/>
              <a:t> c. 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I </a:t>
            </a:r>
            <a:r>
              <a:rPr lang="sk-SK" dirty="0" err="1" smtClean="0"/>
              <a:t>know</a:t>
            </a:r>
            <a:endParaRPr lang="sk-SK" dirty="0" smtClean="0"/>
          </a:p>
          <a:p>
            <a:r>
              <a:rPr lang="sk-SK" dirty="0" smtClean="0"/>
              <a:t>S + V</a:t>
            </a:r>
          </a:p>
          <a:p>
            <a:r>
              <a:rPr lang="sk-SK" dirty="0" err="1" smtClean="0"/>
              <a:t>Superordinate</a:t>
            </a:r>
            <a:r>
              <a:rPr lang="sk-SK" dirty="0" smtClean="0"/>
              <a:t> to </a:t>
            </a:r>
            <a:r>
              <a:rPr lang="sk-SK" i="1" dirty="0" err="1" smtClean="0"/>
              <a:t>that</a:t>
            </a:r>
            <a:r>
              <a:rPr lang="sk-SK" i="1" dirty="0" smtClean="0"/>
              <a:t> </a:t>
            </a:r>
            <a:r>
              <a:rPr lang="sk-SK" i="1" dirty="0" err="1" smtClean="0"/>
              <a:t>clause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functions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(1, 2)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That</a:t>
            </a:r>
            <a:r>
              <a:rPr lang="sk-SK" b="1" dirty="0" smtClean="0"/>
              <a:t> </a:t>
            </a:r>
            <a:r>
              <a:rPr lang="sk-SK" b="1" dirty="0" err="1" smtClean="0"/>
              <a:t>you</a:t>
            </a:r>
            <a:r>
              <a:rPr lang="sk-SK" b="1" dirty="0" smtClean="0"/>
              <a:t> </a:t>
            </a:r>
            <a:r>
              <a:rPr lang="sk-SK" b="1" dirty="0" err="1" smtClean="0"/>
              <a:t>can</a:t>
            </a:r>
            <a:r>
              <a:rPr lang="sk-SK" b="1" dirty="0" smtClean="0"/>
              <a:t> do </a:t>
            </a:r>
            <a:r>
              <a:rPr lang="sk-SK" b="1" dirty="0" err="1" smtClean="0"/>
              <a:t>it</a:t>
            </a:r>
            <a:endParaRPr lang="sk-SK" b="1" dirty="0" smtClean="0"/>
          </a:p>
          <a:p>
            <a:r>
              <a:rPr lang="sk-SK" dirty="0" err="1" smtClean="0"/>
              <a:t>Depend.cl</a:t>
            </a:r>
            <a:r>
              <a:rPr lang="sk-SK" dirty="0" smtClean="0"/>
              <a:t>. No 1 (</a:t>
            </a:r>
            <a:r>
              <a:rPr lang="sk-SK" dirty="0" err="1" smtClean="0"/>
              <a:t>superordinate</a:t>
            </a:r>
            <a:r>
              <a:rPr lang="sk-SK" dirty="0" smtClean="0"/>
              <a:t> to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depend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 – </a:t>
            </a:r>
            <a:r>
              <a:rPr lang="sk-SK" dirty="0" err="1" smtClean="0"/>
              <a:t>if-clause</a:t>
            </a:r>
            <a:r>
              <a:rPr lang="sk-SK" dirty="0" smtClean="0"/>
              <a:t> –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adverbial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Conjunction</a:t>
            </a:r>
            <a:r>
              <a:rPr lang="sk-SK" dirty="0" smtClean="0"/>
              <a:t>, S+V, 0</a:t>
            </a:r>
          </a:p>
          <a:p>
            <a:r>
              <a:rPr lang="sk-SK" b="1" dirty="0" err="1" smtClean="0"/>
              <a:t>If</a:t>
            </a:r>
            <a:r>
              <a:rPr lang="sk-SK" b="1" dirty="0" smtClean="0"/>
              <a:t> </a:t>
            </a:r>
            <a:r>
              <a:rPr lang="sk-SK" b="1" dirty="0" err="1" smtClean="0"/>
              <a:t>you</a:t>
            </a:r>
            <a:r>
              <a:rPr lang="sk-SK" b="1" dirty="0" smtClean="0"/>
              <a:t> </a:t>
            </a:r>
            <a:r>
              <a:rPr lang="sk-SK" b="1" dirty="0" err="1" smtClean="0"/>
              <a:t>try</a:t>
            </a:r>
            <a:endParaRPr lang="sk-SK" b="1" dirty="0" smtClean="0"/>
          </a:p>
          <a:p>
            <a:r>
              <a:rPr lang="sk-SK" dirty="0" err="1" smtClean="0"/>
              <a:t>Depend.cl</a:t>
            </a:r>
            <a:r>
              <a:rPr lang="sk-SK" dirty="0" smtClean="0"/>
              <a:t>. No 2</a:t>
            </a:r>
          </a:p>
          <a:p>
            <a:r>
              <a:rPr lang="sk-SK" dirty="0" err="1" smtClean="0"/>
              <a:t>Adverbial</a:t>
            </a:r>
            <a:r>
              <a:rPr lang="sk-SK" dirty="0" smtClean="0"/>
              <a:t> (</a:t>
            </a:r>
            <a:r>
              <a:rPr lang="sk-SK" dirty="0" err="1" smtClean="0"/>
              <a:t>conjunction</a:t>
            </a:r>
            <a:r>
              <a:rPr lang="sk-SK" dirty="0" smtClean="0"/>
              <a:t>, S+V)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 – </a:t>
            </a:r>
            <a:r>
              <a:rPr lang="sk-SK" dirty="0" err="1" smtClean="0"/>
              <a:t>almost</a:t>
            </a:r>
            <a:r>
              <a:rPr lang="sk-SK" dirty="0" smtClean="0"/>
              <a:t> </a:t>
            </a:r>
            <a:r>
              <a:rPr lang="sk-SK" dirty="0" err="1" smtClean="0"/>
              <a:t>always</a:t>
            </a:r>
            <a:r>
              <a:rPr lang="sk-SK" dirty="0" smtClean="0"/>
              <a:t> a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Depen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 –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finite</a:t>
            </a:r>
            <a:r>
              <a:rPr lang="sk-SK" dirty="0" smtClean="0"/>
              <a:t>, </a:t>
            </a:r>
            <a:r>
              <a:rPr lang="sk-SK" dirty="0" err="1" smtClean="0"/>
              <a:t>non-finite</a:t>
            </a:r>
            <a:r>
              <a:rPr lang="sk-SK" dirty="0" smtClean="0"/>
              <a:t> and </a:t>
            </a:r>
            <a:r>
              <a:rPr lang="sk-SK" dirty="0" err="1" smtClean="0"/>
              <a:t>verbless</a:t>
            </a:r>
            <a:endParaRPr lang="sk-SK" dirty="0" smtClean="0"/>
          </a:p>
          <a:p>
            <a:r>
              <a:rPr lang="sk-SK" b="1" dirty="0" err="1" smtClean="0"/>
              <a:t>Having</a:t>
            </a:r>
            <a:r>
              <a:rPr lang="sk-SK" b="1" dirty="0" smtClean="0"/>
              <a:t> </a:t>
            </a:r>
            <a:r>
              <a:rPr lang="sk-SK" b="1" dirty="0" err="1" smtClean="0"/>
              <a:t>left</a:t>
            </a:r>
            <a:r>
              <a:rPr lang="sk-SK" b="1" dirty="0" smtClean="0"/>
              <a:t> </a:t>
            </a:r>
            <a:r>
              <a:rPr lang="sk-SK" b="1" u="sng" dirty="0" err="1" smtClean="0"/>
              <a:t>before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the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letter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arrived</a:t>
            </a:r>
            <a:r>
              <a:rPr lang="sk-SK" dirty="0" smtClean="0"/>
              <a:t>,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surprised</a:t>
            </a:r>
            <a:r>
              <a:rPr lang="sk-SK" dirty="0" smtClean="0"/>
              <a:t> to </a:t>
            </a:r>
            <a:r>
              <a:rPr lang="sk-SK" dirty="0" err="1" smtClean="0"/>
              <a:t>find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wife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station</a:t>
            </a:r>
            <a:r>
              <a:rPr lang="sk-SK" dirty="0" smtClean="0"/>
              <a:t>. (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</a:t>
            </a:r>
            <a:r>
              <a:rPr lang="sk-SK" dirty="0" err="1" smtClean="0"/>
              <a:t>containing</a:t>
            </a:r>
            <a:r>
              <a:rPr lang="sk-SK" dirty="0" smtClean="0"/>
              <a:t> a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Subordination</a:t>
            </a:r>
            <a:r>
              <a:rPr lang="sk-SK" dirty="0" smtClean="0"/>
              <a:t> </a:t>
            </a:r>
            <a:r>
              <a:rPr lang="sk-SK" dirty="0" err="1" smtClean="0"/>
              <a:t>signal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err="1" smtClean="0"/>
              <a:t>Subordinating</a:t>
            </a:r>
            <a:r>
              <a:rPr lang="sk-SK" b="1" dirty="0" smtClean="0"/>
              <a:t> </a:t>
            </a:r>
            <a:r>
              <a:rPr lang="sk-SK" b="1" dirty="0" err="1" smtClean="0"/>
              <a:t>conjunction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err="1" smtClean="0"/>
              <a:t>Wh-element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err="1" smtClean="0"/>
              <a:t>That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err="1" smtClean="0"/>
              <a:t>Subject-Operator</a:t>
            </a:r>
            <a:r>
              <a:rPr lang="sk-SK" b="1" dirty="0" smtClean="0"/>
              <a:t> </a:t>
            </a:r>
            <a:r>
              <a:rPr lang="sk-SK" b="1" dirty="0" err="1" smtClean="0"/>
              <a:t>inversion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absence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a </a:t>
            </a:r>
            <a:r>
              <a:rPr lang="sk-SK" b="1" dirty="0" err="1" smtClean="0"/>
              <a:t>finite</a:t>
            </a:r>
            <a:r>
              <a:rPr lang="sk-SK" b="1" dirty="0" smtClean="0"/>
              <a:t> </a:t>
            </a:r>
            <a:r>
              <a:rPr lang="sk-SK" b="1" dirty="0" err="1" smtClean="0"/>
              <a:t>verb</a:t>
            </a:r>
            <a:endParaRPr lang="sk-SK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went</a:t>
            </a:r>
            <a:r>
              <a:rPr lang="sk-SK" dirty="0" smtClean="0"/>
              <a:t> </a:t>
            </a:r>
            <a:r>
              <a:rPr lang="sk-SK" dirty="0" err="1" smtClean="0"/>
              <a:t>swimming</a:t>
            </a:r>
            <a:r>
              <a:rPr lang="sk-SK" dirty="0" smtClean="0"/>
              <a:t> </a:t>
            </a:r>
            <a:r>
              <a:rPr lang="sk-SK" b="1" dirty="0" err="1" smtClean="0"/>
              <a:t>although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rather</a:t>
            </a:r>
            <a:r>
              <a:rPr lang="sk-SK" dirty="0" smtClean="0"/>
              <a:t> </a:t>
            </a:r>
            <a:r>
              <a:rPr lang="sk-SK" dirty="0" err="1" smtClean="0"/>
              <a:t>cold</a:t>
            </a:r>
            <a:r>
              <a:rPr lang="sk-SK" dirty="0" smtClean="0"/>
              <a:t>.</a:t>
            </a:r>
          </a:p>
          <a:p>
            <a:r>
              <a:rPr lang="sk-SK" dirty="0" smtClean="0"/>
              <a:t>Jane has </a:t>
            </a:r>
            <a:r>
              <a:rPr lang="sk-SK" dirty="0" err="1" smtClean="0"/>
              <a:t>forgotten</a:t>
            </a:r>
            <a:r>
              <a:rPr lang="sk-SK" dirty="0" smtClean="0"/>
              <a:t> </a:t>
            </a:r>
            <a:r>
              <a:rPr lang="sk-SK" b="1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wanted</a:t>
            </a:r>
            <a:r>
              <a:rPr lang="sk-SK" dirty="0" smtClean="0"/>
              <a:t> to </a:t>
            </a:r>
            <a:r>
              <a:rPr lang="sk-SK" dirty="0" err="1" smtClean="0"/>
              <a:t>ask</a:t>
            </a:r>
            <a:r>
              <a:rPr lang="sk-SK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did´not</a:t>
            </a:r>
            <a:r>
              <a:rPr lang="sk-SK" dirty="0" smtClean="0"/>
              <a:t> </a:t>
            </a:r>
            <a:r>
              <a:rPr lang="sk-SK" dirty="0" err="1" smtClean="0"/>
              <a:t>notice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cheating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Had I </a:t>
            </a:r>
            <a:r>
              <a:rPr lang="sk-SK" dirty="0" err="1" smtClean="0"/>
              <a:t>known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, I </a:t>
            </a:r>
            <a:r>
              <a:rPr lang="sk-SK" dirty="0" err="1" smtClean="0"/>
              <a:t>wouldn´t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Not</a:t>
            </a:r>
            <a:r>
              <a:rPr lang="sk-SK" b="1" dirty="0" smtClean="0"/>
              <a:t> </a:t>
            </a:r>
            <a:r>
              <a:rPr lang="sk-SK" b="1" dirty="0" err="1" smtClean="0"/>
              <a:t>knowing</a:t>
            </a:r>
            <a:r>
              <a:rPr lang="sk-SK" b="1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to do,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child</a:t>
            </a:r>
            <a:r>
              <a:rPr lang="sk-SK" dirty="0" smtClean="0"/>
              <a:t> </a:t>
            </a:r>
            <a:r>
              <a:rPr lang="sk-SK" dirty="0" err="1" smtClean="0"/>
              <a:t>started</a:t>
            </a:r>
            <a:r>
              <a:rPr lang="sk-SK" dirty="0" smtClean="0"/>
              <a:t> to </a:t>
            </a:r>
            <a:r>
              <a:rPr lang="sk-SK" dirty="0" err="1" smtClean="0"/>
              <a:t>cry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Subordinators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Formal</a:t>
            </a:r>
            <a:r>
              <a:rPr lang="sk-SK" dirty="0" smtClean="0"/>
              <a:t> device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endParaRPr lang="sk-SK" dirty="0" smtClean="0"/>
          </a:p>
          <a:p>
            <a:r>
              <a:rPr lang="sk-SK" dirty="0" err="1" smtClean="0"/>
              <a:t>Particularly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Come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beginning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depend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establish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rest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3 </a:t>
            </a:r>
            <a:r>
              <a:rPr lang="sk-SK" dirty="0" err="1" smtClean="0"/>
              <a:t>types</a:t>
            </a:r>
            <a:r>
              <a:rPr lang="sk-SK" dirty="0" smtClean="0"/>
              <a:t> – </a:t>
            </a:r>
            <a:r>
              <a:rPr lang="sk-SK" dirty="0" err="1" smtClean="0"/>
              <a:t>according</a:t>
            </a:r>
            <a:r>
              <a:rPr lang="sk-SK" dirty="0" smtClean="0"/>
              <a:t> to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introduce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dirty="0" err="1" smtClean="0"/>
              <a:t>introducing</a:t>
            </a:r>
            <a:r>
              <a:rPr lang="sk-SK" dirty="0" smtClean="0"/>
              <a:t> </a:t>
            </a:r>
            <a:r>
              <a:rPr lang="sk-SK" dirty="0" err="1" smtClean="0"/>
              <a:t>adverbial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After</a:t>
            </a:r>
            <a:r>
              <a:rPr lang="sk-SK" dirty="0" smtClean="0"/>
              <a:t>, </a:t>
            </a:r>
            <a:r>
              <a:rPr lang="sk-SK" dirty="0" err="1" smtClean="0"/>
              <a:t>as</a:t>
            </a:r>
            <a:r>
              <a:rPr lang="sk-SK" dirty="0" smtClean="0"/>
              <a:t>, </a:t>
            </a:r>
            <a:r>
              <a:rPr lang="sk-SK" dirty="0" err="1" smtClean="0"/>
              <a:t>because</a:t>
            </a:r>
            <a:r>
              <a:rPr lang="sk-SK" dirty="0" smtClean="0"/>
              <a:t>, </a:t>
            </a:r>
            <a:r>
              <a:rPr lang="sk-SK" dirty="0" err="1" smtClean="0"/>
              <a:t>if</a:t>
            </a:r>
            <a:r>
              <a:rPr lang="sk-SK" dirty="0" smtClean="0"/>
              <a:t>, </a:t>
            </a:r>
            <a:r>
              <a:rPr lang="sk-SK" dirty="0" err="1" smtClean="0"/>
              <a:t>since</a:t>
            </a:r>
            <a:r>
              <a:rPr lang="sk-SK" dirty="0" smtClean="0"/>
              <a:t>, (</a:t>
            </a:r>
            <a:r>
              <a:rPr lang="sk-SK" dirty="0" err="1" smtClean="0"/>
              <a:t>al</a:t>
            </a:r>
            <a:r>
              <a:rPr lang="sk-SK" dirty="0" smtClean="0"/>
              <a:t>)</a:t>
            </a:r>
            <a:r>
              <a:rPr lang="sk-SK" dirty="0" err="1" smtClean="0"/>
              <a:t>though</a:t>
            </a:r>
            <a:r>
              <a:rPr lang="sk-SK" dirty="0" smtClean="0"/>
              <a:t>, </a:t>
            </a:r>
            <a:r>
              <a:rPr lang="sk-SK" dirty="0" err="1" smtClean="0"/>
              <a:t>whether</a:t>
            </a:r>
            <a:r>
              <a:rPr lang="sk-SK" dirty="0" smtClean="0"/>
              <a:t>, </a:t>
            </a:r>
            <a:r>
              <a:rPr lang="sk-SK" dirty="0" err="1" smtClean="0"/>
              <a:t>while</a:t>
            </a:r>
            <a:r>
              <a:rPr lang="sk-SK" dirty="0" smtClean="0"/>
              <a:t> </a:t>
            </a:r>
            <a:r>
              <a:rPr lang="sk-SK" dirty="0" err="1" smtClean="0"/>
              <a:t>etc</a:t>
            </a:r>
            <a:r>
              <a:rPr lang="sk-SK" dirty="0" smtClean="0"/>
              <a:t>.</a:t>
            </a:r>
          </a:p>
          <a:p>
            <a:r>
              <a:rPr lang="sk-SK" dirty="0" smtClean="0"/>
              <a:t>2. </a:t>
            </a:r>
            <a:r>
              <a:rPr lang="sk-SK" dirty="0" err="1" smtClean="0"/>
              <a:t>degree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As</a:t>
            </a:r>
            <a:r>
              <a:rPr lang="sk-SK" dirty="0" smtClean="0"/>
              <a:t>, </a:t>
            </a:r>
            <a:r>
              <a:rPr lang="sk-SK" dirty="0" err="1" smtClean="0"/>
              <a:t>than</a:t>
            </a:r>
            <a:r>
              <a:rPr lang="sk-SK" dirty="0" smtClean="0"/>
              <a:t>, </a:t>
            </a:r>
            <a:r>
              <a:rPr lang="sk-SK" dirty="0" err="1" smtClean="0"/>
              <a:t>that</a:t>
            </a:r>
            <a:endParaRPr lang="sk-SK" dirty="0" smtClean="0"/>
          </a:p>
          <a:p>
            <a:r>
              <a:rPr lang="sk-SK" dirty="0" smtClean="0"/>
              <a:t>3.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If</a:t>
            </a:r>
            <a:r>
              <a:rPr lang="sk-SK" dirty="0" smtClean="0"/>
              <a:t>, </a:t>
            </a:r>
            <a:r>
              <a:rPr lang="sk-SK" dirty="0" err="1" smtClean="0"/>
              <a:t>that</a:t>
            </a:r>
            <a:r>
              <a:rPr lang="sk-SK" dirty="0" smtClean="0"/>
              <a:t>, </a:t>
            </a:r>
            <a:r>
              <a:rPr lang="sk-SK" dirty="0" err="1" smtClean="0"/>
              <a:t>whether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479</TotalTime>
  <Words>1259</Words>
  <Application>Microsoft Office PowerPoint</Application>
  <PresentationFormat>Prezentácia na obrazovke (4:3)</PresentationFormat>
  <Paragraphs>141</Paragraphs>
  <Slides>26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1" baseType="lpstr">
      <vt:lpstr>Calibri</vt:lpstr>
      <vt:lpstr>Tw Cen MT</vt:lpstr>
      <vt:lpstr>Tw Cen MT Condensed</vt:lpstr>
      <vt:lpstr>Wingdings 3</vt:lpstr>
      <vt:lpstr>Integrál</vt:lpstr>
      <vt:lpstr>Subordination</vt:lpstr>
      <vt:lpstr>Subordination</vt:lpstr>
      <vt:lpstr>Complex sentence</vt:lpstr>
      <vt:lpstr>Since she was healthy, she did not need special care. </vt:lpstr>
      <vt:lpstr>I know that you can do it if you try. – 3 clauses together </vt:lpstr>
      <vt:lpstr>Prezentácia programu PowerPoint</vt:lpstr>
      <vt:lpstr>Subordination signal</vt:lpstr>
      <vt:lpstr>Subordinators</vt:lpstr>
      <vt:lpstr>3 types – according to what types of clauses they introduce</vt:lpstr>
      <vt:lpstr>Formal classification of subordinators</vt:lpstr>
      <vt:lpstr>Prezentácia programu PowerPoint</vt:lpstr>
      <vt:lpstr>Subordination in the clauses containing a degree element in the superordinate structure</vt:lpstr>
      <vt:lpstr>Other indicators of subordination:</vt:lpstr>
      <vt:lpstr>Relativizers can be:</vt:lpstr>
      <vt:lpstr>Prezentácia programu PowerPoint</vt:lpstr>
      <vt:lpstr>Use of relative pronoun THAT – subordination marker in relative clauses</vt:lpstr>
      <vt:lpstr>S-O inversion – another marker of subordination</vt:lpstr>
      <vt:lpstr>The absence of a finite verb – indicator of subordination</vt:lpstr>
      <vt:lpstr>To conclude:</vt:lpstr>
      <vt:lpstr>Prezentácia programu PowerPoint</vt:lpstr>
      <vt:lpstr>Complex sentence</vt:lpstr>
      <vt:lpstr>Prezentácia programu PowerPoint</vt:lpstr>
      <vt:lpstr>Dependent/subordinate clauses - division</vt:lpstr>
      <vt:lpstr>Noun clause</vt:lpstr>
      <vt:lpstr>Relative (Adjective) clauses</vt:lpstr>
      <vt:lpstr>Adverb clauses – relationship with the attached clause (contrast, condition, reason, time...)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Subordination</dc:title>
  <dc:creator>Anicka</dc:creator>
  <cp:lastModifiedBy>Slatinska Anna, Mgr., PhD.</cp:lastModifiedBy>
  <cp:revision>57</cp:revision>
  <dcterms:created xsi:type="dcterms:W3CDTF">2015-08-03T10:56:01Z</dcterms:created>
  <dcterms:modified xsi:type="dcterms:W3CDTF">2020-11-10T07:14:46Z</dcterms:modified>
</cp:coreProperties>
</file>