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90" r:id="rId32"/>
    <p:sldId id="291" r:id="rId33"/>
    <p:sldId id="292" r:id="rId34"/>
    <p:sldId id="293" r:id="rId35"/>
    <p:sldId id="286" r:id="rId36"/>
    <p:sldId id="287" r:id="rId37"/>
    <p:sldId id="288" r:id="rId38"/>
    <p:sldId id="289" r:id="rId3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C718-F276-43DA-B671-ABE7683D258C}" type="datetimeFigureOut">
              <a:rPr lang="sk-SK" smtClean="0"/>
              <a:t>9. 3. 2016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B272-1A9D-442B-85BF-57CDA8E862D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C718-F276-43DA-B671-ABE7683D258C}" type="datetimeFigureOut">
              <a:rPr lang="sk-SK" smtClean="0"/>
              <a:t>9. 3. 2016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B272-1A9D-442B-85BF-57CDA8E862D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C718-F276-43DA-B671-ABE7683D258C}" type="datetimeFigureOut">
              <a:rPr lang="sk-SK" smtClean="0"/>
              <a:t>9. 3. 2016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B272-1A9D-442B-85BF-57CDA8E862D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C718-F276-43DA-B671-ABE7683D258C}" type="datetimeFigureOut">
              <a:rPr lang="sk-SK" smtClean="0"/>
              <a:t>9. 3. 2016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B272-1A9D-442B-85BF-57CDA8E862D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C718-F276-43DA-B671-ABE7683D258C}" type="datetimeFigureOut">
              <a:rPr lang="sk-SK" smtClean="0"/>
              <a:t>9. 3. 2016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B272-1A9D-442B-85BF-57CDA8E862D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C718-F276-43DA-B671-ABE7683D258C}" type="datetimeFigureOut">
              <a:rPr lang="sk-SK" smtClean="0"/>
              <a:t>9. 3. 2016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B272-1A9D-442B-85BF-57CDA8E862D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C718-F276-43DA-B671-ABE7683D258C}" type="datetimeFigureOut">
              <a:rPr lang="sk-SK" smtClean="0"/>
              <a:t>9. 3. 2016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B272-1A9D-442B-85BF-57CDA8E862D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C718-F276-43DA-B671-ABE7683D258C}" type="datetimeFigureOut">
              <a:rPr lang="sk-SK" smtClean="0"/>
              <a:t>9. 3. 2016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B272-1A9D-442B-85BF-57CDA8E862D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C718-F276-43DA-B671-ABE7683D258C}" type="datetimeFigureOut">
              <a:rPr lang="sk-SK" smtClean="0"/>
              <a:t>9. 3. 2016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B272-1A9D-442B-85BF-57CDA8E862D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C718-F276-43DA-B671-ABE7683D258C}" type="datetimeFigureOut">
              <a:rPr lang="sk-SK" smtClean="0"/>
              <a:t>9. 3. 2016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B272-1A9D-442B-85BF-57CDA8E862D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C718-F276-43DA-B671-ABE7683D258C}" type="datetimeFigureOut">
              <a:rPr lang="sk-SK" smtClean="0"/>
              <a:t>9. 3. 2016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B272-1A9D-442B-85BF-57CDA8E862D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2C718-F276-43DA-B671-ABE7683D258C}" type="datetimeFigureOut">
              <a:rPr lang="sk-SK" smtClean="0"/>
              <a:t>9. 3. 2016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4B272-1A9D-442B-85BF-57CDA8E862D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Basic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Patterns</a:t>
            </a:r>
            <a:r>
              <a:rPr lang="sk-SK" dirty="0" smtClean="0"/>
              <a:t>, </a:t>
            </a:r>
            <a:r>
              <a:rPr lang="sk-SK" dirty="0" err="1" smtClean="0"/>
              <a:t>Structures</a:t>
            </a:r>
            <a:r>
              <a:rPr lang="sk-SK" dirty="0" smtClean="0"/>
              <a:t> and </a:t>
            </a:r>
            <a:r>
              <a:rPr lang="sk-SK" dirty="0" err="1" smtClean="0"/>
              <a:t>Fuctions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Dependent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(</a:t>
            </a:r>
            <a:r>
              <a:rPr lang="sk-SK" dirty="0" err="1" smtClean="0"/>
              <a:t>subordinate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subordinate</a:t>
            </a:r>
            <a:r>
              <a:rPr lang="sk-SK" dirty="0" smtClean="0"/>
              <a:t> idea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endParaRPr lang="sk-SK" dirty="0" smtClean="0"/>
          </a:p>
          <a:p>
            <a:r>
              <a:rPr lang="sk-SK" dirty="0" err="1" smtClean="0"/>
              <a:t>Subordinated</a:t>
            </a:r>
            <a:r>
              <a:rPr lang="sk-SK" dirty="0" smtClean="0"/>
              <a:t> to </a:t>
            </a:r>
            <a:r>
              <a:rPr lang="sk-SK" dirty="0" err="1" smtClean="0"/>
              <a:t>another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err="1" smtClean="0"/>
              <a:t>Dependent</a:t>
            </a:r>
            <a:r>
              <a:rPr lang="sk-SK" dirty="0" smtClean="0"/>
              <a:t> on </a:t>
            </a:r>
            <a:r>
              <a:rPr lang="sk-SK" dirty="0" err="1" smtClean="0"/>
              <a:t>another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meaning</a:t>
            </a:r>
            <a:r>
              <a:rPr lang="sk-SK" dirty="0" smtClean="0"/>
              <a:t> and </a:t>
            </a:r>
            <a:r>
              <a:rPr lang="sk-SK" dirty="0" err="1" smtClean="0"/>
              <a:t>context</a:t>
            </a:r>
            <a:endParaRPr lang="sk-SK" dirty="0" smtClean="0"/>
          </a:p>
          <a:p>
            <a:r>
              <a:rPr lang="sk-SK" dirty="0" err="1" smtClean="0"/>
              <a:t>Cannot</a:t>
            </a:r>
            <a:r>
              <a:rPr lang="sk-SK" dirty="0" smtClean="0"/>
              <a:t> </a:t>
            </a:r>
            <a:r>
              <a:rPr lang="sk-SK" dirty="0" err="1" smtClean="0"/>
              <a:t>stand</a:t>
            </a:r>
            <a:r>
              <a:rPr lang="sk-SK" dirty="0" smtClean="0"/>
              <a:t> on </a:t>
            </a:r>
            <a:r>
              <a:rPr lang="sk-SK" dirty="0" err="1" smtClean="0"/>
              <a:t>its</a:t>
            </a:r>
            <a:r>
              <a:rPr lang="sk-SK" dirty="0" smtClean="0"/>
              <a:t> </a:t>
            </a:r>
            <a:r>
              <a:rPr lang="sk-SK" dirty="0" err="1" smtClean="0"/>
              <a:t>own</a:t>
            </a:r>
            <a:endParaRPr lang="sk-SK" dirty="0" smtClean="0"/>
          </a:p>
          <a:p>
            <a:r>
              <a:rPr lang="sk-SK" dirty="0" err="1" smtClean="0"/>
              <a:t>Necessarily</a:t>
            </a:r>
            <a:r>
              <a:rPr lang="sk-SK" dirty="0" smtClean="0"/>
              <a:t> </a:t>
            </a:r>
            <a:r>
              <a:rPr lang="sk-SK" dirty="0" err="1" smtClean="0"/>
              <a:t>related</a:t>
            </a:r>
            <a:r>
              <a:rPr lang="sk-SK" dirty="0" smtClean="0"/>
              <a:t> to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err="1" smtClean="0"/>
              <a:t>Subject</a:t>
            </a:r>
            <a:r>
              <a:rPr lang="sk-SK" dirty="0" smtClean="0"/>
              <a:t> and </a:t>
            </a:r>
            <a:r>
              <a:rPr lang="sk-SK" dirty="0" err="1" smtClean="0"/>
              <a:t>Predicate</a:t>
            </a:r>
            <a:r>
              <a:rPr lang="sk-SK" dirty="0" smtClean="0"/>
              <a:t> (</a:t>
            </a:r>
            <a:r>
              <a:rPr lang="sk-SK" dirty="0" err="1" smtClean="0"/>
              <a:t>but</a:t>
            </a:r>
            <a:r>
              <a:rPr lang="sk-SK" dirty="0" smtClean="0"/>
              <a:t> </a:t>
            </a:r>
            <a:r>
              <a:rPr lang="sk-SK" dirty="0" err="1" smtClean="0"/>
              <a:t>related</a:t>
            </a:r>
            <a:r>
              <a:rPr lang="sk-SK" dirty="0" smtClean="0"/>
              <a:t> to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– </a:t>
            </a:r>
            <a:r>
              <a:rPr lang="sk-SK" dirty="0" err="1" smtClean="0"/>
              <a:t>main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Connected</a:t>
            </a:r>
            <a:r>
              <a:rPr lang="sk-SK" dirty="0" smtClean="0"/>
              <a:t> to 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(s)</a:t>
            </a:r>
          </a:p>
          <a:p>
            <a:r>
              <a:rPr lang="sk-SK" dirty="0" smtClean="0"/>
              <a:t>By </a:t>
            </a:r>
            <a:r>
              <a:rPr lang="sk-SK" dirty="0" err="1" smtClean="0"/>
              <a:t>means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subordination</a:t>
            </a:r>
            <a:endParaRPr lang="sk-SK" dirty="0" smtClean="0"/>
          </a:p>
          <a:p>
            <a:r>
              <a:rPr lang="sk-SK" dirty="0" err="1" smtClean="0"/>
              <a:t>Subordinating</a:t>
            </a:r>
            <a:r>
              <a:rPr lang="sk-SK" dirty="0" smtClean="0"/>
              <a:t> </a:t>
            </a:r>
            <a:r>
              <a:rPr lang="sk-SK" dirty="0" err="1" smtClean="0"/>
              <a:t>conjunctions</a:t>
            </a:r>
            <a:r>
              <a:rPr lang="sk-SK" dirty="0"/>
              <a:t> </a:t>
            </a:r>
            <a:r>
              <a:rPr lang="sk-SK" dirty="0" smtClean="0"/>
              <a:t>or </a:t>
            </a:r>
            <a:r>
              <a:rPr lang="sk-SK" dirty="0" err="1" smtClean="0"/>
              <a:t>subordinators</a:t>
            </a:r>
            <a:endParaRPr lang="sk-SK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Subordinators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 smtClean="0"/>
              <a:t>Simple</a:t>
            </a:r>
            <a:r>
              <a:rPr lang="sk-SK" dirty="0" smtClean="0"/>
              <a:t> </a:t>
            </a:r>
            <a:r>
              <a:rPr lang="sk-SK" i="1" dirty="0" smtClean="0"/>
              <a:t>(</a:t>
            </a:r>
            <a:r>
              <a:rPr lang="sk-SK" i="1" dirty="0" err="1" smtClean="0"/>
              <a:t>after</a:t>
            </a:r>
            <a:r>
              <a:rPr lang="sk-SK" i="1" dirty="0" smtClean="0"/>
              <a:t>, </a:t>
            </a:r>
            <a:r>
              <a:rPr lang="sk-SK" i="1" dirty="0" err="1" smtClean="0"/>
              <a:t>although</a:t>
            </a:r>
            <a:r>
              <a:rPr lang="sk-SK" i="1" dirty="0" smtClean="0"/>
              <a:t>, </a:t>
            </a:r>
            <a:r>
              <a:rPr lang="sk-SK" i="1" dirty="0" err="1" smtClean="0"/>
              <a:t>as</a:t>
            </a:r>
            <a:r>
              <a:rPr lang="sk-SK" i="1" dirty="0" smtClean="0"/>
              <a:t>, </a:t>
            </a:r>
            <a:r>
              <a:rPr lang="sk-SK" i="1" dirty="0" err="1" smtClean="0"/>
              <a:t>because</a:t>
            </a:r>
            <a:r>
              <a:rPr lang="sk-SK" i="1" dirty="0" smtClean="0"/>
              <a:t>, </a:t>
            </a:r>
            <a:r>
              <a:rPr lang="sk-SK" i="1" dirty="0" err="1" smtClean="0"/>
              <a:t>since</a:t>
            </a:r>
            <a:r>
              <a:rPr lang="sk-SK" i="1" dirty="0" smtClean="0"/>
              <a:t>, </a:t>
            </a:r>
            <a:r>
              <a:rPr lang="sk-SK" i="1" dirty="0" err="1" smtClean="0"/>
              <a:t>where</a:t>
            </a:r>
            <a:r>
              <a:rPr lang="sk-SK" i="1" dirty="0" smtClean="0"/>
              <a:t>, </a:t>
            </a:r>
            <a:r>
              <a:rPr lang="sk-SK" i="1" dirty="0" err="1" smtClean="0"/>
              <a:t>whoever</a:t>
            </a:r>
            <a:r>
              <a:rPr lang="sk-SK" i="1" dirty="0" smtClean="0"/>
              <a:t>, </a:t>
            </a:r>
            <a:r>
              <a:rPr lang="sk-SK" i="1" dirty="0" err="1" smtClean="0"/>
              <a:t>etc</a:t>
            </a:r>
            <a:r>
              <a:rPr lang="sk-SK" i="1" dirty="0" smtClean="0"/>
              <a:t>.)</a:t>
            </a:r>
          </a:p>
          <a:p>
            <a:r>
              <a:rPr lang="sk-SK" dirty="0" err="1" smtClean="0"/>
              <a:t>Complex</a:t>
            </a:r>
            <a:r>
              <a:rPr lang="sk-SK" dirty="0" smtClean="0"/>
              <a:t> – most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them</a:t>
            </a:r>
            <a:r>
              <a:rPr lang="sk-SK" dirty="0" smtClean="0"/>
              <a:t> </a:t>
            </a:r>
            <a:r>
              <a:rPr lang="sk-SK" dirty="0" err="1" smtClean="0"/>
              <a:t>ending</a:t>
            </a:r>
            <a:r>
              <a:rPr lang="sk-SK" dirty="0" smtClean="0"/>
              <a:t> in </a:t>
            </a:r>
            <a:r>
              <a:rPr lang="sk-SK" i="1" dirty="0" err="1" smtClean="0"/>
              <a:t>as</a:t>
            </a:r>
            <a:r>
              <a:rPr lang="sk-SK" i="1" dirty="0" smtClean="0"/>
              <a:t> </a:t>
            </a:r>
            <a:r>
              <a:rPr lang="sk-SK" dirty="0" smtClean="0"/>
              <a:t>or</a:t>
            </a:r>
            <a:r>
              <a:rPr lang="sk-SK" i="1" dirty="0" smtClean="0"/>
              <a:t> </a:t>
            </a:r>
            <a:r>
              <a:rPr lang="sk-SK" i="1" dirty="0" err="1" smtClean="0"/>
              <a:t>that</a:t>
            </a:r>
            <a:r>
              <a:rPr lang="sk-SK" i="1" dirty="0" smtClean="0"/>
              <a:t> (</a:t>
            </a:r>
            <a:r>
              <a:rPr lang="sk-SK" i="1" dirty="0" err="1" smtClean="0"/>
              <a:t>as</a:t>
            </a:r>
            <a:r>
              <a:rPr lang="sk-SK" i="1" dirty="0" smtClean="0"/>
              <a:t> </a:t>
            </a:r>
            <a:r>
              <a:rPr lang="sk-SK" i="1" dirty="0" err="1" smtClean="0"/>
              <a:t>far</a:t>
            </a:r>
            <a:r>
              <a:rPr lang="sk-SK" i="1" dirty="0" smtClean="0"/>
              <a:t> </a:t>
            </a:r>
            <a:r>
              <a:rPr lang="sk-SK" i="1" dirty="0" err="1" smtClean="0"/>
              <a:t>as</a:t>
            </a:r>
            <a:r>
              <a:rPr lang="sk-SK" i="1" dirty="0" smtClean="0"/>
              <a:t>, </a:t>
            </a:r>
            <a:r>
              <a:rPr lang="sk-SK" i="1" dirty="0" err="1" smtClean="0"/>
              <a:t>as</a:t>
            </a:r>
            <a:r>
              <a:rPr lang="sk-SK" i="1" dirty="0" smtClean="0"/>
              <a:t> </a:t>
            </a:r>
            <a:r>
              <a:rPr lang="sk-SK" i="1" dirty="0" err="1" smtClean="0"/>
              <a:t>soon</a:t>
            </a:r>
            <a:r>
              <a:rPr lang="sk-SK" i="1" dirty="0" smtClean="0"/>
              <a:t> </a:t>
            </a:r>
            <a:r>
              <a:rPr lang="sk-SK" i="1" dirty="0" err="1" smtClean="0"/>
              <a:t>as</a:t>
            </a:r>
            <a:r>
              <a:rPr lang="sk-SK" i="1" dirty="0" smtClean="0"/>
              <a:t>, </a:t>
            </a:r>
            <a:r>
              <a:rPr lang="sk-SK" i="1" dirty="0" err="1" smtClean="0"/>
              <a:t>inasmuch</a:t>
            </a:r>
            <a:r>
              <a:rPr lang="sk-SK" i="1" dirty="0" smtClean="0"/>
              <a:t> </a:t>
            </a:r>
            <a:r>
              <a:rPr lang="sk-SK" i="1" dirty="0" err="1" smtClean="0"/>
              <a:t>as</a:t>
            </a:r>
            <a:r>
              <a:rPr lang="sk-SK" i="1" dirty="0" smtClean="0"/>
              <a:t>, </a:t>
            </a:r>
            <a:r>
              <a:rPr lang="sk-SK" i="1" dirty="0" err="1" smtClean="0"/>
              <a:t>as</a:t>
            </a:r>
            <a:r>
              <a:rPr lang="sk-SK" i="1" dirty="0" smtClean="0"/>
              <a:t> </a:t>
            </a:r>
            <a:r>
              <a:rPr lang="sk-SK" i="1" dirty="0" err="1" smtClean="0"/>
              <a:t>long</a:t>
            </a:r>
            <a:r>
              <a:rPr lang="sk-SK" i="1" dirty="0" smtClean="0"/>
              <a:t> </a:t>
            </a:r>
            <a:r>
              <a:rPr lang="sk-SK" i="1" dirty="0" err="1" smtClean="0"/>
              <a:t>as</a:t>
            </a:r>
            <a:r>
              <a:rPr lang="sk-SK" i="1" dirty="0" smtClean="0"/>
              <a:t>, </a:t>
            </a:r>
            <a:r>
              <a:rPr lang="sk-SK" i="1" dirty="0" err="1" smtClean="0"/>
              <a:t>considering</a:t>
            </a:r>
            <a:r>
              <a:rPr lang="sk-SK" i="1" dirty="0" smtClean="0"/>
              <a:t> </a:t>
            </a:r>
            <a:r>
              <a:rPr lang="sk-SK" i="1" dirty="0" err="1" smtClean="0"/>
              <a:t>that</a:t>
            </a:r>
            <a:r>
              <a:rPr lang="sk-SK" i="1" dirty="0" smtClean="0"/>
              <a:t>, </a:t>
            </a:r>
            <a:r>
              <a:rPr lang="sk-SK" i="1" dirty="0" err="1" smtClean="0"/>
              <a:t>supposing</a:t>
            </a:r>
            <a:r>
              <a:rPr lang="sk-SK" i="1" dirty="0" smtClean="0"/>
              <a:t> </a:t>
            </a:r>
            <a:r>
              <a:rPr lang="sk-SK" i="1" dirty="0" err="1" smtClean="0"/>
              <a:t>that</a:t>
            </a:r>
            <a:r>
              <a:rPr lang="sk-SK" i="1" dirty="0" smtClean="0"/>
              <a:t>, </a:t>
            </a:r>
            <a:r>
              <a:rPr lang="sk-SK" i="1" dirty="0" err="1" smtClean="0"/>
              <a:t>except</a:t>
            </a:r>
            <a:r>
              <a:rPr lang="sk-SK" i="1" dirty="0" smtClean="0"/>
              <a:t> </a:t>
            </a:r>
            <a:r>
              <a:rPr lang="sk-SK" i="1" dirty="0" err="1" smtClean="0"/>
              <a:t>that</a:t>
            </a:r>
            <a:r>
              <a:rPr lang="sk-SK" i="1" dirty="0" smtClean="0"/>
              <a:t>, so </a:t>
            </a:r>
            <a:r>
              <a:rPr lang="sk-SK" i="1" dirty="0" err="1" smtClean="0"/>
              <a:t>that</a:t>
            </a:r>
            <a:r>
              <a:rPr lang="sk-SK" i="1" dirty="0" smtClean="0"/>
              <a:t>, </a:t>
            </a:r>
            <a:r>
              <a:rPr lang="sk-SK" i="1" dirty="0" err="1" smtClean="0"/>
              <a:t>as</a:t>
            </a:r>
            <a:r>
              <a:rPr lang="sk-SK" i="1" dirty="0" smtClean="0"/>
              <a:t> </a:t>
            </a:r>
            <a:r>
              <a:rPr lang="sk-SK" i="1" dirty="0" err="1" smtClean="0"/>
              <a:t>if</a:t>
            </a:r>
            <a:r>
              <a:rPr lang="sk-SK" i="1" dirty="0" smtClean="0"/>
              <a:t>, </a:t>
            </a:r>
            <a:r>
              <a:rPr lang="sk-SK" i="1" dirty="0" err="1" smtClean="0"/>
              <a:t>as</a:t>
            </a:r>
            <a:r>
              <a:rPr lang="sk-SK" i="1" dirty="0" smtClean="0"/>
              <a:t> </a:t>
            </a:r>
            <a:r>
              <a:rPr lang="sk-SK" i="1" dirty="0" err="1" smtClean="0"/>
              <a:t>though</a:t>
            </a:r>
            <a:r>
              <a:rPr lang="sk-SK" i="1" dirty="0" smtClean="0"/>
              <a:t>, </a:t>
            </a:r>
            <a:r>
              <a:rPr lang="sk-SK" i="1" dirty="0" err="1" smtClean="0"/>
              <a:t>even</a:t>
            </a:r>
            <a:r>
              <a:rPr lang="sk-SK" i="1" dirty="0" smtClean="0"/>
              <a:t> </a:t>
            </a:r>
            <a:r>
              <a:rPr lang="sk-SK" i="1" dirty="0" err="1" smtClean="0"/>
              <a:t>if</a:t>
            </a:r>
            <a:r>
              <a:rPr lang="sk-SK" i="1" dirty="0" smtClean="0"/>
              <a:t>, </a:t>
            </a:r>
            <a:r>
              <a:rPr lang="sk-SK" i="1" dirty="0" err="1" smtClean="0"/>
              <a:t>even</a:t>
            </a:r>
            <a:r>
              <a:rPr lang="sk-SK" i="1" dirty="0" smtClean="0"/>
              <a:t> </a:t>
            </a:r>
            <a:r>
              <a:rPr lang="sk-SK" i="1" dirty="0" err="1" smtClean="0"/>
              <a:t>though</a:t>
            </a:r>
            <a:r>
              <a:rPr lang="sk-SK" i="1" dirty="0" smtClean="0"/>
              <a:t>, in </a:t>
            </a:r>
            <a:r>
              <a:rPr lang="sk-SK" i="1" dirty="0" err="1" smtClean="0"/>
              <a:t>case</a:t>
            </a:r>
            <a:r>
              <a:rPr lang="sk-SK" i="1" dirty="0" smtClean="0"/>
              <a:t>...)</a:t>
            </a:r>
          </a:p>
          <a:p>
            <a:r>
              <a:rPr lang="sk-SK" dirty="0" err="1" smtClean="0"/>
              <a:t>Correlative</a:t>
            </a:r>
            <a:r>
              <a:rPr lang="sk-SK" dirty="0" smtClean="0"/>
              <a:t> </a:t>
            </a:r>
            <a:r>
              <a:rPr lang="sk-SK" i="1" dirty="0" smtClean="0"/>
              <a:t>(</a:t>
            </a:r>
            <a:r>
              <a:rPr lang="sk-SK" i="1" dirty="0" err="1" smtClean="0"/>
              <a:t>as</a:t>
            </a:r>
            <a:r>
              <a:rPr lang="sk-SK" i="1" dirty="0" smtClean="0"/>
              <a:t>...so, </a:t>
            </a:r>
            <a:r>
              <a:rPr lang="sk-SK" i="1" dirty="0" err="1" smtClean="0"/>
              <a:t>although</a:t>
            </a:r>
            <a:r>
              <a:rPr lang="sk-SK" i="1" dirty="0" smtClean="0"/>
              <a:t>...</a:t>
            </a:r>
            <a:r>
              <a:rPr lang="sk-SK" i="1" dirty="0" err="1" smtClean="0"/>
              <a:t>yet</a:t>
            </a:r>
            <a:r>
              <a:rPr lang="sk-SK" i="1" dirty="0" smtClean="0"/>
              <a:t>, </a:t>
            </a:r>
            <a:r>
              <a:rPr lang="sk-SK" i="1" dirty="0" err="1" smtClean="0"/>
              <a:t>even</a:t>
            </a:r>
            <a:r>
              <a:rPr lang="sk-SK" i="1" dirty="0" smtClean="0"/>
              <a:t> </a:t>
            </a:r>
            <a:r>
              <a:rPr lang="sk-SK" i="1" dirty="0" err="1" smtClean="0"/>
              <a:t>if</a:t>
            </a:r>
            <a:r>
              <a:rPr lang="sk-SK" i="1" dirty="0" smtClean="0"/>
              <a:t>...</a:t>
            </a:r>
            <a:r>
              <a:rPr lang="sk-SK" i="1" dirty="0" err="1" smtClean="0"/>
              <a:t>yet</a:t>
            </a:r>
            <a:r>
              <a:rPr lang="sk-SK" i="1" dirty="0" smtClean="0"/>
              <a:t>, </a:t>
            </a:r>
            <a:r>
              <a:rPr lang="sk-SK" i="1" dirty="0" err="1" smtClean="0"/>
              <a:t>while</a:t>
            </a:r>
            <a:r>
              <a:rPr lang="sk-SK" i="1" dirty="0" smtClean="0"/>
              <a:t>...</a:t>
            </a:r>
            <a:r>
              <a:rPr lang="sk-SK" i="1" dirty="0" err="1" smtClean="0"/>
              <a:t>yet</a:t>
            </a:r>
            <a:r>
              <a:rPr lang="sk-SK" i="1" dirty="0" smtClean="0"/>
              <a:t>, </a:t>
            </a:r>
            <a:r>
              <a:rPr lang="sk-SK" i="1" dirty="0" err="1" smtClean="0"/>
              <a:t>if</a:t>
            </a:r>
            <a:r>
              <a:rPr lang="sk-SK" i="1" dirty="0" smtClean="0"/>
              <a:t>...</a:t>
            </a:r>
            <a:r>
              <a:rPr lang="sk-SK" i="1" dirty="0" err="1" smtClean="0"/>
              <a:t>then</a:t>
            </a:r>
            <a:r>
              <a:rPr lang="sk-SK" i="1" dirty="0" smtClean="0"/>
              <a:t>, </a:t>
            </a:r>
            <a:r>
              <a:rPr lang="sk-SK" i="1" dirty="0" err="1" smtClean="0"/>
              <a:t>once</a:t>
            </a:r>
            <a:r>
              <a:rPr lang="sk-SK" i="1" dirty="0" smtClean="0"/>
              <a:t>...</a:t>
            </a:r>
            <a:r>
              <a:rPr lang="sk-SK" i="1" dirty="0" err="1" smtClean="0"/>
              <a:t>then</a:t>
            </a:r>
            <a:r>
              <a:rPr lang="sk-SK" i="1" dirty="0" smtClean="0"/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Translation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subordinates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i="1" dirty="0" err="1" smtClean="0"/>
              <a:t>as</a:t>
            </a:r>
            <a:r>
              <a:rPr lang="sk-SK" i="1" dirty="0" smtClean="0"/>
              <a:t> </a:t>
            </a:r>
            <a:r>
              <a:rPr lang="sk-SK" i="1" dirty="0" err="1" smtClean="0"/>
              <a:t>far</a:t>
            </a:r>
            <a:r>
              <a:rPr lang="sk-SK" i="1" dirty="0" smtClean="0"/>
              <a:t> </a:t>
            </a:r>
            <a:r>
              <a:rPr lang="sk-SK" i="1" dirty="0" err="1" smtClean="0"/>
              <a:t>as</a:t>
            </a:r>
            <a:r>
              <a:rPr lang="sk-SK" i="1" dirty="0" smtClean="0"/>
              <a:t> (pokiaľ, čo sa týka, pokiaľ ide o), </a:t>
            </a:r>
            <a:r>
              <a:rPr lang="sk-SK" i="1" dirty="0" err="1" smtClean="0"/>
              <a:t>as</a:t>
            </a:r>
            <a:r>
              <a:rPr lang="sk-SK" i="1" dirty="0" smtClean="0"/>
              <a:t> </a:t>
            </a:r>
            <a:r>
              <a:rPr lang="sk-SK" i="1" dirty="0" err="1" smtClean="0"/>
              <a:t>soon</a:t>
            </a:r>
            <a:r>
              <a:rPr lang="sk-SK" i="1" dirty="0" smtClean="0"/>
              <a:t> </a:t>
            </a:r>
            <a:r>
              <a:rPr lang="sk-SK" i="1" dirty="0" err="1" smtClean="0"/>
              <a:t>as</a:t>
            </a:r>
            <a:r>
              <a:rPr lang="sk-SK" i="1" dirty="0" smtClean="0"/>
              <a:t> (hneď ako, len čo), </a:t>
            </a:r>
            <a:r>
              <a:rPr lang="sk-SK" i="1" dirty="0" err="1" smtClean="0"/>
              <a:t>inasmuch</a:t>
            </a:r>
            <a:r>
              <a:rPr lang="sk-SK" i="1" dirty="0" smtClean="0"/>
              <a:t> </a:t>
            </a:r>
            <a:r>
              <a:rPr lang="sk-SK" i="1" dirty="0" err="1" smtClean="0"/>
              <a:t>as</a:t>
            </a:r>
            <a:r>
              <a:rPr lang="sk-SK" i="1" dirty="0" smtClean="0"/>
              <a:t> (vzhľadom k tomu, pokiaľ), </a:t>
            </a:r>
            <a:r>
              <a:rPr lang="sk-SK" i="1" dirty="0" err="1" smtClean="0"/>
              <a:t>as</a:t>
            </a:r>
            <a:r>
              <a:rPr lang="sk-SK" i="1" dirty="0" smtClean="0"/>
              <a:t> </a:t>
            </a:r>
            <a:r>
              <a:rPr lang="sk-SK" i="1" dirty="0" err="1" smtClean="0"/>
              <a:t>long</a:t>
            </a:r>
            <a:r>
              <a:rPr lang="sk-SK" i="1" dirty="0" smtClean="0"/>
              <a:t> </a:t>
            </a:r>
            <a:r>
              <a:rPr lang="sk-SK" i="1" dirty="0" err="1" smtClean="0"/>
              <a:t>as</a:t>
            </a:r>
            <a:r>
              <a:rPr lang="sk-SK" i="1" dirty="0" smtClean="0"/>
              <a:t> (pokiaľ), </a:t>
            </a:r>
            <a:r>
              <a:rPr lang="sk-SK" i="1" dirty="0" err="1" smtClean="0"/>
              <a:t>considering</a:t>
            </a:r>
            <a:r>
              <a:rPr lang="sk-SK" i="1" dirty="0" smtClean="0"/>
              <a:t> </a:t>
            </a:r>
            <a:r>
              <a:rPr lang="sk-SK" i="1" dirty="0" err="1" smtClean="0"/>
              <a:t>that</a:t>
            </a:r>
            <a:r>
              <a:rPr lang="sk-SK" i="1" dirty="0" smtClean="0"/>
              <a:t> (s ohľadom na to), </a:t>
            </a:r>
            <a:r>
              <a:rPr lang="sk-SK" i="1" dirty="0" err="1" smtClean="0"/>
              <a:t>supposing</a:t>
            </a:r>
            <a:r>
              <a:rPr lang="sk-SK" i="1" dirty="0" smtClean="0"/>
              <a:t> </a:t>
            </a:r>
            <a:r>
              <a:rPr lang="sk-SK" i="1" dirty="0" err="1" smtClean="0"/>
              <a:t>that</a:t>
            </a:r>
            <a:r>
              <a:rPr lang="sk-SK" i="1" dirty="0" smtClean="0"/>
              <a:t> (za predpokladu, dajme tomu), </a:t>
            </a:r>
            <a:r>
              <a:rPr lang="sk-SK" i="1" dirty="0" err="1" smtClean="0"/>
              <a:t>except</a:t>
            </a:r>
            <a:r>
              <a:rPr lang="sk-SK" i="1" dirty="0" smtClean="0"/>
              <a:t> </a:t>
            </a:r>
            <a:r>
              <a:rPr lang="sk-SK" i="1" dirty="0" err="1" smtClean="0"/>
              <a:t>that</a:t>
            </a:r>
            <a:r>
              <a:rPr lang="sk-SK" i="1" dirty="0" smtClean="0"/>
              <a:t> (okrem toho, že), so </a:t>
            </a:r>
            <a:r>
              <a:rPr lang="sk-SK" i="1" dirty="0" err="1" smtClean="0"/>
              <a:t>that</a:t>
            </a:r>
            <a:r>
              <a:rPr lang="sk-SK" i="1" dirty="0" smtClean="0"/>
              <a:t> (a tak), </a:t>
            </a:r>
            <a:r>
              <a:rPr lang="sk-SK" i="1" dirty="0" err="1" smtClean="0"/>
              <a:t>as</a:t>
            </a:r>
            <a:r>
              <a:rPr lang="sk-SK" i="1" dirty="0" smtClean="0"/>
              <a:t> </a:t>
            </a:r>
            <a:r>
              <a:rPr lang="sk-SK" i="1" dirty="0" err="1" smtClean="0"/>
              <a:t>if</a:t>
            </a:r>
            <a:r>
              <a:rPr lang="sk-SK" i="1" dirty="0" smtClean="0"/>
              <a:t> (akoby), </a:t>
            </a:r>
            <a:r>
              <a:rPr lang="sk-SK" i="1" dirty="0" err="1" smtClean="0"/>
              <a:t>as</a:t>
            </a:r>
            <a:r>
              <a:rPr lang="sk-SK" i="1" dirty="0" smtClean="0"/>
              <a:t> </a:t>
            </a:r>
            <a:r>
              <a:rPr lang="sk-SK" i="1" dirty="0" err="1" smtClean="0"/>
              <a:t>though</a:t>
            </a:r>
            <a:r>
              <a:rPr lang="sk-SK" i="1" dirty="0" smtClean="0"/>
              <a:t> (akoby), </a:t>
            </a:r>
            <a:r>
              <a:rPr lang="sk-SK" i="1" dirty="0" err="1" smtClean="0"/>
              <a:t>even</a:t>
            </a:r>
            <a:r>
              <a:rPr lang="sk-SK" i="1" dirty="0" smtClean="0"/>
              <a:t> </a:t>
            </a:r>
            <a:r>
              <a:rPr lang="sk-SK" i="1" dirty="0" err="1" smtClean="0"/>
              <a:t>if</a:t>
            </a:r>
            <a:r>
              <a:rPr lang="sk-SK" i="1" dirty="0" smtClean="0"/>
              <a:t> (aj keď), </a:t>
            </a:r>
            <a:r>
              <a:rPr lang="sk-SK" i="1" dirty="0" err="1" smtClean="0"/>
              <a:t>even</a:t>
            </a:r>
            <a:r>
              <a:rPr lang="sk-SK" i="1" dirty="0" smtClean="0"/>
              <a:t> </a:t>
            </a:r>
            <a:r>
              <a:rPr lang="sk-SK" i="1" dirty="0" err="1" smtClean="0"/>
              <a:t>though</a:t>
            </a:r>
            <a:r>
              <a:rPr lang="sk-SK" i="1" dirty="0" smtClean="0"/>
              <a:t> (napriek tomu), in </a:t>
            </a:r>
            <a:r>
              <a:rPr lang="sk-SK" i="1" dirty="0" err="1" smtClean="0"/>
              <a:t>case</a:t>
            </a:r>
            <a:r>
              <a:rPr lang="sk-SK" i="1" dirty="0" smtClean="0"/>
              <a:t> (v prípade)...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Example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subordinate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 err="1" smtClean="0"/>
              <a:t>She</a:t>
            </a:r>
            <a:r>
              <a:rPr lang="sk-SK" i="1" dirty="0" smtClean="0"/>
              <a:t> </a:t>
            </a:r>
            <a:r>
              <a:rPr lang="sk-SK" i="1" dirty="0" err="1" smtClean="0"/>
              <a:t>was</a:t>
            </a:r>
            <a:r>
              <a:rPr lang="sk-SK" i="1" dirty="0" smtClean="0"/>
              <a:t> late </a:t>
            </a:r>
            <a:r>
              <a:rPr lang="sk-SK" i="1" dirty="0" err="1" smtClean="0"/>
              <a:t>for</a:t>
            </a:r>
            <a:r>
              <a:rPr lang="sk-SK" i="1" dirty="0" smtClean="0"/>
              <a:t> </a:t>
            </a:r>
            <a:r>
              <a:rPr lang="sk-SK" i="1" dirty="0" err="1" smtClean="0"/>
              <a:t>the</a:t>
            </a:r>
            <a:r>
              <a:rPr lang="sk-SK" i="1" dirty="0" smtClean="0"/>
              <a:t> </a:t>
            </a:r>
            <a:r>
              <a:rPr lang="sk-SK" i="1" dirty="0" err="1" smtClean="0"/>
              <a:t>meeting</a:t>
            </a:r>
            <a:r>
              <a:rPr lang="sk-SK" i="1" dirty="0" smtClean="0"/>
              <a:t> </a:t>
            </a:r>
            <a:r>
              <a:rPr lang="sk-SK" i="1" dirty="0" err="1" smtClean="0"/>
              <a:t>because</a:t>
            </a:r>
            <a:r>
              <a:rPr lang="sk-SK" i="1" dirty="0" smtClean="0"/>
              <a:t> </a:t>
            </a:r>
            <a:r>
              <a:rPr lang="sk-SK" i="1" dirty="0" err="1" smtClean="0"/>
              <a:t>her</a:t>
            </a:r>
            <a:r>
              <a:rPr lang="sk-SK" i="1" dirty="0" smtClean="0"/>
              <a:t> </a:t>
            </a:r>
            <a:r>
              <a:rPr lang="sk-SK" i="1" dirty="0" err="1" smtClean="0"/>
              <a:t>car</a:t>
            </a:r>
            <a:r>
              <a:rPr lang="sk-SK" i="1" dirty="0" smtClean="0"/>
              <a:t> </a:t>
            </a:r>
            <a:r>
              <a:rPr lang="sk-SK" i="1" dirty="0" err="1" smtClean="0"/>
              <a:t>would</a:t>
            </a:r>
            <a:r>
              <a:rPr lang="sk-SK" i="1" dirty="0" smtClean="0"/>
              <a:t> </a:t>
            </a:r>
            <a:r>
              <a:rPr lang="sk-SK" i="1" dirty="0" err="1" smtClean="0"/>
              <a:t>not</a:t>
            </a:r>
            <a:r>
              <a:rPr lang="sk-SK" i="1" dirty="0" smtClean="0"/>
              <a:t> </a:t>
            </a:r>
            <a:r>
              <a:rPr lang="sk-SK" i="1" dirty="0" err="1" smtClean="0"/>
              <a:t>start</a:t>
            </a:r>
            <a:endParaRPr lang="sk-SK" i="1" dirty="0" smtClean="0"/>
          </a:p>
          <a:p>
            <a:r>
              <a:rPr lang="sk-SK" u="sng" dirty="0" err="1" smtClean="0"/>
              <a:t>Her</a:t>
            </a:r>
            <a:r>
              <a:rPr lang="sk-SK" u="sng" dirty="0" smtClean="0"/>
              <a:t> </a:t>
            </a:r>
            <a:r>
              <a:rPr lang="sk-SK" u="sng" dirty="0" err="1" smtClean="0"/>
              <a:t>car</a:t>
            </a:r>
            <a:r>
              <a:rPr lang="sk-SK" u="sng" dirty="0" smtClean="0"/>
              <a:t> </a:t>
            </a:r>
            <a:r>
              <a:rPr lang="sk-SK" u="sng" dirty="0" err="1" smtClean="0"/>
              <a:t>would</a:t>
            </a:r>
            <a:r>
              <a:rPr lang="sk-SK" u="sng" dirty="0" smtClean="0"/>
              <a:t> </a:t>
            </a:r>
            <a:r>
              <a:rPr lang="sk-SK" u="sng" dirty="0" err="1" smtClean="0"/>
              <a:t>not</a:t>
            </a:r>
            <a:r>
              <a:rPr lang="sk-SK" u="sng" dirty="0" smtClean="0"/>
              <a:t> </a:t>
            </a:r>
            <a:r>
              <a:rPr lang="sk-SK" u="sng" dirty="0" err="1" smtClean="0"/>
              <a:t>start</a:t>
            </a:r>
            <a:r>
              <a:rPr lang="sk-SK" u="sng" dirty="0" smtClean="0"/>
              <a:t> </a:t>
            </a:r>
            <a:r>
              <a:rPr lang="sk-SK" dirty="0" smtClean="0"/>
              <a:t>– </a:t>
            </a:r>
            <a:r>
              <a:rPr lang="sk-SK" dirty="0" err="1" smtClean="0"/>
              <a:t>dependent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u="sng" dirty="0" err="1" smtClean="0"/>
              <a:t>Because</a:t>
            </a:r>
            <a:r>
              <a:rPr lang="sk-SK" u="sng" dirty="0" smtClean="0"/>
              <a:t> </a:t>
            </a:r>
            <a:r>
              <a:rPr lang="sk-SK" dirty="0" smtClean="0"/>
              <a:t>– </a:t>
            </a:r>
            <a:r>
              <a:rPr lang="sk-SK" dirty="0" err="1" smtClean="0"/>
              <a:t>conjunction</a:t>
            </a:r>
            <a:endParaRPr lang="sk-SK" dirty="0" smtClean="0"/>
          </a:p>
          <a:p>
            <a:r>
              <a:rPr lang="sk-SK" dirty="0" err="1" smtClean="0"/>
              <a:t>Depedent</a:t>
            </a:r>
            <a:r>
              <a:rPr lang="sk-SK" dirty="0" smtClean="0"/>
              <a:t> on </a:t>
            </a:r>
            <a:r>
              <a:rPr lang="sk-SK" dirty="0" err="1" smtClean="0"/>
              <a:t>the</a:t>
            </a:r>
            <a:r>
              <a:rPr lang="sk-SK" dirty="0" smtClean="0"/>
              <a:t> rest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meaning</a:t>
            </a:r>
            <a:endParaRPr lang="sk-SK" dirty="0" smtClean="0"/>
          </a:p>
          <a:p>
            <a:r>
              <a:rPr lang="sk-SK" dirty="0" err="1" smtClean="0"/>
              <a:t>Subordinate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</a:t>
            </a:r>
            <a:r>
              <a:rPr lang="sk-SK" dirty="0" err="1" smtClean="0"/>
              <a:t>should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evaluated</a:t>
            </a:r>
            <a:r>
              <a:rPr lang="sk-SK" dirty="0" smtClean="0"/>
              <a:t> </a:t>
            </a:r>
            <a:r>
              <a:rPr lang="sk-SK" dirty="0" err="1" smtClean="0"/>
              <a:t>outside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endParaRPr lang="sk-S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 </a:t>
            </a:r>
            <a:r>
              <a:rPr lang="sk-SK" dirty="0" err="1" smtClean="0"/>
              <a:t>dependent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may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introduced</a:t>
            </a:r>
            <a:r>
              <a:rPr lang="sk-SK" dirty="0" smtClean="0"/>
              <a:t> by: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Subordinating</a:t>
            </a:r>
            <a:r>
              <a:rPr lang="sk-SK" dirty="0" smtClean="0"/>
              <a:t> </a:t>
            </a:r>
            <a:r>
              <a:rPr lang="sk-SK" dirty="0" err="1" smtClean="0"/>
              <a:t>conjunction</a:t>
            </a:r>
            <a:r>
              <a:rPr lang="sk-SK" dirty="0" smtClean="0"/>
              <a:t> (</a:t>
            </a:r>
            <a:r>
              <a:rPr lang="sk-SK" dirty="0" err="1" smtClean="0"/>
              <a:t>after</a:t>
            </a:r>
            <a:r>
              <a:rPr lang="sk-SK" dirty="0" smtClean="0"/>
              <a:t>, </a:t>
            </a:r>
            <a:r>
              <a:rPr lang="sk-SK" dirty="0" err="1" smtClean="0"/>
              <a:t>while</a:t>
            </a:r>
            <a:r>
              <a:rPr lang="sk-SK" dirty="0" smtClean="0"/>
              <a:t>, </a:t>
            </a:r>
            <a:r>
              <a:rPr lang="sk-SK" dirty="0" err="1" smtClean="0"/>
              <a:t>because</a:t>
            </a:r>
            <a:r>
              <a:rPr lang="sk-SK" dirty="0" smtClean="0"/>
              <a:t>, </a:t>
            </a:r>
            <a:r>
              <a:rPr lang="sk-SK" dirty="0" err="1" smtClean="0"/>
              <a:t>if</a:t>
            </a:r>
            <a:r>
              <a:rPr lang="sk-SK" dirty="0" smtClean="0"/>
              <a:t>, </a:t>
            </a:r>
            <a:r>
              <a:rPr lang="sk-SK" dirty="0" err="1" smtClean="0"/>
              <a:t>although</a:t>
            </a:r>
            <a:r>
              <a:rPr lang="sk-SK" dirty="0" smtClean="0"/>
              <a:t>, </a:t>
            </a:r>
            <a:r>
              <a:rPr lang="sk-SK" dirty="0" err="1" smtClean="0"/>
              <a:t>as</a:t>
            </a:r>
            <a:r>
              <a:rPr lang="sk-SK" dirty="0" smtClean="0"/>
              <a:t>, </a:t>
            </a:r>
            <a:r>
              <a:rPr lang="sk-SK" dirty="0" err="1" smtClean="0"/>
              <a:t>since</a:t>
            </a:r>
            <a:r>
              <a:rPr lang="sk-SK" dirty="0" smtClean="0"/>
              <a:t>...)</a:t>
            </a:r>
          </a:p>
          <a:p>
            <a:r>
              <a:rPr lang="sk-SK" dirty="0" err="1" smtClean="0"/>
              <a:t>Wh-word</a:t>
            </a:r>
            <a:r>
              <a:rPr lang="sk-SK" dirty="0" smtClean="0"/>
              <a:t> (</a:t>
            </a:r>
            <a:r>
              <a:rPr lang="sk-SK" dirty="0" err="1" smtClean="0"/>
              <a:t>who</a:t>
            </a:r>
            <a:r>
              <a:rPr lang="sk-SK" dirty="0" smtClean="0"/>
              <a:t>, </a:t>
            </a:r>
            <a:r>
              <a:rPr lang="sk-SK" dirty="0" err="1" smtClean="0"/>
              <a:t>which</a:t>
            </a:r>
            <a:r>
              <a:rPr lang="sk-SK" dirty="0" smtClean="0"/>
              <a:t>, </a:t>
            </a:r>
            <a:r>
              <a:rPr lang="sk-SK" dirty="0" err="1" smtClean="0"/>
              <a:t>where</a:t>
            </a:r>
            <a:r>
              <a:rPr lang="sk-SK" dirty="0" smtClean="0"/>
              <a:t>, </a:t>
            </a:r>
            <a:r>
              <a:rPr lang="sk-SK" dirty="0" err="1" smtClean="0"/>
              <a:t>when</a:t>
            </a:r>
            <a:r>
              <a:rPr lang="sk-SK" dirty="0" smtClean="0"/>
              <a:t>, </a:t>
            </a:r>
            <a:r>
              <a:rPr lang="sk-SK" dirty="0" err="1" smtClean="0"/>
              <a:t>whose</a:t>
            </a:r>
            <a:r>
              <a:rPr lang="sk-SK" dirty="0" smtClean="0"/>
              <a:t>, </a:t>
            </a:r>
            <a:r>
              <a:rPr lang="sk-SK" dirty="0" err="1" smtClean="0"/>
              <a:t>how</a:t>
            </a:r>
            <a:r>
              <a:rPr lang="sk-SK" dirty="0" smtClean="0"/>
              <a:t>...)</a:t>
            </a:r>
          </a:p>
          <a:p>
            <a:r>
              <a:rPr lang="sk-SK" dirty="0" err="1" smtClean="0"/>
              <a:t>That</a:t>
            </a:r>
            <a:endParaRPr lang="sk-SK" dirty="0" smtClean="0"/>
          </a:p>
          <a:p>
            <a:r>
              <a:rPr lang="sk-SK" dirty="0" smtClean="0"/>
              <a:t>A </a:t>
            </a:r>
            <a:r>
              <a:rPr lang="sk-SK" dirty="0" err="1" smtClean="0"/>
              <a:t>non-finite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 (-</a:t>
            </a:r>
            <a:r>
              <a:rPr lang="sk-SK" dirty="0" err="1" smtClean="0"/>
              <a:t>ing</a:t>
            </a:r>
            <a:r>
              <a:rPr lang="sk-SK" dirty="0" smtClean="0"/>
              <a:t>, -</a:t>
            </a:r>
            <a:r>
              <a:rPr lang="sk-SK" dirty="0" err="1" smtClean="0"/>
              <a:t>ed</a:t>
            </a:r>
            <a:r>
              <a:rPr lang="sk-SK" dirty="0" smtClean="0"/>
              <a:t>, </a:t>
            </a:r>
            <a:r>
              <a:rPr lang="sk-SK" dirty="0" err="1" smtClean="0"/>
              <a:t>to-inf</a:t>
            </a:r>
            <a:r>
              <a:rPr lang="sk-SK" dirty="0" smtClean="0"/>
              <a:t>)</a:t>
            </a:r>
          </a:p>
          <a:p>
            <a:r>
              <a:rPr lang="sk-SK" dirty="0" smtClean="0"/>
              <a:t>By </a:t>
            </a:r>
            <a:r>
              <a:rPr lang="sk-SK" dirty="0" err="1" smtClean="0"/>
              <a:t>inversion</a:t>
            </a:r>
            <a:r>
              <a:rPr lang="sk-SK" dirty="0" smtClean="0"/>
              <a:t> (Had I </a:t>
            </a:r>
            <a:r>
              <a:rPr lang="sk-SK" dirty="0" err="1" smtClean="0"/>
              <a:t>been</a:t>
            </a:r>
            <a:r>
              <a:rPr lang="sk-SK" dirty="0" smtClean="0"/>
              <a:t> </a:t>
            </a:r>
            <a:r>
              <a:rPr lang="sk-SK" dirty="0" err="1" smtClean="0"/>
              <a:t>there</a:t>
            </a:r>
            <a:r>
              <a:rPr lang="sk-SK" dirty="0" smtClean="0"/>
              <a:t>...)</a:t>
            </a:r>
            <a:endParaRPr lang="sk-S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Classification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1. In </a:t>
            </a:r>
            <a:r>
              <a:rPr lang="sk-SK" dirty="0" err="1" smtClean="0"/>
              <a:t>terms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r>
              <a:rPr lang="sk-SK" dirty="0" smtClean="0"/>
              <a:t> (7 </a:t>
            </a:r>
            <a:r>
              <a:rPr lang="sk-SK" dirty="0" err="1" smtClean="0"/>
              <a:t>basic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patterns</a:t>
            </a:r>
            <a:r>
              <a:rPr lang="sk-SK" dirty="0" smtClean="0"/>
              <a:t> </a:t>
            </a:r>
            <a:r>
              <a:rPr lang="sk-SK" dirty="0" err="1" smtClean="0"/>
              <a:t>types</a:t>
            </a:r>
            <a:r>
              <a:rPr lang="sk-SK" dirty="0" smtClean="0"/>
              <a:t>, SV, SVO...)</a:t>
            </a:r>
          </a:p>
          <a:p>
            <a:r>
              <a:rPr lang="sk-SK" dirty="0" smtClean="0"/>
              <a:t>2. In </a:t>
            </a:r>
            <a:r>
              <a:rPr lang="sk-SK" dirty="0" err="1" smtClean="0"/>
              <a:t>terms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 </a:t>
            </a:r>
            <a:r>
              <a:rPr lang="sk-SK" dirty="0" err="1" smtClean="0"/>
              <a:t>phrase</a:t>
            </a:r>
            <a:r>
              <a:rPr lang="sk-SK" dirty="0" smtClean="0"/>
              <a:t> </a:t>
            </a:r>
            <a:r>
              <a:rPr lang="sk-SK" dirty="0" err="1" smtClean="0"/>
              <a:t>structure</a:t>
            </a:r>
            <a:r>
              <a:rPr lang="sk-SK" dirty="0" smtClean="0"/>
              <a:t> (</a:t>
            </a:r>
            <a:r>
              <a:rPr lang="sk-SK" dirty="0" err="1" smtClean="0"/>
              <a:t>finite</a:t>
            </a:r>
            <a:r>
              <a:rPr lang="sk-SK" dirty="0" smtClean="0"/>
              <a:t>, </a:t>
            </a:r>
            <a:r>
              <a:rPr lang="sk-SK" dirty="0" err="1" smtClean="0"/>
              <a:t>non-finite</a:t>
            </a:r>
            <a:r>
              <a:rPr lang="sk-SK" dirty="0" smtClean="0"/>
              <a:t>, </a:t>
            </a:r>
            <a:r>
              <a:rPr lang="sk-SK" dirty="0" err="1" smtClean="0"/>
              <a:t>verbless</a:t>
            </a:r>
            <a:r>
              <a:rPr lang="sk-SK" dirty="0" smtClean="0"/>
              <a:t>)</a:t>
            </a:r>
          </a:p>
          <a:p>
            <a:r>
              <a:rPr lang="sk-SK" dirty="0" smtClean="0"/>
              <a:t>3. In </a:t>
            </a:r>
            <a:r>
              <a:rPr lang="sk-SK" dirty="0" err="1" smtClean="0"/>
              <a:t>terms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function</a:t>
            </a:r>
            <a:r>
              <a:rPr lang="sk-SK" dirty="0" smtClean="0"/>
              <a:t> (</a:t>
            </a:r>
            <a:r>
              <a:rPr lang="sk-SK" dirty="0" err="1" smtClean="0"/>
              <a:t>nominal</a:t>
            </a:r>
            <a:r>
              <a:rPr lang="sk-SK" dirty="0" smtClean="0"/>
              <a:t> (</a:t>
            </a:r>
            <a:r>
              <a:rPr lang="sk-SK" dirty="0" err="1" smtClean="0"/>
              <a:t>vedľ</a:t>
            </a:r>
            <a:r>
              <a:rPr lang="sk-SK" dirty="0" smtClean="0"/>
              <a:t>. v. podmetová), </a:t>
            </a:r>
            <a:r>
              <a:rPr lang="sk-SK" dirty="0" err="1" smtClean="0"/>
              <a:t>relative</a:t>
            </a:r>
            <a:r>
              <a:rPr lang="sk-SK" dirty="0" smtClean="0"/>
              <a:t> (vzťažná ), </a:t>
            </a:r>
            <a:r>
              <a:rPr lang="sk-SK" dirty="0" err="1" smtClean="0"/>
              <a:t>adverbial</a:t>
            </a:r>
            <a:r>
              <a:rPr lang="sk-SK" dirty="0" smtClean="0"/>
              <a:t> (príslovková v.) </a:t>
            </a:r>
            <a:r>
              <a:rPr lang="sk-SK" dirty="0" err="1" smtClean="0"/>
              <a:t>clauses</a:t>
            </a:r>
            <a:r>
              <a:rPr lang="sk-SK" dirty="0" smtClean="0"/>
              <a:t>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1. </a:t>
            </a:r>
            <a:r>
              <a:rPr lang="sk-SK" dirty="0" err="1" smtClean="0"/>
              <a:t>Classification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In </a:t>
            </a:r>
            <a:r>
              <a:rPr lang="sk-SK" dirty="0" err="1" smtClean="0"/>
              <a:t>terms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 smtClean="0"/>
              <a:t>Subject</a:t>
            </a:r>
            <a:r>
              <a:rPr lang="sk-SK" dirty="0" smtClean="0"/>
              <a:t> and a </a:t>
            </a:r>
            <a:r>
              <a:rPr lang="sk-SK" dirty="0" err="1" smtClean="0"/>
              <a:t>Verb</a:t>
            </a:r>
            <a:r>
              <a:rPr lang="sk-SK" dirty="0" smtClean="0"/>
              <a:t> </a:t>
            </a:r>
            <a:r>
              <a:rPr lang="sk-SK" dirty="0" err="1" smtClean="0"/>
              <a:t>Phrase</a:t>
            </a:r>
            <a:endParaRPr lang="sk-SK" dirty="0" smtClean="0"/>
          </a:p>
          <a:p>
            <a:r>
              <a:rPr lang="sk-SK" dirty="0" err="1" smtClean="0"/>
              <a:t>Subject</a:t>
            </a:r>
            <a:r>
              <a:rPr lang="sk-SK" dirty="0" smtClean="0"/>
              <a:t> – </a:t>
            </a:r>
            <a:r>
              <a:rPr lang="sk-SK" dirty="0" err="1" smtClean="0"/>
              <a:t>invisible</a:t>
            </a:r>
            <a:r>
              <a:rPr lang="sk-SK" dirty="0" smtClean="0"/>
              <a:t> in </a:t>
            </a:r>
            <a:r>
              <a:rPr lang="sk-SK" dirty="0" err="1" smtClean="0"/>
              <a:t>imperatives</a:t>
            </a:r>
            <a:r>
              <a:rPr lang="sk-SK" dirty="0" smtClean="0"/>
              <a:t> and </a:t>
            </a:r>
            <a:r>
              <a:rPr lang="sk-SK" dirty="0" err="1" smtClean="0"/>
              <a:t>some</a:t>
            </a:r>
            <a:r>
              <a:rPr lang="sk-SK" dirty="0" smtClean="0"/>
              <a:t> </a:t>
            </a:r>
            <a:r>
              <a:rPr lang="sk-SK" dirty="0" err="1" smtClean="0"/>
              <a:t>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err="1" smtClean="0"/>
              <a:t>Other</a:t>
            </a:r>
            <a:r>
              <a:rPr lang="sk-SK" dirty="0" smtClean="0"/>
              <a:t> major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r>
              <a:rPr lang="sk-SK" dirty="0" smtClean="0"/>
              <a:t> – </a:t>
            </a:r>
            <a:r>
              <a:rPr lang="sk-SK" dirty="0" err="1" smtClean="0"/>
              <a:t>depending</a:t>
            </a:r>
            <a:r>
              <a:rPr lang="sk-SK" dirty="0" smtClean="0"/>
              <a:t> on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potential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individual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 (</a:t>
            </a:r>
            <a:r>
              <a:rPr lang="sk-SK" dirty="0" err="1" smtClean="0"/>
              <a:t>adverbials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freely</a:t>
            </a:r>
            <a:r>
              <a:rPr lang="sk-SK" dirty="0" smtClean="0"/>
              <a:t> </a:t>
            </a:r>
            <a:r>
              <a:rPr lang="sk-SK" dirty="0" err="1" smtClean="0"/>
              <a:t>added</a:t>
            </a:r>
            <a:r>
              <a:rPr lang="sk-SK" dirty="0" smtClean="0"/>
              <a:t> to </a:t>
            </a:r>
            <a:r>
              <a:rPr lang="sk-SK" dirty="0" err="1" smtClean="0"/>
              <a:t>all</a:t>
            </a:r>
            <a:r>
              <a:rPr lang="sk-SK" dirty="0" smtClean="0"/>
              <a:t> </a:t>
            </a:r>
            <a:r>
              <a:rPr lang="sk-SK" dirty="0" err="1" smtClean="0"/>
              <a:t>patterns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Verbs</a:t>
            </a:r>
            <a:r>
              <a:rPr lang="sk-SK" dirty="0" smtClean="0"/>
              <a:t> (</a:t>
            </a:r>
            <a:r>
              <a:rPr lang="sk-SK" dirty="0" err="1" smtClean="0"/>
              <a:t>transitive</a:t>
            </a:r>
            <a:r>
              <a:rPr lang="sk-SK" dirty="0" smtClean="0"/>
              <a:t>, </a:t>
            </a:r>
            <a:r>
              <a:rPr lang="sk-SK" dirty="0" err="1" smtClean="0"/>
              <a:t>intransitive</a:t>
            </a:r>
            <a:r>
              <a:rPr lang="sk-SK" dirty="0" smtClean="0"/>
              <a:t>, </a:t>
            </a:r>
            <a:r>
              <a:rPr lang="sk-SK" dirty="0" err="1" smtClean="0"/>
              <a:t>copular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Intransitive</a:t>
            </a:r>
            <a:r>
              <a:rPr lang="sk-SK" dirty="0" smtClean="0"/>
              <a:t> </a:t>
            </a:r>
            <a:r>
              <a:rPr lang="sk-SK" dirty="0" err="1" smtClean="0"/>
              <a:t>verbs</a:t>
            </a:r>
            <a:r>
              <a:rPr lang="sk-SK" dirty="0" smtClean="0"/>
              <a:t> (</a:t>
            </a:r>
            <a:r>
              <a:rPr lang="sk-SK" dirty="0" err="1" smtClean="0"/>
              <a:t>combine</a:t>
            </a:r>
            <a:r>
              <a:rPr lang="sk-SK" dirty="0" smtClean="0"/>
              <a:t> </a:t>
            </a:r>
            <a:r>
              <a:rPr lang="sk-SK" dirty="0" err="1" smtClean="0"/>
              <a:t>only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a </a:t>
            </a:r>
            <a:r>
              <a:rPr lang="sk-SK" dirty="0" err="1" smtClean="0"/>
              <a:t>subject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7 </a:t>
            </a:r>
            <a:r>
              <a:rPr lang="sk-SK" dirty="0" err="1" smtClean="0"/>
              <a:t>basic</a:t>
            </a:r>
            <a:r>
              <a:rPr lang="sk-SK" dirty="0" smtClean="0"/>
              <a:t> </a:t>
            </a:r>
            <a:r>
              <a:rPr lang="sk-SK" dirty="0" err="1" smtClean="0"/>
              <a:t>types</a:t>
            </a:r>
            <a:r>
              <a:rPr lang="sk-SK" dirty="0" smtClean="0"/>
              <a:t> (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patterns</a:t>
            </a:r>
            <a:r>
              <a:rPr lang="sk-SK" dirty="0" smtClean="0"/>
              <a:t>, </a:t>
            </a:r>
            <a:r>
              <a:rPr lang="sk-SK" dirty="0" err="1" smtClean="0"/>
              <a:t>structures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SV</a:t>
            </a:r>
          </a:p>
          <a:p>
            <a:r>
              <a:rPr lang="sk-SK" dirty="0" smtClean="0"/>
              <a:t>SVA</a:t>
            </a:r>
          </a:p>
          <a:p>
            <a:r>
              <a:rPr lang="sk-SK" dirty="0" smtClean="0"/>
              <a:t>SVC</a:t>
            </a:r>
          </a:p>
          <a:p>
            <a:r>
              <a:rPr lang="sk-SK" dirty="0" smtClean="0"/>
              <a:t>SVO</a:t>
            </a:r>
          </a:p>
          <a:p>
            <a:r>
              <a:rPr lang="sk-SK" dirty="0" smtClean="0"/>
              <a:t>SVOO</a:t>
            </a:r>
          </a:p>
          <a:p>
            <a:r>
              <a:rPr lang="sk-SK" dirty="0" smtClean="0"/>
              <a:t>SVOC</a:t>
            </a:r>
          </a:p>
          <a:p>
            <a:r>
              <a:rPr lang="sk-SK" dirty="0" smtClean="0"/>
              <a:t>SVOA</a:t>
            </a:r>
            <a:endParaRPr lang="sk-SK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1. S + 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SV – </a:t>
            </a:r>
            <a:r>
              <a:rPr lang="sk-SK" dirty="0" err="1" smtClean="0"/>
              <a:t>Subject-verb</a:t>
            </a:r>
            <a:r>
              <a:rPr lang="sk-SK" dirty="0" smtClean="0"/>
              <a:t> </a:t>
            </a:r>
            <a:r>
              <a:rPr lang="sk-SK" dirty="0" err="1" smtClean="0"/>
              <a:t>phrase</a:t>
            </a:r>
            <a:endParaRPr lang="sk-SK" dirty="0" smtClean="0"/>
          </a:p>
          <a:p>
            <a:r>
              <a:rPr lang="sk-SK" dirty="0" smtClean="0"/>
              <a:t>S+V</a:t>
            </a:r>
          </a:p>
          <a:p>
            <a:r>
              <a:rPr lang="sk-SK" i="1" dirty="0" err="1" smtClean="0"/>
              <a:t>The</a:t>
            </a:r>
            <a:r>
              <a:rPr lang="sk-SK" i="1" dirty="0" smtClean="0"/>
              <a:t> boy </a:t>
            </a:r>
            <a:r>
              <a:rPr lang="sk-SK" i="1" dirty="0" err="1" smtClean="0"/>
              <a:t>cried</a:t>
            </a:r>
            <a:r>
              <a:rPr lang="sk-SK" i="1" dirty="0" smtClean="0"/>
              <a:t>.</a:t>
            </a:r>
          </a:p>
          <a:p>
            <a:r>
              <a:rPr lang="sk-SK" dirty="0" err="1" smtClean="0"/>
              <a:t>Intransitive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Core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presentation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1. </a:t>
            </a:r>
            <a:r>
              <a:rPr lang="sk-SK" dirty="0" err="1" smtClean="0"/>
              <a:t>Independent</a:t>
            </a:r>
            <a:r>
              <a:rPr lang="sk-SK" dirty="0" smtClean="0"/>
              <a:t> and </a:t>
            </a:r>
            <a:r>
              <a:rPr lang="sk-SK" dirty="0" err="1" smtClean="0"/>
              <a:t>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smtClean="0"/>
              <a:t>1a </a:t>
            </a:r>
            <a:r>
              <a:rPr lang="sk-SK" dirty="0" err="1" smtClean="0"/>
              <a:t>Finite</a:t>
            </a:r>
            <a:r>
              <a:rPr lang="sk-SK" dirty="0" smtClean="0"/>
              <a:t>, </a:t>
            </a:r>
            <a:r>
              <a:rPr lang="sk-SK" dirty="0" err="1" smtClean="0"/>
              <a:t>Non-finite</a:t>
            </a:r>
            <a:r>
              <a:rPr lang="sk-SK" dirty="0" smtClean="0"/>
              <a:t> and </a:t>
            </a:r>
            <a:r>
              <a:rPr lang="sk-SK" dirty="0" err="1" smtClean="0"/>
              <a:t>verbless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smtClean="0"/>
              <a:t>1b </a:t>
            </a:r>
            <a:r>
              <a:rPr lang="sk-SK" dirty="0" err="1" smtClean="0"/>
              <a:t>Clauses</a:t>
            </a:r>
            <a:r>
              <a:rPr lang="sk-SK" dirty="0" smtClean="0"/>
              <a:t> </a:t>
            </a:r>
            <a:r>
              <a:rPr lang="sk-SK" dirty="0" err="1" smtClean="0"/>
              <a:t>classified</a:t>
            </a:r>
            <a:r>
              <a:rPr lang="sk-SK" dirty="0" smtClean="0"/>
              <a:t> by </a:t>
            </a:r>
            <a:r>
              <a:rPr lang="sk-SK" dirty="0" err="1" smtClean="0"/>
              <a:t>their</a:t>
            </a:r>
            <a:r>
              <a:rPr lang="sk-SK" dirty="0" smtClean="0"/>
              <a:t> </a:t>
            </a:r>
            <a:r>
              <a:rPr lang="sk-SK" dirty="0" err="1" smtClean="0"/>
              <a:t>semantic</a:t>
            </a:r>
            <a:r>
              <a:rPr lang="sk-SK" dirty="0" smtClean="0"/>
              <a:t> </a:t>
            </a:r>
            <a:r>
              <a:rPr lang="sk-SK" dirty="0" err="1" smtClean="0"/>
              <a:t>function</a:t>
            </a:r>
            <a:endParaRPr lang="sk-SK" dirty="0" smtClean="0"/>
          </a:p>
          <a:p>
            <a:r>
              <a:rPr lang="sk-SK" dirty="0" smtClean="0"/>
              <a:t>2. </a:t>
            </a:r>
            <a:r>
              <a:rPr lang="sk-SK" dirty="0" err="1" smtClean="0"/>
              <a:t>Clauses</a:t>
            </a:r>
            <a:r>
              <a:rPr lang="sk-SK" dirty="0" smtClean="0"/>
              <a:t> </a:t>
            </a:r>
            <a:r>
              <a:rPr lang="sk-SK" dirty="0" err="1" smtClean="0"/>
              <a:t>classified</a:t>
            </a:r>
            <a:r>
              <a:rPr lang="sk-SK" dirty="0" smtClean="0"/>
              <a:t> by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r>
              <a:rPr lang="sk-SK" dirty="0" smtClean="0"/>
              <a:t> (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basic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patterns</a:t>
            </a:r>
            <a:r>
              <a:rPr lang="sk-SK" dirty="0" smtClean="0"/>
              <a:t> – </a:t>
            </a:r>
            <a:r>
              <a:rPr lang="sk-SK" dirty="0" err="1" smtClean="0"/>
              <a:t>structures</a:t>
            </a:r>
            <a:r>
              <a:rPr lang="sk-SK" dirty="0" smtClean="0"/>
              <a:t>)</a:t>
            </a:r>
          </a:p>
          <a:p>
            <a:r>
              <a:rPr lang="sk-SK" dirty="0" smtClean="0"/>
              <a:t>2a – </a:t>
            </a:r>
            <a:r>
              <a:rPr lang="sk-SK" dirty="0" err="1" smtClean="0"/>
              <a:t>variations</a:t>
            </a:r>
            <a:r>
              <a:rPr lang="sk-SK" dirty="0" smtClean="0"/>
              <a:t> on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patterns</a:t>
            </a:r>
            <a:endParaRPr lang="sk-SK" dirty="0" smtClean="0"/>
          </a:p>
          <a:p>
            <a:r>
              <a:rPr lang="sk-SK" dirty="0" smtClean="0"/>
              <a:t>3 </a:t>
            </a:r>
            <a:r>
              <a:rPr lang="sk-SK" dirty="0" err="1" smtClean="0"/>
              <a:t>Sentence</a:t>
            </a:r>
            <a:r>
              <a:rPr lang="sk-SK" dirty="0" smtClean="0"/>
              <a:t> (</a:t>
            </a:r>
            <a:r>
              <a:rPr lang="sk-SK" dirty="0" err="1" smtClean="0"/>
              <a:t>simple</a:t>
            </a:r>
            <a:r>
              <a:rPr lang="sk-SK" dirty="0" smtClean="0"/>
              <a:t>, </a:t>
            </a:r>
            <a:r>
              <a:rPr lang="sk-SK" dirty="0" err="1" smtClean="0"/>
              <a:t>compound</a:t>
            </a:r>
            <a:r>
              <a:rPr lang="sk-SK" dirty="0" smtClean="0"/>
              <a:t>, </a:t>
            </a:r>
            <a:r>
              <a:rPr lang="sk-SK" dirty="0" err="1" smtClean="0"/>
              <a:t>complex</a:t>
            </a:r>
            <a:r>
              <a:rPr lang="sk-SK" dirty="0" smtClean="0"/>
              <a:t> and </a:t>
            </a:r>
            <a:r>
              <a:rPr lang="sk-SK" dirty="0" err="1" smtClean="0"/>
              <a:t>compound-complex</a:t>
            </a:r>
            <a:r>
              <a:rPr lang="sk-SK" dirty="0" smtClean="0"/>
              <a:t> </a:t>
            </a:r>
            <a:r>
              <a:rPr lang="sk-SK" dirty="0" err="1" smtClean="0"/>
              <a:t>sentences</a:t>
            </a:r>
            <a:r>
              <a:rPr lang="sk-SK" dirty="0" smtClean="0"/>
              <a:t>)</a:t>
            </a:r>
          </a:p>
          <a:p>
            <a:r>
              <a:rPr lang="sk-SK" dirty="0" smtClean="0"/>
              <a:t>3a Major </a:t>
            </a:r>
            <a:r>
              <a:rPr lang="sk-SK" dirty="0" err="1" smtClean="0"/>
              <a:t>types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(</a:t>
            </a:r>
            <a:r>
              <a:rPr lang="sk-SK" dirty="0" err="1" smtClean="0"/>
              <a:t>simple</a:t>
            </a:r>
            <a:r>
              <a:rPr lang="sk-SK" dirty="0" smtClean="0"/>
              <a:t> </a:t>
            </a:r>
            <a:r>
              <a:rPr lang="sk-SK" dirty="0" err="1" smtClean="0"/>
              <a:t>sentences</a:t>
            </a:r>
            <a:r>
              <a:rPr lang="sk-SK" dirty="0" smtClean="0"/>
              <a:t>)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2. S + V + 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Subject</a:t>
            </a:r>
            <a:r>
              <a:rPr lang="sk-SK" dirty="0" smtClean="0"/>
              <a:t>, </a:t>
            </a:r>
            <a:r>
              <a:rPr lang="sk-SK" dirty="0" err="1" smtClean="0"/>
              <a:t>verb</a:t>
            </a:r>
            <a:r>
              <a:rPr lang="sk-SK" dirty="0" smtClean="0"/>
              <a:t> </a:t>
            </a:r>
            <a:r>
              <a:rPr lang="sk-SK" dirty="0" err="1" smtClean="0"/>
              <a:t>phrase</a:t>
            </a:r>
            <a:r>
              <a:rPr lang="sk-SK" dirty="0" smtClean="0"/>
              <a:t>, </a:t>
            </a:r>
            <a:r>
              <a:rPr lang="sk-SK" dirty="0" err="1" smtClean="0"/>
              <a:t>obligatory</a:t>
            </a:r>
            <a:r>
              <a:rPr lang="sk-SK" dirty="0" smtClean="0"/>
              <a:t> </a:t>
            </a:r>
            <a:r>
              <a:rPr lang="sk-SK" dirty="0" err="1" smtClean="0"/>
              <a:t>adverbial</a:t>
            </a:r>
            <a:endParaRPr lang="sk-SK" dirty="0" smtClean="0"/>
          </a:p>
          <a:p>
            <a:r>
              <a:rPr lang="sk-SK" i="1" dirty="0" smtClean="0"/>
              <a:t>Henry </a:t>
            </a:r>
            <a:r>
              <a:rPr lang="sk-SK" i="1" dirty="0" err="1" smtClean="0"/>
              <a:t>is</a:t>
            </a:r>
            <a:r>
              <a:rPr lang="sk-SK" i="1" dirty="0" smtClean="0"/>
              <a:t> in </a:t>
            </a:r>
            <a:r>
              <a:rPr lang="sk-SK" i="1" dirty="0" err="1" smtClean="0"/>
              <a:t>Paris</a:t>
            </a:r>
            <a:r>
              <a:rPr lang="sk-SK" i="1" dirty="0" smtClean="0"/>
              <a:t>.</a:t>
            </a:r>
          </a:p>
          <a:p>
            <a:r>
              <a:rPr lang="sk-SK" dirty="0" err="1" smtClean="0"/>
              <a:t>Adverbial</a:t>
            </a:r>
            <a:r>
              <a:rPr lang="sk-SK" dirty="0" smtClean="0"/>
              <a:t> – </a:t>
            </a:r>
            <a:r>
              <a:rPr lang="sk-SK" dirty="0" err="1" smtClean="0"/>
              <a:t>less</a:t>
            </a:r>
            <a:r>
              <a:rPr lang="sk-SK" dirty="0" smtClean="0"/>
              <a:t> mobile in </a:t>
            </a:r>
            <a:r>
              <a:rPr lang="sk-SK" dirty="0" err="1" smtClean="0"/>
              <a:t>this</a:t>
            </a:r>
            <a:r>
              <a:rPr lang="sk-SK" dirty="0" smtClean="0"/>
              <a:t> </a:t>
            </a:r>
            <a:r>
              <a:rPr lang="sk-SK" dirty="0" err="1" smtClean="0"/>
              <a:t>case</a:t>
            </a:r>
            <a:r>
              <a:rPr lang="sk-SK" dirty="0" smtClean="0"/>
              <a:t>, </a:t>
            </a:r>
            <a:r>
              <a:rPr lang="sk-SK" dirty="0" err="1" smtClean="0"/>
              <a:t>cannot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left</a:t>
            </a:r>
            <a:r>
              <a:rPr lang="sk-SK" dirty="0" smtClean="0"/>
              <a:t> </a:t>
            </a:r>
            <a:r>
              <a:rPr lang="sk-SK" dirty="0" err="1" smtClean="0"/>
              <a:t>out</a:t>
            </a:r>
            <a:endParaRPr lang="sk-SK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3. S + V + C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Subject</a:t>
            </a:r>
            <a:r>
              <a:rPr lang="sk-SK" dirty="0" smtClean="0"/>
              <a:t>, </a:t>
            </a:r>
            <a:r>
              <a:rPr lang="sk-SK" dirty="0" err="1" smtClean="0"/>
              <a:t>verb</a:t>
            </a:r>
            <a:r>
              <a:rPr lang="sk-SK" dirty="0" smtClean="0"/>
              <a:t> </a:t>
            </a:r>
            <a:r>
              <a:rPr lang="sk-SK" dirty="0" err="1" smtClean="0"/>
              <a:t>phrase</a:t>
            </a:r>
            <a:r>
              <a:rPr lang="sk-SK" dirty="0" smtClean="0"/>
              <a:t>, </a:t>
            </a:r>
            <a:r>
              <a:rPr lang="sk-SK" dirty="0" err="1" smtClean="0"/>
              <a:t>subject</a:t>
            </a:r>
            <a:r>
              <a:rPr lang="sk-SK" dirty="0" smtClean="0"/>
              <a:t> </a:t>
            </a:r>
            <a:r>
              <a:rPr lang="sk-SK" dirty="0" err="1" smtClean="0"/>
              <a:t>complement</a:t>
            </a:r>
            <a:endParaRPr lang="sk-SK" dirty="0" smtClean="0"/>
          </a:p>
          <a:p>
            <a:r>
              <a:rPr lang="sk-SK" i="1" dirty="0" err="1" smtClean="0"/>
              <a:t>Ellen</a:t>
            </a:r>
            <a:r>
              <a:rPr lang="sk-SK" i="1" dirty="0" smtClean="0"/>
              <a:t> </a:t>
            </a:r>
            <a:r>
              <a:rPr lang="sk-SK" i="1" dirty="0" err="1" smtClean="0"/>
              <a:t>is</a:t>
            </a:r>
            <a:r>
              <a:rPr lang="sk-SK" i="1" dirty="0" smtClean="0"/>
              <a:t> a </a:t>
            </a:r>
            <a:r>
              <a:rPr lang="sk-SK" i="1" dirty="0" err="1" smtClean="0"/>
              <a:t>teacher</a:t>
            </a:r>
            <a:r>
              <a:rPr lang="sk-SK" i="1" dirty="0" smtClean="0"/>
              <a:t>/</a:t>
            </a:r>
            <a:r>
              <a:rPr lang="sk-SK" i="1" dirty="0" err="1" smtClean="0"/>
              <a:t>pretty</a:t>
            </a:r>
            <a:r>
              <a:rPr lang="sk-SK" i="1" dirty="0" smtClean="0"/>
              <a:t>.</a:t>
            </a:r>
          </a:p>
          <a:p>
            <a:r>
              <a:rPr lang="sk-SK" dirty="0" err="1" smtClean="0"/>
              <a:t>Subject</a:t>
            </a:r>
            <a:r>
              <a:rPr lang="sk-SK" dirty="0" smtClean="0"/>
              <a:t> and </a:t>
            </a:r>
            <a:r>
              <a:rPr lang="sk-SK" dirty="0" err="1" smtClean="0"/>
              <a:t>copular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Two</a:t>
            </a:r>
            <a:r>
              <a:rPr lang="sk-SK" dirty="0" smtClean="0"/>
              <a:t> </a:t>
            </a:r>
            <a:r>
              <a:rPr lang="sk-SK" dirty="0" err="1" smtClean="0"/>
              <a:t>patterns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characterising</a:t>
            </a:r>
            <a:r>
              <a:rPr lang="sk-SK" b="1" dirty="0" smtClean="0"/>
              <a:t> </a:t>
            </a:r>
            <a:r>
              <a:rPr lang="sk-SK" b="1" dirty="0" err="1" smtClean="0"/>
              <a:t>pattern</a:t>
            </a:r>
            <a:r>
              <a:rPr lang="sk-SK" dirty="0" smtClean="0"/>
              <a:t> (</a:t>
            </a:r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/</a:t>
            </a:r>
            <a:r>
              <a:rPr lang="sk-SK" dirty="0" err="1" smtClean="0"/>
              <a:t>was</a:t>
            </a:r>
            <a:r>
              <a:rPr lang="sk-SK" dirty="0" smtClean="0"/>
              <a:t> X </a:t>
            </a:r>
            <a:r>
              <a:rPr lang="sk-SK" dirty="0" err="1" smtClean="0"/>
              <a:t>like</a:t>
            </a:r>
            <a:r>
              <a:rPr lang="sk-SK" dirty="0" smtClean="0"/>
              <a:t>? </a:t>
            </a:r>
            <a:r>
              <a:rPr lang="sk-SK" dirty="0" err="1" smtClean="0"/>
              <a:t>How</a:t>
            </a:r>
            <a:r>
              <a:rPr lang="sk-SK" dirty="0" smtClean="0"/>
              <a:t> </a:t>
            </a:r>
            <a:r>
              <a:rPr lang="sk-SK" dirty="0" err="1" smtClean="0"/>
              <a:t>did</a:t>
            </a:r>
            <a:r>
              <a:rPr lang="sk-SK" dirty="0" smtClean="0"/>
              <a:t> X </a:t>
            </a:r>
            <a:r>
              <a:rPr lang="sk-SK" dirty="0" err="1" smtClean="0"/>
              <a:t>change</a:t>
            </a:r>
            <a:r>
              <a:rPr lang="sk-SK" dirty="0" smtClean="0"/>
              <a:t>/has </a:t>
            </a:r>
            <a:r>
              <a:rPr lang="sk-SK" dirty="0" err="1" smtClean="0"/>
              <a:t>changed</a:t>
            </a:r>
            <a:r>
              <a:rPr lang="sk-SK" dirty="0" smtClean="0"/>
              <a:t>?)</a:t>
            </a:r>
          </a:p>
          <a:p>
            <a:r>
              <a:rPr lang="sk-SK" i="1" dirty="0" err="1" smtClean="0"/>
              <a:t>She</a:t>
            </a:r>
            <a:r>
              <a:rPr lang="sk-SK" i="1" dirty="0" smtClean="0"/>
              <a:t> </a:t>
            </a:r>
            <a:r>
              <a:rPr lang="sk-SK" i="1" dirty="0" err="1" smtClean="0"/>
              <a:t>remained</a:t>
            </a:r>
            <a:r>
              <a:rPr lang="sk-SK" i="1" dirty="0" smtClean="0"/>
              <a:t> </a:t>
            </a:r>
            <a:r>
              <a:rPr lang="sk-SK" i="1" dirty="0" err="1" smtClean="0"/>
              <a:t>scared</a:t>
            </a:r>
            <a:endParaRPr lang="sk-SK" i="1" dirty="0" smtClean="0"/>
          </a:p>
          <a:p>
            <a:r>
              <a:rPr lang="sk-SK" i="1" dirty="0" smtClean="0"/>
              <a:t>Tom </a:t>
            </a:r>
            <a:r>
              <a:rPr lang="sk-SK" i="1" dirty="0" err="1" smtClean="0"/>
              <a:t>became</a:t>
            </a:r>
            <a:r>
              <a:rPr lang="sk-SK" i="1" dirty="0" smtClean="0"/>
              <a:t> a </a:t>
            </a:r>
            <a:r>
              <a:rPr lang="sk-SK" i="1" dirty="0" err="1" smtClean="0"/>
              <a:t>scientist</a:t>
            </a:r>
            <a:endParaRPr lang="sk-SK" i="1" dirty="0" smtClean="0"/>
          </a:p>
          <a:p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identifying</a:t>
            </a:r>
            <a:r>
              <a:rPr lang="sk-SK" b="1" dirty="0" smtClean="0"/>
              <a:t> </a:t>
            </a:r>
            <a:r>
              <a:rPr lang="sk-SK" b="1" dirty="0" err="1" smtClean="0"/>
              <a:t>pattern</a:t>
            </a:r>
            <a:endParaRPr lang="sk-SK" b="1" dirty="0" smtClean="0"/>
          </a:p>
          <a:p>
            <a:r>
              <a:rPr lang="sk-SK" dirty="0" err="1" smtClean="0"/>
              <a:t>Which</a:t>
            </a:r>
            <a:r>
              <a:rPr lang="sk-SK" dirty="0" smtClean="0"/>
              <a:t> </a:t>
            </a:r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/</a:t>
            </a:r>
            <a:r>
              <a:rPr lang="sk-SK" dirty="0" err="1" smtClean="0"/>
              <a:t>was</a:t>
            </a:r>
            <a:r>
              <a:rPr lang="sk-SK" dirty="0" smtClean="0"/>
              <a:t> X?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use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copular</a:t>
            </a:r>
            <a:r>
              <a:rPr lang="sk-SK" dirty="0" smtClean="0"/>
              <a:t> </a:t>
            </a:r>
            <a:r>
              <a:rPr lang="sk-SK" i="1" dirty="0" err="1" smtClean="0"/>
              <a:t>be</a:t>
            </a:r>
            <a:endParaRPr lang="sk-SK" i="1" dirty="0" smtClean="0"/>
          </a:p>
          <a:p>
            <a:r>
              <a:rPr lang="sk-SK" i="1" dirty="0" err="1" smtClean="0"/>
              <a:t>Mr</a:t>
            </a:r>
            <a:r>
              <a:rPr lang="sk-SK" i="1" dirty="0" smtClean="0"/>
              <a:t> </a:t>
            </a:r>
            <a:r>
              <a:rPr lang="sk-SK" i="1" dirty="0" err="1" smtClean="0"/>
              <a:t>Miller</a:t>
            </a:r>
            <a:r>
              <a:rPr lang="sk-SK" i="1" dirty="0" smtClean="0"/>
              <a:t> </a:t>
            </a:r>
            <a:r>
              <a:rPr lang="sk-SK" i="1" dirty="0" err="1" smtClean="0"/>
              <a:t>is</a:t>
            </a:r>
            <a:r>
              <a:rPr lang="sk-SK" i="1" dirty="0" smtClean="0"/>
              <a:t> </a:t>
            </a:r>
            <a:r>
              <a:rPr lang="sk-SK" i="1" dirty="0" err="1" smtClean="0"/>
              <a:t>the</a:t>
            </a:r>
            <a:r>
              <a:rPr lang="sk-SK" i="1" dirty="0" smtClean="0"/>
              <a:t> </a:t>
            </a:r>
            <a:r>
              <a:rPr lang="sk-SK" i="1" dirty="0" err="1" smtClean="0"/>
              <a:t>president</a:t>
            </a:r>
            <a:r>
              <a:rPr lang="sk-SK" i="1" dirty="0" smtClean="0"/>
              <a:t> </a:t>
            </a:r>
            <a:r>
              <a:rPr lang="sk-SK" i="1" dirty="0" err="1" smtClean="0"/>
              <a:t>of</a:t>
            </a:r>
            <a:r>
              <a:rPr lang="sk-SK" i="1" dirty="0" smtClean="0"/>
              <a:t> </a:t>
            </a:r>
            <a:r>
              <a:rPr lang="sk-SK" i="1" dirty="0" err="1" smtClean="0"/>
              <a:t>the</a:t>
            </a:r>
            <a:r>
              <a:rPr lang="sk-SK" i="1" dirty="0" smtClean="0"/>
              <a:t> society.</a:t>
            </a:r>
            <a:endParaRPr lang="sk-SK" i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4. S + V + 0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Subject</a:t>
            </a:r>
            <a:r>
              <a:rPr lang="sk-SK" dirty="0" smtClean="0"/>
              <a:t>, </a:t>
            </a:r>
            <a:r>
              <a:rPr lang="sk-SK" dirty="0" err="1" smtClean="0"/>
              <a:t>verb</a:t>
            </a:r>
            <a:r>
              <a:rPr lang="sk-SK" dirty="0" smtClean="0"/>
              <a:t> </a:t>
            </a:r>
            <a:r>
              <a:rPr lang="sk-SK" dirty="0" err="1" smtClean="0"/>
              <a:t>phrase</a:t>
            </a:r>
            <a:r>
              <a:rPr lang="sk-SK" dirty="0" smtClean="0"/>
              <a:t>, </a:t>
            </a:r>
            <a:r>
              <a:rPr lang="sk-SK" dirty="0" err="1" smtClean="0"/>
              <a:t>direct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endParaRPr lang="sk-SK" dirty="0" smtClean="0"/>
          </a:p>
          <a:p>
            <a:r>
              <a:rPr lang="sk-SK" dirty="0" err="1" smtClean="0"/>
              <a:t>Subject</a:t>
            </a:r>
            <a:r>
              <a:rPr lang="sk-SK" dirty="0" smtClean="0"/>
              <a:t>, </a:t>
            </a:r>
            <a:r>
              <a:rPr lang="sk-SK" dirty="0" err="1" smtClean="0"/>
              <a:t>monotransitive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, a </a:t>
            </a:r>
            <a:r>
              <a:rPr lang="sk-SK" dirty="0" err="1" smtClean="0"/>
              <a:t>direct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endParaRPr lang="sk-SK" dirty="0" smtClean="0"/>
          </a:p>
          <a:p>
            <a:r>
              <a:rPr lang="sk-SK" i="1" dirty="0" err="1" smtClean="0"/>
              <a:t>She</a:t>
            </a:r>
            <a:r>
              <a:rPr lang="sk-SK" i="1" dirty="0" smtClean="0"/>
              <a:t> </a:t>
            </a:r>
            <a:r>
              <a:rPr lang="sk-SK" i="1" dirty="0" err="1" smtClean="0"/>
              <a:t>wrote</a:t>
            </a:r>
            <a:r>
              <a:rPr lang="sk-SK" i="1" dirty="0" smtClean="0"/>
              <a:t> a </a:t>
            </a:r>
            <a:r>
              <a:rPr lang="sk-SK" i="1" dirty="0" err="1" smtClean="0"/>
              <a:t>letter</a:t>
            </a:r>
            <a:r>
              <a:rPr lang="sk-SK" i="1" dirty="0" smtClean="0"/>
              <a:t>.</a:t>
            </a:r>
            <a:endParaRPr lang="sk-SK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5. S + V + O + 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Subject</a:t>
            </a:r>
            <a:r>
              <a:rPr lang="sk-SK" dirty="0" smtClean="0"/>
              <a:t>, </a:t>
            </a:r>
            <a:r>
              <a:rPr lang="sk-SK" dirty="0" err="1" smtClean="0"/>
              <a:t>verb</a:t>
            </a:r>
            <a:r>
              <a:rPr lang="sk-SK" dirty="0" smtClean="0"/>
              <a:t> </a:t>
            </a:r>
            <a:r>
              <a:rPr lang="sk-SK" dirty="0" err="1" smtClean="0"/>
              <a:t>phrase</a:t>
            </a:r>
            <a:r>
              <a:rPr lang="sk-SK" dirty="0" smtClean="0"/>
              <a:t>, </a:t>
            </a:r>
            <a:r>
              <a:rPr lang="sk-SK" dirty="0" err="1" smtClean="0"/>
              <a:t>indirect</a:t>
            </a:r>
            <a:r>
              <a:rPr lang="sk-SK" dirty="0"/>
              <a:t> </a:t>
            </a:r>
            <a:r>
              <a:rPr lang="sk-SK" dirty="0" err="1" smtClean="0"/>
              <a:t>object</a:t>
            </a:r>
            <a:r>
              <a:rPr lang="sk-SK" dirty="0" smtClean="0"/>
              <a:t>, </a:t>
            </a:r>
            <a:r>
              <a:rPr lang="sk-SK" dirty="0" err="1" smtClean="0"/>
              <a:t>direct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endParaRPr lang="sk-SK" dirty="0" smtClean="0"/>
          </a:p>
          <a:p>
            <a:r>
              <a:rPr lang="sk-SK" i="1" dirty="0" err="1" smtClean="0"/>
              <a:t>We</a:t>
            </a:r>
            <a:r>
              <a:rPr lang="sk-SK" i="1" dirty="0" smtClean="0"/>
              <a:t> </a:t>
            </a:r>
            <a:r>
              <a:rPr lang="sk-SK" i="1" dirty="0" err="1" smtClean="0"/>
              <a:t>gave</a:t>
            </a:r>
            <a:r>
              <a:rPr lang="sk-SK" i="1" dirty="0" smtClean="0"/>
              <a:t> </a:t>
            </a:r>
            <a:r>
              <a:rPr lang="sk-SK" i="1" dirty="0" err="1" smtClean="0"/>
              <a:t>him</a:t>
            </a:r>
            <a:r>
              <a:rPr lang="sk-SK" i="1" dirty="0" smtClean="0"/>
              <a:t> a </a:t>
            </a:r>
            <a:r>
              <a:rPr lang="sk-SK" i="1" dirty="0" err="1" smtClean="0"/>
              <a:t>nice</a:t>
            </a:r>
            <a:r>
              <a:rPr lang="sk-SK" i="1" dirty="0" smtClean="0"/>
              <a:t> </a:t>
            </a:r>
            <a:r>
              <a:rPr lang="sk-SK" i="1" dirty="0" err="1" smtClean="0"/>
              <a:t>present</a:t>
            </a:r>
            <a:r>
              <a:rPr lang="sk-SK" i="1" dirty="0" smtClean="0"/>
              <a:t>.</a:t>
            </a:r>
          </a:p>
          <a:p>
            <a:r>
              <a:rPr lang="sk-SK" dirty="0" err="1" smtClean="0"/>
              <a:t>ditransitive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endParaRPr lang="sk-SK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6. S + V + O + C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Subject</a:t>
            </a:r>
            <a:r>
              <a:rPr lang="sk-SK" dirty="0" smtClean="0"/>
              <a:t>, </a:t>
            </a:r>
            <a:r>
              <a:rPr lang="sk-SK" dirty="0" err="1" smtClean="0"/>
              <a:t>verb</a:t>
            </a:r>
            <a:r>
              <a:rPr lang="sk-SK" dirty="0" smtClean="0"/>
              <a:t> </a:t>
            </a:r>
            <a:r>
              <a:rPr lang="sk-SK" dirty="0" err="1" smtClean="0"/>
              <a:t>phrase</a:t>
            </a:r>
            <a:r>
              <a:rPr lang="sk-SK" dirty="0" smtClean="0"/>
              <a:t>, </a:t>
            </a:r>
            <a:r>
              <a:rPr lang="sk-SK" dirty="0" err="1" smtClean="0"/>
              <a:t>direct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r>
              <a:rPr lang="sk-SK" dirty="0" smtClean="0"/>
              <a:t>, </a:t>
            </a:r>
            <a:r>
              <a:rPr lang="sk-SK" dirty="0" err="1" smtClean="0"/>
              <a:t>complement</a:t>
            </a:r>
            <a:endParaRPr lang="sk-SK" dirty="0" smtClean="0"/>
          </a:p>
          <a:p>
            <a:r>
              <a:rPr lang="sk-SK" i="1" dirty="0" err="1" smtClean="0"/>
              <a:t>They</a:t>
            </a:r>
            <a:r>
              <a:rPr lang="sk-SK" i="1" dirty="0" smtClean="0"/>
              <a:t> </a:t>
            </a:r>
            <a:r>
              <a:rPr lang="sk-SK" i="1" dirty="0" err="1" smtClean="0"/>
              <a:t>found</a:t>
            </a:r>
            <a:r>
              <a:rPr lang="sk-SK" i="1" dirty="0" smtClean="0"/>
              <a:t> </a:t>
            </a:r>
            <a:r>
              <a:rPr lang="sk-SK" i="1" dirty="0" err="1" smtClean="0"/>
              <a:t>it</a:t>
            </a:r>
            <a:r>
              <a:rPr lang="sk-SK" i="1" dirty="0" smtClean="0"/>
              <a:t> </a:t>
            </a:r>
            <a:r>
              <a:rPr lang="sk-SK" i="1" dirty="0" err="1" smtClean="0"/>
              <a:t>difficult</a:t>
            </a:r>
            <a:r>
              <a:rPr lang="sk-SK" i="1" dirty="0" smtClean="0"/>
              <a:t>.</a:t>
            </a:r>
          </a:p>
          <a:p>
            <a:r>
              <a:rPr lang="sk-SK" dirty="0" err="1" smtClean="0"/>
              <a:t>Complex</a:t>
            </a:r>
            <a:r>
              <a:rPr lang="sk-SK" dirty="0" smtClean="0"/>
              <a:t> </a:t>
            </a:r>
            <a:r>
              <a:rPr lang="sk-SK" dirty="0" err="1" smtClean="0"/>
              <a:t>transitive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endParaRPr lang="sk-SK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7. S + V + O + 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Subject</a:t>
            </a:r>
            <a:r>
              <a:rPr lang="sk-SK" dirty="0" smtClean="0"/>
              <a:t>, </a:t>
            </a:r>
            <a:r>
              <a:rPr lang="sk-SK" dirty="0" err="1" smtClean="0"/>
              <a:t>verb</a:t>
            </a:r>
            <a:r>
              <a:rPr lang="sk-SK" dirty="0" smtClean="0"/>
              <a:t> </a:t>
            </a:r>
            <a:r>
              <a:rPr lang="sk-SK" dirty="0" err="1" smtClean="0"/>
              <a:t>phrase</a:t>
            </a:r>
            <a:r>
              <a:rPr lang="sk-SK" dirty="0" smtClean="0"/>
              <a:t>, </a:t>
            </a:r>
            <a:r>
              <a:rPr lang="sk-SK" dirty="0" err="1" smtClean="0"/>
              <a:t>direct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r>
              <a:rPr lang="sk-SK" dirty="0" smtClean="0"/>
              <a:t>, </a:t>
            </a:r>
            <a:r>
              <a:rPr lang="sk-SK" dirty="0" err="1" smtClean="0"/>
              <a:t>obligatory</a:t>
            </a:r>
            <a:r>
              <a:rPr lang="sk-SK" dirty="0" smtClean="0"/>
              <a:t> </a:t>
            </a:r>
            <a:r>
              <a:rPr lang="sk-SK" dirty="0" err="1" smtClean="0"/>
              <a:t>adverbial</a:t>
            </a:r>
            <a:endParaRPr lang="sk-SK" dirty="0" smtClean="0"/>
          </a:p>
          <a:p>
            <a:r>
              <a:rPr lang="sk-SK" i="1" dirty="0" smtClean="0"/>
              <a:t>I </a:t>
            </a:r>
            <a:r>
              <a:rPr lang="sk-SK" i="1" dirty="0" err="1" smtClean="0"/>
              <a:t>took</a:t>
            </a:r>
            <a:r>
              <a:rPr lang="sk-SK" i="1" dirty="0" smtClean="0"/>
              <a:t> </a:t>
            </a:r>
            <a:r>
              <a:rPr lang="sk-SK" i="1" dirty="0" err="1" smtClean="0"/>
              <a:t>the</a:t>
            </a:r>
            <a:r>
              <a:rPr lang="sk-SK" i="1" dirty="0" smtClean="0"/>
              <a:t> </a:t>
            </a:r>
            <a:r>
              <a:rPr lang="sk-SK" i="1" dirty="0" err="1" smtClean="0"/>
              <a:t>book</a:t>
            </a:r>
            <a:r>
              <a:rPr lang="sk-SK" i="1" dirty="0" smtClean="0"/>
              <a:t> </a:t>
            </a:r>
            <a:r>
              <a:rPr lang="sk-SK" i="1" dirty="0" err="1" smtClean="0"/>
              <a:t>from</a:t>
            </a:r>
            <a:r>
              <a:rPr lang="sk-SK" i="1" dirty="0" smtClean="0"/>
              <a:t> </a:t>
            </a:r>
            <a:r>
              <a:rPr lang="sk-SK" i="1" dirty="0" err="1" smtClean="0"/>
              <a:t>the</a:t>
            </a:r>
            <a:r>
              <a:rPr lang="sk-SK" i="1" dirty="0" smtClean="0"/>
              <a:t> </a:t>
            </a:r>
            <a:r>
              <a:rPr lang="sk-SK" i="1" dirty="0" err="1" smtClean="0"/>
              <a:t>shelf</a:t>
            </a:r>
            <a:r>
              <a:rPr lang="sk-SK" i="1" dirty="0" smtClean="0"/>
              <a:t>.</a:t>
            </a:r>
          </a:p>
          <a:p>
            <a:r>
              <a:rPr lang="sk-SK" dirty="0" err="1" smtClean="0"/>
              <a:t>Adverbial</a:t>
            </a:r>
            <a:r>
              <a:rPr lang="sk-SK" dirty="0" smtClean="0"/>
              <a:t> – </a:t>
            </a:r>
            <a:r>
              <a:rPr lang="sk-SK" dirty="0" err="1" smtClean="0"/>
              <a:t>location</a:t>
            </a:r>
            <a:endParaRPr lang="sk-SK" dirty="0"/>
          </a:p>
          <a:p>
            <a:r>
              <a:rPr lang="sk-SK" dirty="0" err="1" smtClean="0"/>
              <a:t>Adverbial</a:t>
            </a:r>
            <a:r>
              <a:rPr lang="sk-SK" dirty="0" smtClean="0"/>
              <a:t> </a:t>
            </a:r>
            <a:r>
              <a:rPr lang="sk-SK" dirty="0" err="1" smtClean="0"/>
              <a:t>cannot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moved</a:t>
            </a:r>
            <a:r>
              <a:rPr lang="sk-SK" dirty="0" smtClean="0"/>
              <a:t> in </a:t>
            </a:r>
            <a:r>
              <a:rPr lang="sk-SK" dirty="0" err="1" smtClean="0"/>
              <a:t>this</a:t>
            </a:r>
            <a:r>
              <a:rPr lang="sk-SK" dirty="0" smtClean="0"/>
              <a:t> </a:t>
            </a:r>
            <a:r>
              <a:rPr lang="sk-SK" dirty="0" err="1" smtClean="0"/>
              <a:t>case</a:t>
            </a:r>
            <a:endParaRPr lang="sk-SK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same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 </a:t>
            </a:r>
            <a:r>
              <a:rPr lang="sk-SK" dirty="0" err="1" smtClean="0"/>
              <a:t>may</a:t>
            </a:r>
            <a:r>
              <a:rPr lang="sk-SK" dirty="0" smtClean="0"/>
              <a:t> </a:t>
            </a:r>
            <a:r>
              <a:rPr lang="sk-SK" dirty="0" err="1" smtClean="0"/>
              <a:t>enter</a:t>
            </a:r>
            <a:r>
              <a:rPr lang="sk-SK" dirty="0" smtClean="0"/>
              <a:t> </a:t>
            </a:r>
            <a:r>
              <a:rPr lang="sk-SK" dirty="0" err="1" smtClean="0"/>
              <a:t>into</a:t>
            </a:r>
            <a:r>
              <a:rPr lang="sk-SK" dirty="0" smtClean="0"/>
              <a:t> </a:t>
            </a:r>
            <a:r>
              <a:rPr lang="sk-SK" dirty="0" err="1" smtClean="0"/>
              <a:t>different</a:t>
            </a:r>
            <a:r>
              <a:rPr lang="sk-SK" dirty="0" smtClean="0"/>
              <a:t> </a:t>
            </a:r>
            <a:r>
              <a:rPr lang="sk-SK" dirty="0" err="1" smtClean="0"/>
              <a:t>patterns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SV: I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singing</a:t>
            </a:r>
            <a:r>
              <a:rPr lang="sk-SK" dirty="0" smtClean="0"/>
              <a:t>.</a:t>
            </a:r>
          </a:p>
          <a:p>
            <a:r>
              <a:rPr lang="sk-SK" dirty="0" smtClean="0"/>
              <a:t>SVO: I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singing</a:t>
            </a:r>
            <a:r>
              <a:rPr lang="sk-SK" dirty="0" smtClean="0"/>
              <a:t>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English</a:t>
            </a:r>
            <a:r>
              <a:rPr lang="sk-SK" dirty="0" smtClean="0"/>
              <a:t> song.</a:t>
            </a:r>
          </a:p>
          <a:p>
            <a:r>
              <a:rPr lang="sk-SK" dirty="0" smtClean="0"/>
              <a:t>SVOC: </a:t>
            </a:r>
            <a:r>
              <a:rPr lang="sk-SK" dirty="0" err="1" smtClean="0"/>
              <a:t>She</a:t>
            </a:r>
            <a:r>
              <a:rPr lang="sk-SK" dirty="0" smtClean="0"/>
              <a:t> has </a:t>
            </a:r>
            <a:r>
              <a:rPr lang="sk-SK" dirty="0" err="1" smtClean="0"/>
              <a:t>made</a:t>
            </a:r>
            <a:r>
              <a:rPr lang="sk-SK" dirty="0" smtClean="0"/>
              <a:t> </a:t>
            </a:r>
            <a:r>
              <a:rPr lang="sk-SK" dirty="0" err="1" smtClean="0"/>
              <a:t>me</a:t>
            </a:r>
            <a:r>
              <a:rPr lang="sk-SK" dirty="0" smtClean="0"/>
              <a:t> </a:t>
            </a:r>
            <a:r>
              <a:rPr lang="sk-SK" dirty="0" err="1" smtClean="0"/>
              <a:t>fool</a:t>
            </a:r>
            <a:r>
              <a:rPr lang="sk-SK" dirty="0" smtClean="0"/>
              <a:t>.</a:t>
            </a:r>
          </a:p>
          <a:p>
            <a:r>
              <a:rPr lang="sk-SK" dirty="0" smtClean="0"/>
              <a:t>SVO: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made</a:t>
            </a:r>
            <a:r>
              <a:rPr lang="sk-SK" dirty="0" smtClean="0"/>
              <a:t> </a:t>
            </a:r>
            <a:r>
              <a:rPr lang="sk-SK" dirty="0" err="1" smtClean="0"/>
              <a:t>coffee</a:t>
            </a:r>
            <a:r>
              <a:rPr lang="sk-SK" dirty="0"/>
              <a:t>.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Variations</a:t>
            </a:r>
            <a:r>
              <a:rPr lang="sk-SK" dirty="0" smtClean="0"/>
              <a:t> on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patterns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Inversion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 and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 </a:t>
            </a:r>
            <a:r>
              <a:rPr lang="sk-SK" dirty="0" err="1" smtClean="0"/>
              <a:t>phrase</a:t>
            </a:r>
            <a:r>
              <a:rPr lang="sk-SK" dirty="0" smtClean="0"/>
              <a:t> (Had I </a:t>
            </a:r>
            <a:r>
              <a:rPr lang="sk-SK" dirty="0" err="1" smtClean="0"/>
              <a:t>been</a:t>
            </a:r>
            <a:r>
              <a:rPr lang="sk-SK" dirty="0" smtClean="0"/>
              <a:t> </a:t>
            </a:r>
            <a:r>
              <a:rPr lang="sk-SK" dirty="0" err="1" smtClean="0"/>
              <a:t>there</a:t>
            </a:r>
            <a:r>
              <a:rPr lang="sk-SK" dirty="0" smtClean="0"/>
              <a:t>, I </a:t>
            </a:r>
            <a:r>
              <a:rPr lang="sk-SK" dirty="0" err="1" smtClean="0"/>
              <a:t>would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said</a:t>
            </a:r>
            <a:r>
              <a:rPr lang="sk-SK" dirty="0" smtClean="0"/>
              <a:t> a </a:t>
            </a:r>
            <a:r>
              <a:rPr lang="sk-SK" dirty="0" err="1" smtClean="0"/>
              <a:t>word</a:t>
            </a:r>
            <a:r>
              <a:rPr lang="sk-SK" dirty="0" smtClean="0"/>
              <a:t>)</a:t>
            </a:r>
          </a:p>
          <a:p>
            <a:r>
              <a:rPr lang="sk-SK" b="1" dirty="0" err="1" smtClean="0"/>
              <a:t>Fronting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objects</a:t>
            </a:r>
            <a:r>
              <a:rPr lang="sk-SK" dirty="0" smtClean="0"/>
              <a:t> or </a:t>
            </a:r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r>
              <a:rPr lang="sk-SK" dirty="0" smtClean="0"/>
              <a:t> (</a:t>
            </a:r>
            <a:r>
              <a:rPr lang="sk-SK" dirty="0" err="1" smtClean="0"/>
              <a:t>Her</a:t>
            </a:r>
            <a:r>
              <a:rPr lang="sk-SK" dirty="0" smtClean="0"/>
              <a:t> </a:t>
            </a:r>
            <a:r>
              <a:rPr lang="sk-SK" dirty="0" err="1" smtClean="0"/>
              <a:t>character</a:t>
            </a:r>
            <a:r>
              <a:rPr lang="sk-SK" dirty="0" smtClean="0"/>
              <a:t> I do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like</a:t>
            </a:r>
            <a:r>
              <a:rPr lang="sk-SK" dirty="0" smtClean="0"/>
              <a:t>)</a:t>
            </a:r>
          </a:p>
          <a:p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passive</a:t>
            </a:r>
            <a:r>
              <a:rPr lang="sk-SK" b="1" dirty="0" smtClean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window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broken</a:t>
            </a:r>
            <a:r>
              <a:rPr lang="sk-SK" dirty="0" smtClean="0"/>
              <a:t>)</a:t>
            </a:r>
          </a:p>
          <a:p>
            <a:r>
              <a:rPr lang="sk-SK" b="1" dirty="0" err="1" smtClean="0"/>
              <a:t>Existential</a:t>
            </a:r>
            <a:r>
              <a:rPr lang="sk-SK" b="1" dirty="0" smtClean="0"/>
              <a:t> ´</a:t>
            </a:r>
            <a:r>
              <a:rPr lang="sk-SK" b="1" dirty="0" err="1" smtClean="0"/>
              <a:t>there</a:t>
            </a:r>
            <a:r>
              <a:rPr lang="sk-SK" b="1" dirty="0" smtClean="0"/>
              <a:t>´ </a:t>
            </a:r>
            <a:r>
              <a:rPr lang="sk-SK" dirty="0" smtClean="0"/>
              <a:t>(</a:t>
            </a:r>
            <a:r>
              <a:rPr lang="sk-SK" dirty="0" err="1" smtClean="0"/>
              <a:t>There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a </a:t>
            </a:r>
            <a:r>
              <a:rPr lang="sk-SK" dirty="0" err="1" smtClean="0"/>
              <a:t>stranger</a:t>
            </a:r>
            <a:r>
              <a:rPr lang="sk-SK" dirty="0" smtClean="0"/>
              <a:t> </a:t>
            </a:r>
            <a:r>
              <a:rPr lang="sk-SK" dirty="0" err="1" smtClean="0"/>
              <a:t>standing</a:t>
            </a:r>
            <a:r>
              <a:rPr lang="sk-SK" dirty="0" smtClean="0"/>
              <a:t> in front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house</a:t>
            </a:r>
            <a:r>
              <a:rPr lang="sk-SK" dirty="0" smtClean="0"/>
              <a:t>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err="1" smtClean="0"/>
              <a:t>Extraposition</a:t>
            </a:r>
            <a:r>
              <a:rPr lang="sk-SK" dirty="0" smtClean="0"/>
              <a:t> – </a:t>
            </a:r>
            <a:r>
              <a:rPr lang="sk-SK" dirty="0" err="1" smtClean="0"/>
              <a:t>anticipatory</a:t>
            </a:r>
            <a:r>
              <a:rPr lang="sk-SK" dirty="0" smtClean="0"/>
              <a:t> (</a:t>
            </a:r>
            <a:r>
              <a:rPr lang="sk-SK" dirty="0" err="1" smtClean="0"/>
              <a:t>introductory</a:t>
            </a:r>
            <a:r>
              <a:rPr lang="sk-SK" dirty="0" smtClean="0"/>
              <a:t>) </a:t>
            </a:r>
            <a:r>
              <a:rPr lang="sk-SK" dirty="0" err="1" smtClean="0"/>
              <a:t>it</a:t>
            </a:r>
            <a:r>
              <a:rPr lang="sk-SK" dirty="0" smtClean="0"/>
              <a:t> (</a:t>
            </a:r>
            <a:r>
              <a:rPr lang="sk-SK" b="1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obvious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took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)</a:t>
            </a:r>
          </a:p>
          <a:p>
            <a:r>
              <a:rPr lang="sk-SK" b="1" dirty="0" err="1" smtClean="0"/>
              <a:t>Clefting</a:t>
            </a:r>
            <a:r>
              <a:rPr lang="sk-SK" dirty="0" smtClean="0"/>
              <a:t> –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divided</a:t>
            </a:r>
            <a:r>
              <a:rPr lang="sk-SK" dirty="0" smtClean="0"/>
              <a:t> </a:t>
            </a:r>
            <a:r>
              <a:rPr lang="sk-SK" dirty="0" err="1" smtClean="0"/>
              <a:t>into</a:t>
            </a:r>
            <a:r>
              <a:rPr lang="sk-SK" dirty="0" smtClean="0"/>
              <a:t> </a:t>
            </a:r>
            <a:r>
              <a:rPr lang="sk-SK" dirty="0" err="1" smtClean="0"/>
              <a:t>two</a:t>
            </a:r>
            <a:r>
              <a:rPr lang="sk-SK" dirty="0" smtClean="0"/>
              <a:t> </a:t>
            </a:r>
            <a:r>
              <a:rPr lang="sk-SK" dirty="0" err="1" smtClean="0"/>
              <a:t>parts</a:t>
            </a:r>
            <a:r>
              <a:rPr lang="sk-SK" dirty="0" smtClean="0"/>
              <a:t>, </a:t>
            </a:r>
            <a:r>
              <a:rPr lang="sk-SK" dirty="0" err="1" smtClean="0"/>
              <a:t>each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its</a:t>
            </a:r>
            <a:r>
              <a:rPr lang="sk-SK" dirty="0" smtClean="0"/>
              <a:t> </a:t>
            </a:r>
            <a:r>
              <a:rPr lang="sk-SK" dirty="0" err="1" smtClean="0"/>
              <a:t>own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 (</a:t>
            </a:r>
            <a:r>
              <a:rPr lang="sk-SK" b="1" dirty="0" err="1" smtClean="0"/>
              <a:t>It</a:t>
            </a:r>
            <a:r>
              <a:rPr lang="sk-SK" b="1" dirty="0" smtClean="0"/>
              <a:t> </a:t>
            </a:r>
            <a:r>
              <a:rPr lang="sk-SK" b="1" dirty="0" err="1" smtClean="0"/>
              <a:t>was</a:t>
            </a:r>
            <a:r>
              <a:rPr lang="sk-SK" b="1" dirty="0" smtClean="0"/>
              <a:t> </a:t>
            </a:r>
            <a:r>
              <a:rPr lang="sk-SK" b="1" dirty="0" err="1" smtClean="0"/>
              <a:t>his</a:t>
            </a:r>
            <a:r>
              <a:rPr lang="sk-SK" b="1" dirty="0" smtClean="0"/>
              <a:t> </a:t>
            </a:r>
            <a:r>
              <a:rPr lang="sk-SK" b="1" dirty="0" err="1" smtClean="0"/>
              <a:t>dog</a:t>
            </a:r>
            <a:r>
              <a:rPr lang="sk-SK" b="1" dirty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ate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sandwich</a:t>
            </a:r>
            <a:r>
              <a:rPr lang="sk-SK" dirty="0" smtClean="0"/>
              <a:t>)</a:t>
            </a:r>
            <a:endParaRPr lang="sk-SK" dirty="0" smtClean="0"/>
          </a:p>
          <a:p>
            <a:r>
              <a:rPr lang="sk-SK" b="1" dirty="0" err="1" smtClean="0"/>
              <a:t>Ellipsis</a:t>
            </a:r>
            <a:r>
              <a:rPr lang="sk-SK" dirty="0" smtClean="0"/>
              <a:t> – </a:t>
            </a:r>
            <a:r>
              <a:rPr lang="sk-SK" dirty="0" err="1" smtClean="0"/>
              <a:t>omission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r>
              <a:rPr lang="sk-SK" dirty="0" smtClean="0"/>
              <a:t> </a:t>
            </a:r>
            <a:r>
              <a:rPr lang="sk-SK" dirty="0" err="1" smtClean="0"/>
              <a:t>which</a:t>
            </a:r>
            <a:r>
              <a:rPr lang="sk-SK" dirty="0" smtClean="0"/>
              <a:t> are </a:t>
            </a:r>
            <a:r>
              <a:rPr lang="sk-SK" dirty="0" err="1" smtClean="0"/>
              <a:t>recoverable</a:t>
            </a:r>
            <a:r>
              <a:rPr lang="sk-SK" dirty="0" smtClean="0"/>
              <a:t> </a:t>
            </a:r>
            <a:r>
              <a:rPr lang="sk-SK" dirty="0" err="1" smtClean="0"/>
              <a:t>from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context</a:t>
            </a:r>
            <a:r>
              <a:rPr lang="sk-SK" dirty="0" smtClean="0"/>
              <a:t> (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thanked</a:t>
            </a:r>
            <a:r>
              <a:rPr lang="sk-SK" dirty="0" smtClean="0"/>
              <a:t> </a:t>
            </a:r>
            <a:r>
              <a:rPr lang="sk-SK" dirty="0" err="1" smtClean="0"/>
              <a:t>him</a:t>
            </a:r>
            <a:r>
              <a:rPr lang="sk-SK" dirty="0" smtClean="0"/>
              <a:t> </a:t>
            </a:r>
            <a:r>
              <a:rPr lang="sk-SK" dirty="0" err="1" smtClean="0"/>
              <a:t>but</a:t>
            </a:r>
            <a:r>
              <a:rPr lang="sk-SK" dirty="0" smtClean="0"/>
              <a:t> (</a:t>
            </a:r>
            <a:r>
              <a:rPr lang="sk-SK" dirty="0" err="1" smtClean="0"/>
              <a:t>she</a:t>
            </a:r>
            <a:r>
              <a:rPr lang="sk-SK" dirty="0" smtClean="0"/>
              <a:t>)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hear</a:t>
            </a:r>
            <a:r>
              <a:rPr lang="sk-SK" dirty="0" smtClean="0"/>
              <a:t> </a:t>
            </a:r>
            <a:r>
              <a:rPr lang="sk-SK" dirty="0" err="1" smtClean="0"/>
              <a:t>any</a:t>
            </a:r>
            <a:r>
              <a:rPr lang="sk-SK" dirty="0" smtClean="0"/>
              <a:t> </a:t>
            </a:r>
            <a:r>
              <a:rPr lang="sk-SK" dirty="0" err="1" smtClean="0"/>
              <a:t>response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a </a:t>
            </a:r>
            <a:r>
              <a:rPr lang="sk-SK" dirty="0" err="1" smtClean="0"/>
              <a:t>clause</a:t>
            </a:r>
            <a:r>
              <a:rPr lang="sk-SK" dirty="0" smtClean="0"/>
              <a:t>?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whole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endParaRPr lang="sk-SK" dirty="0" smtClean="0"/>
          </a:p>
          <a:p>
            <a:r>
              <a:rPr lang="sk-SK" dirty="0" smtClean="0"/>
              <a:t>A part </a:t>
            </a:r>
            <a:r>
              <a:rPr lang="sk-SK" dirty="0" err="1" smtClean="0"/>
              <a:t>of</a:t>
            </a:r>
            <a:r>
              <a:rPr lang="sk-SK" dirty="0" smtClean="0"/>
              <a:t> a </a:t>
            </a:r>
            <a:r>
              <a:rPr lang="sk-SK" dirty="0" err="1" smtClean="0"/>
              <a:t>sentence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Subject</a:t>
            </a:r>
            <a:r>
              <a:rPr lang="sk-SK" dirty="0" smtClean="0"/>
              <a:t> and </a:t>
            </a:r>
            <a:r>
              <a:rPr lang="sk-SK" dirty="0" err="1" smtClean="0"/>
              <a:t>Verb</a:t>
            </a:r>
            <a:endParaRPr lang="sk-SK" dirty="0" smtClean="0"/>
          </a:p>
          <a:p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r>
              <a:rPr lang="sk-SK" dirty="0" smtClean="0"/>
              <a:t>:</a:t>
            </a:r>
          </a:p>
          <a:p>
            <a:r>
              <a:rPr lang="sk-SK" i="1" dirty="0" err="1" smtClean="0"/>
              <a:t>Object</a:t>
            </a:r>
            <a:r>
              <a:rPr lang="sk-SK" i="1" dirty="0" smtClean="0"/>
              <a:t>, </a:t>
            </a:r>
            <a:r>
              <a:rPr lang="sk-SK" i="1" dirty="0" err="1" smtClean="0"/>
              <a:t>complement</a:t>
            </a:r>
            <a:r>
              <a:rPr lang="sk-SK" i="1" dirty="0" smtClean="0"/>
              <a:t> or </a:t>
            </a:r>
            <a:r>
              <a:rPr lang="sk-SK" i="1" dirty="0" err="1" smtClean="0"/>
              <a:t>adverbial</a:t>
            </a:r>
            <a:endParaRPr lang="sk-SK" i="1" dirty="0" smtClean="0"/>
          </a:p>
          <a:p>
            <a:r>
              <a:rPr lang="sk-SK" dirty="0" err="1" smtClean="0"/>
              <a:t>Clause</a:t>
            </a:r>
            <a:r>
              <a:rPr lang="sk-SK" dirty="0" smtClean="0"/>
              <a:t> – </a:t>
            </a:r>
            <a:r>
              <a:rPr lang="sk-SK" dirty="0" err="1" smtClean="0"/>
              <a:t>independent</a:t>
            </a:r>
            <a:r>
              <a:rPr lang="sk-SK" dirty="0" smtClean="0"/>
              <a:t> or </a:t>
            </a:r>
            <a:r>
              <a:rPr lang="sk-SK" dirty="0" err="1" smtClean="0"/>
              <a:t>dependent</a:t>
            </a:r>
            <a:endParaRPr lang="sk-SK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Postponement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objects</a:t>
            </a:r>
            <a:r>
              <a:rPr lang="sk-SK" dirty="0" smtClean="0"/>
              <a:t> (</a:t>
            </a:r>
            <a:r>
              <a:rPr lang="sk-SK" dirty="0" err="1" smtClean="0"/>
              <a:t>Mr</a:t>
            </a:r>
            <a:r>
              <a:rPr lang="sk-SK" dirty="0" smtClean="0"/>
              <a:t> </a:t>
            </a:r>
            <a:r>
              <a:rPr lang="sk-SK" dirty="0" err="1" smtClean="0"/>
              <a:t>Hunter</a:t>
            </a:r>
            <a:r>
              <a:rPr lang="sk-SK" dirty="0" smtClean="0"/>
              <a:t> has </a:t>
            </a:r>
            <a:r>
              <a:rPr lang="sk-SK" dirty="0" err="1" smtClean="0"/>
              <a:t>repeatedly</a:t>
            </a:r>
            <a:r>
              <a:rPr lang="sk-SK" dirty="0" smtClean="0"/>
              <a:t> </a:t>
            </a:r>
            <a:r>
              <a:rPr lang="sk-SK" dirty="0" err="1" smtClean="0"/>
              <a:t>made</a:t>
            </a:r>
            <a:r>
              <a:rPr lang="sk-SK" dirty="0" smtClean="0"/>
              <a:t> </a:t>
            </a:r>
            <a:r>
              <a:rPr lang="sk-SK" dirty="0" err="1" smtClean="0"/>
              <a:t>clear</a:t>
            </a:r>
            <a:r>
              <a:rPr lang="sk-SK" dirty="0" smtClean="0"/>
              <a:t> </a:t>
            </a:r>
            <a:r>
              <a:rPr lang="sk-SK" b="1" dirty="0" err="1" smtClean="0"/>
              <a:t>his</a:t>
            </a:r>
            <a:r>
              <a:rPr lang="sk-SK" b="1" dirty="0" smtClean="0"/>
              <a:t> </a:t>
            </a:r>
            <a:r>
              <a:rPr lang="sk-SK" b="1" dirty="0" err="1" smtClean="0"/>
              <a:t>strong</a:t>
            </a:r>
            <a:r>
              <a:rPr lang="sk-SK" b="1" dirty="0" smtClean="0"/>
              <a:t> </a:t>
            </a:r>
            <a:r>
              <a:rPr lang="sk-SK" b="1" dirty="0" err="1" smtClean="0"/>
              <a:t>opposition</a:t>
            </a:r>
            <a:r>
              <a:rPr lang="sk-SK" b="1" dirty="0" smtClean="0"/>
              <a:t> to </a:t>
            </a:r>
            <a:r>
              <a:rPr lang="sk-SK" b="1" dirty="0" err="1" smtClean="0"/>
              <a:t>changing</a:t>
            </a:r>
            <a:r>
              <a:rPr lang="sk-SK" b="1" dirty="0" smtClean="0"/>
              <a:t>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rules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All</a:t>
            </a:r>
            <a:r>
              <a:rPr lang="sk-SK" dirty="0" smtClean="0"/>
              <a:t> </a:t>
            </a:r>
            <a:r>
              <a:rPr lang="sk-SK" dirty="0" err="1" smtClean="0"/>
              <a:t>variations</a:t>
            </a:r>
            <a:r>
              <a:rPr lang="sk-SK" dirty="0" smtClean="0"/>
              <a:t> – </a:t>
            </a:r>
            <a:r>
              <a:rPr lang="sk-SK" dirty="0" err="1" smtClean="0"/>
              <a:t>reordering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information</a:t>
            </a:r>
            <a:endParaRPr lang="sk-SK" dirty="0" smtClean="0"/>
          </a:p>
          <a:p>
            <a:r>
              <a:rPr lang="sk-SK" dirty="0" err="1" smtClean="0"/>
              <a:t>Communicative</a:t>
            </a:r>
            <a:r>
              <a:rPr lang="sk-SK" dirty="0" smtClean="0"/>
              <a:t> </a:t>
            </a:r>
            <a:r>
              <a:rPr lang="sk-SK" dirty="0" err="1" smtClean="0"/>
              <a:t>dynamism</a:t>
            </a:r>
            <a:r>
              <a:rPr lang="sk-SK" dirty="0" smtClean="0"/>
              <a:t> </a:t>
            </a:r>
            <a:r>
              <a:rPr lang="sk-SK" dirty="0" err="1" smtClean="0"/>
              <a:t>achieved</a:t>
            </a:r>
            <a:endParaRPr lang="sk-SK" dirty="0" smtClean="0"/>
          </a:p>
          <a:p>
            <a:r>
              <a:rPr lang="sk-SK" dirty="0" err="1" smtClean="0"/>
              <a:t>Grammar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English</a:t>
            </a:r>
            <a:r>
              <a:rPr lang="sk-SK" dirty="0" smtClean="0"/>
              <a:t> </a:t>
            </a:r>
            <a:r>
              <a:rPr lang="sk-SK" dirty="0" err="1" smtClean="0"/>
              <a:t>allows</a:t>
            </a:r>
            <a:r>
              <a:rPr lang="sk-SK" dirty="0" smtClean="0"/>
              <a:t> </a:t>
            </a:r>
            <a:r>
              <a:rPr lang="sk-SK" dirty="0" err="1" smtClean="0"/>
              <a:t>us</a:t>
            </a:r>
            <a:r>
              <a:rPr lang="sk-SK" dirty="0" smtClean="0"/>
              <a:t> to do </a:t>
            </a:r>
            <a:r>
              <a:rPr lang="sk-SK" dirty="0" err="1" smtClean="0"/>
              <a:t>that</a:t>
            </a:r>
            <a:r>
              <a:rPr lang="sk-SK" dirty="0" smtClean="0"/>
              <a:t>!</a:t>
            </a:r>
            <a:endParaRPr lang="sk-SK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Examples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Inversion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"I am hungry", </a:t>
            </a:r>
            <a:r>
              <a:rPr lang="en-US" b="1" dirty="0"/>
              <a:t>said Bill</a:t>
            </a:r>
            <a:r>
              <a:rPr lang="en-US" dirty="0"/>
              <a:t>. - Subject-verb </a:t>
            </a:r>
            <a:r>
              <a:rPr lang="en-US" dirty="0" smtClean="0"/>
              <a:t>inversion</a:t>
            </a:r>
            <a:endParaRPr lang="sk-SK" dirty="0" smtClean="0"/>
          </a:p>
          <a:p>
            <a:r>
              <a:rPr lang="en-US" b="1" dirty="0"/>
              <a:t>Has Sam</a:t>
            </a:r>
            <a:r>
              <a:rPr lang="en-US" dirty="0"/>
              <a:t> read the paper? - Yes–no question formed using </a:t>
            </a:r>
            <a:r>
              <a:rPr lang="en-US" dirty="0" smtClean="0"/>
              <a:t>inversion</a:t>
            </a:r>
            <a:r>
              <a:rPr lang="sk-SK" dirty="0" smtClean="0"/>
              <a:t> (S-O </a:t>
            </a:r>
            <a:r>
              <a:rPr lang="sk-SK" dirty="0" err="1" smtClean="0"/>
              <a:t>inversion</a:t>
            </a:r>
            <a:r>
              <a:rPr lang="sk-SK" dirty="0" smtClean="0"/>
              <a:t>)</a:t>
            </a:r>
          </a:p>
          <a:p>
            <a:r>
              <a:rPr lang="en-US" dirty="0"/>
              <a:t>At no time </a:t>
            </a:r>
            <a:r>
              <a:rPr lang="en-US" b="1" dirty="0"/>
              <a:t>will Jessica</a:t>
            </a:r>
            <a:r>
              <a:rPr lang="en-US" dirty="0"/>
              <a:t> say that. - Subject-auxiliary inversion with a fronted negative expression</a:t>
            </a:r>
            <a:r>
              <a:rPr lang="en-US" dirty="0" smtClean="0"/>
              <a:t>.</a:t>
            </a:r>
            <a:endParaRPr lang="sk-SK" dirty="0" smtClean="0"/>
          </a:p>
          <a:p>
            <a:r>
              <a:rPr lang="sk-SK" dirty="0" smtClean="0"/>
              <a:t>Had I </a:t>
            </a:r>
            <a:r>
              <a:rPr lang="sk-SK" dirty="0" err="1" smtClean="0"/>
              <a:t>been</a:t>
            </a:r>
            <a:r>
              <a:rPr lang="sk-SK" dirty="0" smtClean="0"/>
              <a:t> </a:t>
            </a:r>
            <a:r>
              <a:rPr lang="sk-SK" dirty="0" err="1" smtClean="0"/>
              <a:t>there</a:t>
            </a:r>
            <a:r>
              <a:rPr lang="sk-SK" dirty="0" smtClean="0"/>
              <a:t>, I </a:t>
            </a:r>
            <a:r>
              <a:rPr lang="sk-SK" dirty="0" err="1" smtClean="0"/>
              <a:t>would</a:t>
            </a:r>
            <a:r>
              <a:rPr lang="sk-SK" dirty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told</a:t>
            </a:r>
            <a:r>
              <a:rPr lang="sk-SK" dirty="0" smtClean="0"/>
              <a:t> </a:t>
            </a:r>
            <a:r>
              <a:rPr lang="sk-SK" dirty="0" err="1" smtClean="0"/>
              <a:t>them</a:t>
            </a:r>
            <a:r>
              <a:rPr lang="sk-SK" dirty="0" smtClean="0"/>
              <a:t>. (</a:t>
            </a:r>
            <a:r>
              <a:rPr lang="sk-SK" dirty="0" err="1" smtClean="0"/>
              <a:t>Inversion</a:t>
            </a:r>
            <a:r>
              <a:rPr lang="sk-SK" dirty="0" smtClean="0"/>
              <a:t> in </a:t>
            </a:r>
            <a:r>
              <a:rPr lang="sk-SK" dirty="0" err="1" smtClean="0"/>
              <a:t>conditional</a:t>
            </a:r>
            <a:r>
              <a:rPr lang="sk-SK" dirty="0" smtClean="0"/>
              <a:t> </a:t>
            </a:r>
            <a:r>
              <a:rPr lang="sk-SK" dirty="0" err="1" smtClean="0"/>
              <a:t>sentences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455003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cases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inversion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tired (Such tiredness) </a:t>
            </a:r>
            <a:r>
              <a:rPr lang="en-US" b="1" dirty="0"/>
              <a:t>did we feel</a:t>
            </a:r>
            <a:r>
              <a:rPr lang="en-US" dirty="0"/>
              <a:t> that we fell asleep</a:t>
            </a:r>
            <a:r>
              <a:rPr lang="en-US" dirty="0" smtClean="0"/>
              <a:t>.</a:t>
            </a:r>
            <a:r>
              <a:rPr lang="sk-SK" dirty="0" smtClean="0"/>
              <a:t> (so, </a:t>
            </a:r>
            <a:r>
              <a:rPr lang="sk-SK" dirty="0" err="1" smtClean="0"/>
              <a:t>such</a:t>
            </a:r>
            <a:r>
              <a:rPr lang="sk-SK" dirty="0" smtClean="0"/>
              <a:t>)</a:t>
            </a:r>
          </a:p>
          <a:p>
            <a:r>
              <a:rPr lang="en-US" u="sng" dirty="0"/>
              <a:t>Never</a:t>
            </a:r>
            <a:r>
              <a:rPr lang="en-US" dirty="0"/>
              <a:t> </a:t>
            </a:r>
            <a:r>
              <a:rPr lang="en-US" b="1" dirty="0"/>
              <a:t>has Jim</a:t>
            </a:r>
            <a:r>
              <a:rPr lang="en-US" dirty="0"/>
              <a:t> tried that</a:t>
            </a:r>
            <a:r>
              <a:rPr lang="en-US" dirty="0" smtClean="0"/>
              <a:t>.</a:t>
            </a:r>
            <a:r>
              <a:rPr lang="sk-SK" dirty="0" smtClean="0"/>
              <a:t> (</a:t>
            </a:r>
            <a:r>
              <a:rPr lang="sk-SK" dirty="0" err="1" smtClean="0"/>
              <a:t>negative</a:t>
            </a:r>
            <a:r>
              <a:rPr lang="sk-SK" dirty="0" smtClean="0"/>
              <a:t> </a:t>
            </a:r>
            <a:r>
              <a:rPr lang="sk-SK" dirty="0" err="1" smtClean="0"/>
              <a:t>inversion</a:t>
            </a:r>
            <a:r>
              <a:rPr lang="sk-SK" dirty="0" smtClean="0"/>
              <a:t>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438578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Inversion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hardly / scarcely / barely ... </a:t>
            </a:r>
            <a:r>
              <a:rPr lang="sk-SK" dirty="0"/>
              <a:t>w</a:t>
            </a:r>
            <a:r>
              <a:rPr lang="en-US" dirty="0" smtClean="0"/>
              <a:t>hen</a:t>
            </a:r>
            <a:endParaRPr lang="sk-SK" dirty="0" smtClean="0"/>
          </a:p>
          <a:p>
            <a:r>
              <a:rPr lang="en-US" dirty="0" smtClean="0"/>
              <a:t>no </a:t>
            </a:r>
            <a:r>
              <a:rPr lang="en-US" dirty="0"/>
              <a:t>sooner ... than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09773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Meaning</a:t>
            </a:r>
            <a:r>
              <a:rPr lang="sk-SK" dirty="0" smtClean="0"/>
              <a:t>: </a:t>
            </a:r>
            <a:r>
              <a:rPr lang="sk-SK" i="1" u="sng" dirty="0" smtClean="0"/>
              <a:t>sotva</a:t>
            </a:r>
            <a:endParaRPr lang="sk-SK" i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Hardly </a:t>
            </a:r>
            <a:r>
              <a:rPr lang="en-US" b="1" i="1" dirty="0"/>
              <a:t>had I arrived</a:t>
            </a:r>
            <a:r>
              <a:rPr lang="en-US" i="1" dirty="0"/>
              <a:t> home when my phone rang</a:t>
            </a:r>
            <a:r>
              <a:rPr lang="en-US" i="1" dirty="0" smtClean="0"/>
              <a:t>.</a:t>
            </a:r>
            <a:endParaRPr lang="sk-SK" i="1" dirty="0" smtClean="0"/>
          </a:p>
          <a:p>
            <a:r>
              <a:rPr lang="en-US" i="1" dirty="0" smtClean="0"/>
              <a:t>Scarcely </a:t>
            </a:r>
            <a:r>
              <a:rPr lang="en-US" b="1" i="1" dirty="0"/>
              <a:t>had she finished</a:t>
            </a:r>
            <a:r>
              <a:rPr lang="en-US" i="1" dirty="0"/>
              <a:t> reading when she fell asleep.</a:t>
            </a:r>
            <a:r>
              <a:rPr lang="en-US" dirty="0"/>
              <a:t> </a:t>
            </a:r>
            <a:endParaRPr lang="sk-SK" dirty="0" smtClean="0"/>
          </a:p>
          <a:p>
            <a:r>
              <a:rPr lang="en-US" i="1" dirty="0" smtClean="0"/>
              <a:t>Barely </a:t>
            </a:r>
            <a:r>
              <a:rPr lang="en-US" b="1" i="1" dirty="0"/>
              <a:t>had they won</a:t>
            </a:r>
            <a:r>
              <a:rPr lang="en-US" i="1" dirty="0"/>
              <a:t> the match when the coach had a heart attack.</a:t>
            </a:r>
            <a:r>
              <a:rPr lang="en-US" dirty="0"/>
              <a:t> </a:t>
            </a:r>
            <a:endParaRPr lang="sk-SK" dirty="0" smtClean="0"/>
          </a:p>
          <a:p>
            <a:r>
              <a:rPr lang="en-US" i="1" dirty="0" smtClean="0"/>
              <a:t>No </a:t>
            </a:r>
            <a:r>
              <a:rPr lang="en-US" i="1" dirty="0"/>
              <a:t>sooner </a:t>
            </a:r>
            <a:r>
              <a:rPr lang="en-US" b="1" i="1" dirty="0"/>
              <a:t>had the company launched</a:t>
            </a:r>
            <a:r>
              <a:rPr lang="en-US" i="1" dirty="0"/>
              <a:t> its new product than it went bankrupt.</a:t>
            </a:r>
            <a:r>
              <a:rPr lang="en-US" dirty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732626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Clauses</a:t>
            </a:r>
            <a:r>
              <a:rPr lang="sk-SK" dirty="0" smtClean="0"/>
              <a:t> </a:t>
            </a:r>
            <a:r>
              <a:rPr lang="sk-SK" dirty="0" err="1" smtClean="0"/>
              <a:t>classified</a:t>
            </a:r>
            <a:r>
              <a:rPr lang="sk-SK" dirty="0" smtClean="0"/>
              <a:t> by </a:t>
            </a:r>
            <a:r>
              <a:rPr lang="sk-SK" dirty="0" err="1" smtClean="0"/>
              <a:t>verb</a:t>
            </a:r>
            <a:r>
              <a:rPr lang="sk-SK" dirty="0" smtClean="0"/>
              <a:t> </a:t>
            </a:r>
            <a:r>
              <a:rPr lang="sk-SK" dirty="0" err="1" smtClean="0"/>
              <a:t>structure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Finite</a:t>
            </a:r>
            <a:r>
              <a:rPr lang="sk-SK" b="1" dirty="0" smtClean="0"/>
              <a:t> </a:t>
            </a:r>
            <a:r>
              <a:rPr lang="sk-SK" b="1" dirty="0" err="1" smtClean="0"/>
              <a:t>clause</a:t>
            </a:r>
            <a:r>
              <a:rPr lang="sk-SK" dirty="0" smtClean="0"/>
              <a:t> (</a:t>
            </a:r>
            <a:r>
              <a:rPr lang="sk-SK" dirty="0" err="1" smtClean="0"/>
              <a:t>verb</a:t>
            </a:r>
            <a:r>
              <a:rPr lang="sk-SK" dirty="0" smtClean="0"/>
              <a:t> </a:t>
            </a:r>
            <a:r>
              <a:rPr lang="sk-SK" dirty="0" err="1" smtClean="0"/>
              <a:t>phrase</a:t>
            </a:r>
            <a:r>
              <a:rPr lang="sk-SK" dirty="0" smtClean="0"/>
              <a:t> – </a:t>
            </a:r>
            <a:r>
              <a:rPr lang="sk-SK" dirty="0" err="1" smtClean="0"/>
              <a:t>tense</a:t>
            </a:r>
            <a:r>
              <a:rPr lang="sk-SK" dirty="0"/>
              <a:t> </a:t>
            </a:r>
            <a:r>
              <a:rPr lang="sk-SK" dirty="0" smtClean="0"/>
              <a:t>and modality)</a:t>
            </a:r>
          </a:p>
          <a:p>
            <a:r>
              <a:rPr lang="sk-SK" dirty="0" err="1" smtClean="0"/>
              <a:t>Finite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 (</a:t>
            </a:r>
            <a:r>
              <a:rPr lang="sk-SK" dirty="0" err="1" smtClean="0"/>
              <a:t>tense</a:t>
            </a:r>
            <a:r>
              <a:rPr lang="sk-SK" dirty="0" smtClean="0"/>
              <a:t>, person, </a:t>
            </a:r>
            <a:r>
              <a:rPr lang="sk-SK" dirty="0" err="1" smtClean="0"/>
              <a:t>number</a:t>
            </a:r>
            <a:r>
              <a:rPr lang="sk-SK" dirty="0" smtClean="0"/>
              <a:t>) – </a:t>
            </a:r>
            <a:r>
              <a:rPr lang="sk-SK" dirty="0" err="1" smtClean="0"/>
              <a:t>reads</a:t>
            </a:r>
            <a:r>
              <a:rPr lang="sk-SK" dirty="0" smtClean="0"/>
              <a:t>, </a:t>
            </a:r>
            <a:r>
              <a:rPr lang="sk-SK" dirty="0" err="1" smtClean="0"/>
              <a:t>spoke</a:t>
            </a:r>
            <a:r>
              <a:rPr lang="sk-SK" dirty="0" smtClean="0"/>
              <a:t>, has </a:t>
            </a:r>
            <a:r>
              <a:rPr lang="sk-SK" dirty="0" err="1" smtClean="0"/>
              <a:t>gone</a:t>
            </a:r>
            <a:r>
              <a:rPr lang="sk-SK" dirty="0" smtClean="0"/>
              <a:t>...</a:t>
            </a:r>
          </a:p>
          <a:p>
            <a:r>
              <a:rPr lang="sk-SK" dirty="0" smtClean="0"/>
              <a:t>I </a:t>
            </a:r>
            <a:r>
              <a:rPr lang="sk-SK" b="1" dirty="0" smtClean="0"/>
              <a:t>do </a:t>
            </a:r>
            <a:r>
              <a:rPr lang="sk-SK" b="1" dirty="0" err="1" smtClean="0"/>
              <a:t>not</a:t>
            </a:r>
            <a:r>
              <a:rPr lang="sk-SK" b="1" dirty="0" smtClean="0"/>
              <a:t> </a:t>
            </a:r>
            <a:r>
              <a:rPr lang="sk-SK" b="1" dirty="0" err="1" smtClean="0"/>
              <a:t>like</a:t>
            </a:r>
            <a:r>
              <a:rPr lang="sk-SK" b="1" dirty="0" smtClean="0"/>
              <a:t> </a:t>
            </a:r>
            <a:r>
              <a:rPr lang="sk-SK" dirty="0" err="1" smtClean="0"/>
              <a:t>people</a:t>
            </a:r>
            <a:r>
              <a:rPr lang="sk-SK" dirty="0" smtClean="0"/>
              <a:t> </a:t>
            </a:r>
            <a:r>
              <a:rPr lang="sk-SK" dirty="0" err="1" smtClean="0"/>
              <a:t>who</a:t>
            </a:r>
            <a:r>
              <a:rPr lang="sk-SK" dirty="0" smtClean="0"/>
              <a:t> </a:t>
            </a:r>
            <a:r>
              <a:rPr lang="sk-SK" b="1" dirty="0" err="1" smtClean="0"/>
              <a:t>talk</a:t>
            </a:r>
            <a:r>
              <a:rPr lang="sk-SK" dirty="0" smtClean="0"/>
              <a:t> </a:t>
            </a:r>
            <a:r>
              <a:rPr lang="sk-SK" dirty="0" err="1" smtClean="0"/>
              <a:t>too</a:t>
            </a:r>
            <a:r>
              <a:rPr lang="sk-SK" dirty="0" smtClean="0"/>
              <a:t> </a:t>
            </a:r>
            <a:r>
              <a:rPr lang="sk-SK" dirty="0" err="1" smtClean="0"/>
              <a:t>much</a:t>
            </a:r>
            <a:endParaRPr lang="sk-SK" dirty="0" smtClean="0"/>
          </a:p>
          <a:p>
            <a:r>
              <a:rPr lang="sk-SK" b="1" dirty="0" err="1" smtClean="0"/>
              <a:t>Non-finite</a:t>
            </a:r>
            <a:r>
              <a:rPr lang="sk-SK" b="1" dirty="0" smtClean="0"/>
              <a:t> </a:t>
            </a:r>
            <a:r>
              <a:rPr lang="sk-SK" b="1" dirty="0" err="1" smtClean="0"/>
              <a:t>clause</a:t>
            </a:r>
            <a:r>
              <a:rPr lang="sk-SK" b="1" dirty="0" smtClean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dependent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.) – </a:t>
            </a:r>
            <a:r>
              <a:rPr lang="sk-SK" dirty="0" err="1" smtClean="0"/>
              <a:t>does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express</a:t>
            </a:r>
            <a:r>
              <a:rPr lang="sk-SK" dirty="0" smtClean="0"/>
              <a:t> </a:t>
            </a:r>
            <a:r>
              <a:rPr lang="sk-SK" dirty="0" err="1" smtClean="0"/>
              <a:t>tense</a:t>
            </a:r>
            <a:r>
              <a:rPr lang="sk-SK" dirty="0" smtClean="0"/>
              <a:t>, person or </a:t>
            </a:r>
            <a:r>
              <a:rPr lang="sk-SK" dirty="0" err="1" smtClean="0"/>
              <a:t>number</a:t>
            </a:r>
            <a:endParaRPr lang="sk-SK" dirty="0" smtClean="0"/>
          </a:p>
          <a:p>
            <a:r>
              <a:rPr lang="sk-SK" dirty="0" err="1" smtClean="0"/>
              <a:t>ing</a:t>
            </a:r>
            <a:r>
              <a:rPr lang="sk-SK" dirty="0" smtClean="0"/>
              <a:t>, </a:t>
            </a:r>
            <a:r>
              <a:rPr lang="sk-SK" dirty="0" err="1" smtClean="0"/>
              <a:t>ed</a:t>
            </a:r>
            <a:r>
              <a:rPr lang="sk-SK" dirty="0" smtClean="0"/>
              <a:t>, </a:t>
            </a:r>
            <a:r>
              <a:rPr lang="sk-SK" dirty="0" err="1" smtClean="0"/>
              <a:t>infitive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Examples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b="1" dirty="0" err="1" smtClean="0"/>
              <a:t>non-finite</a:t>
            </a:r>
            <a:r>
              <a:rPr lang="sk-SK" b="1" dirty="0" smtClean="0"/>
              <a:t> </a:t>
            </a:r>
            <a:r>
              <a:rPr lang="sk-SK" b="1" dirty="0" err="1" smtClean="0"/>
              <a:t>clauses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- </a:t>
            </a:r>
            <a:r>
              <a:rPr lang="sk-SK" b="1" dirty="0" err="1"/>
              <a:t>i</a:t>
            </a:r>
            <a:r>
              <a:rPr lang="sk-SK" b="1" dirty="0" err="1" smtClean="0"/>
              <a:t>ng</a:t>
            </a:r>
            <a:r>
              <a:rPr lang="sk-SK" b="1" dirty="0" smtClean="0"/>
              <a:t> </a:t>
            </a:r>
            <a:r>
              <a:rPr lang="sk-SK" b="1" dirty="0" err="1" smtClean="0"/>
              <a:t>clause</a:t>
            </a:r>
            <a:r>
              <a:rPr lang="sk-SK" dirty="0" smtClean="0"/>
              <a:t>: </a:t>
            </a:r>
            <a:r>
              <a:rPr lang="sk-SK" dirty="0" err="1" smtClean="0"/>
              <a:t>Coming</a:t>
            </a:r>
            <a:r>
              <a:rPr lang="sk-SK" dirty="0" smtClean="0"/>
              <a:t> in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landing</a:t>
            </a:r>
            <a:r>
              <a:rPr lang="sk-SK" dirty="0" smtClean="0"/>
              <a:t>,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place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contacted</a:t>
            </a:r>
            <a:r>
              <a:rPr lang="sk-SK" dirty="0" smtClean="0"/>
              <a:t> by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tower</a:t>
            </a:r>
            <a:r>
              <a:rPr lang="sk-SK" dirty="0" smtClean="0"/>
              <a:t>.</a:t>
            </a:r>
          </a:p>
          <a:p>
            <a:r>
              <a:rPr lang="sk-SK" b="1" dirty="0" smtClean="0"/>
              <a:t>- </a:t>
            </a:r>
            <a:r>
              <a:rPr lang="sk-SK" b="1" dirty="0" err="1" smtClean="0"/>
              <a:t>ed</a:t>
            </a:r>
            <a:r>
              <a:rPr lang="sk-SK" b="1" dirty="0" smtClean="0"/>
              <a:t> </a:t>
            </a:r>
            <a:r>
              <a:rPr lang="sk-SK" b="1" dirty="0" err="1" smtClean="0"/>
              <a:t>clause</a:t>
            </a:r>
            <a:r>
              <a:rPr lang="sk-SK" dirty="0" smtClean="0"/>
              <a:t>: </a:t>
            </a:r>
            <a:r>
              <a:rPr lang="sk-SK" dirty="0" err="1" smtClean="0"/>
              <a:t>Broken</a:t>
            </a:r>
            <a:r>
              <a:rPr lang="sk-SK" dirty="0" smtClean="0"/>
              <a:t> in </a:t>
            </a:r>
            <a:r>
              <a:rPr lang="sk-SK" dirty="0" err="1" smtClean="0"/>
              <a:t>many</a:t>
            </a:r>
            <a:r>
              <a:rPr lang="sk-SK" dirty="0" smtClean="0"/>
              <a:t> </a:t>
            </a:r>
            <a:r>
              <a:rPr lang="sk-SK" dirty="0" err="1" smtClean="0"/>
              <a:t>pieces</a:t>
            </a:r>
            <a:r>
              <a:rPr lang="sk-SK" dirty="0" smtClean="0"/>
              <a:t>,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antic</a:t>
            </a:r>
            <a:r>
              <a:rPr lang="sk-SK" dirty="0" smtClean="0"/>
              <a:t> </a:t>
            </a:r>
            <a:r>
              <a:rPr lang="sk-SK" dirty="0" err="1" smtClean="0"/>
              <a:t>vase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lying</a:t>
            </a:r>
            <a:r>
              <a:rPr lang="sk-SK" dirty="0" smtClean="0"/>
              <a:t> on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floor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Infinitive</a:t>
            </a:r>
            <a:r>
              <a:rPr lang="sk-SK" b="1" dirty="0" smtClean="0"/>
              <a:t> </a:t>
            </a:r>
            <a:r>
              <a:rPr lang="sk-SK" b="1" dirty="0" err="1" smtClean="0"/>
              <a:t>clauses</a:t>
            </a:r>
            <a:r>
              <a:rPr lang="sk-SK" dirty="0" smtClean="0"/>
              <a:t>: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want</a:t>
            </a:r>
            <a:r>
              <a:rPr lang="sk-SK" dirty="0" smtClean="0"/>
              <a:t> to </a:t>
            </a:r>
            <a:r>
              <a:rPr lang="sk-SK" dirty="0" err="1" smtClean="0"/>
              <a:t>go</a:t>
            </a:r>
            <a:r>
              <a:rPr lang="sk-SK" dirty="0" smtClean="0"/>
              <a:t> </a:t>
            </a:r>
            <a:r>
              <a:rPr lang="sk-SK" dirty="0" err="1" smtClean="0"/>
              <a:t>there</a:t>
            </a:r>
            <a:r>
              <a:rPr lang="sk-SK" dirty="0" smtClean="0"/>
              <a:t> (to – </a:t>
            </a:r>
            <a:r>
              <a:rPr lang="sk-SK" dirty="0" err="1" smtClean="0"/>
              <a:t>infinitive</a:t>
            </a:r>
            <a:r>
              <a:rPr lang="sk-SK" dirty="0" smtClean="0"/>
              <a:t>), </a:t>
            </a:r>
            <a:r>
              <a:rPr lang="sk-SK" dirty="0" err="1" smtClean="0"/>
              <a:t>Rather</a:t>
            </a:r>
            <a:r>
              <a:rPr lang="sk-SK" dirty="0" smtClean="0"/>
              <a:t> </a:t>
            </a:r>
            <a:r>
              <a:rPr lang="sk-SK" dirty="0" err="1" smtClean="0"/>
              <a:t>than</a:t>
            </a:r>
            <a:r>
              <a:rPr lang="sk-SK" dirty="0" smtClean="0"/>
              <a:t> </a:t>
            </a:r>
            <a:r>
              <a:rPr lang="sk-SK" dirty="0" err="1" smtClean="0"/>
              <a:t>go</a:t>
            </a:r>
            <a:r>
              <a:rPr lang="sk-SK" dirty="0" smtClean="0"/>
              <a:t> </a:t>
            </a:r>
            <a:r>
              <a:rPr lang="sk-SK" dirty="0" err="1" smtClean="0"/>
              <a:t>there</a:t>
            </a:r>
            <a:r>
              <a:rPr lang="sk-SK" dirty="0" smtClean="0"/>
              <a:t> by </a:t>
            </a:r>
            <a:r>
              <a:rPr lang="sk-SK" dirty="0" err="1" smtClean="0"/>
              <a:t>car</a:t>
            </a:r>
            <a:r>
              <a:rPr lang="sk-SK" dirty="0" smtClean="0"/>
              <a:t>, I ´d </a:t>
            </a:r>
            <a:r>
              <a:rPr lang="sk-SK" dirty="0" err="1" smtClean="0"/>
              <a:t>prefer</a:t>
            </a:r>
            <a:r>
              <a:rPr lang="sk-SK" dirty="0" smtClean="0"/>
              <a:t> to </a:t>
            </a:r>
            <a:r>
              <a:rPr lang="sk-SK" dirty="0" err="1" smtClean="0"/>
              <a:t>take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train</a:t>
            </a:r>
            <a:r>
              <a:rPr lang="sk-SK" dirty="0" smtClean="0"/>
              <a:t> (bare </a:t>
            </a:r>
            <a:r>
              <a:rPr lang="sk-SK" dirty="0" err="1" smtClean="0"/>
              <a:t>infinitive</a:t>
            </a:r>
            <a:r>
              <a:rPr lang="sk-SK" dirty="0" smtClean="0"/>
              <a:t>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Verbless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No  </a:t>
            </a:r>
            <a:r>
              <a:rPr lang="sk-SK" dirty="0" err="1" smtClean="0"/>
              <a:t>verb</a:t>
            </a:r>
            <a:r>
              <a:rPr lang="sk-SK" dirty="0" smtClean="0"/>
              <a:t> element</a:t>
            </a:r>
          </a:p>
          <a:p>
            <a:r>
              <a:rPr lang="sk-SK" dirty="0" err="1" smtClean="0"/>
              <a:t>Often</a:t>
            </a:r>
            <a:r>
              <a:rPr lang="sk-SK" dirty="0" smtClean="0"/>
              <a:t> </a:t>
            </a:r>
            <a:r>
              <a:rPr lang="sk-SK" dirty="0" err="1" smtClean="0"/>
              <a:t>also</a:t>
            </a:r>
            <a:r>
              <a:rPr lang="sk-SK" dirty="0" smtClean="0"/>
              <a:t> no </a:t>
            </a:r>
            <a:r>
              <a:rPr lang="sk-SK" dirty="0" err="1" smtClean="0"/>
              <a:t>subject</a:t>
            </a:r>
            <a:endParaRPr lang="sk-SK" dirty="0" smtClean="0"/>
          </a:p>
          <a:p>
            <a:r>
              <a:rPr lang="sk-SK" dirty="0" err="1" smtClean="0"/>
              <a:t>Possible</a:t>
            </a:r>
            <a:r>
              <a:rPr lang="sk-SK" dirty="0" smtClean="0"/>
              <a:t> to </a:t>
            </a:r>
            <a:r>
              <a:rPr lang="sk-SK" dirty="0" err="1" smtClean="0"/>
              <a:t>recover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missing</a:t>
            </a:r>
            <a:r>
              <a:rPr lang="sk-SK" dirty="0" smtClean="0"/>
              <a:t> </a:t>
            </a:r>
            <a:r>
              <a:rPr lang="sk-SK" dirty="0" err="1" smtClean="0"/>
              <a:t>form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and </a:t>
            </a:r>
            <a:r>
              <a:rPr lang="sk-SK" dirty="0" err="1" smtClean="0"/>
              <a:t>subject</a:t>
            </a:r>
            <a:r>
              <a:rPr lang="sk-SK" dirty="0" smtClean="0"/>
              <a:t> </a:t>
            </a:r>
            <a:r>
              <a:rPr lang="sk-SK" dirty="0" err="1" smtClean="0"/>
              <a:t>from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context</a:t>
            </a:r>
            <a:endParaRPr lang="sk-SK" dirty="0" smtClean="0"/>
          </a:p>
          <a:p>
            <a:r>
              <a:rPr lang="sk-SK" b="1" dirty="0" err="1" smtClean="0"/>
              <a:t>Though</a:t>
            </a:r>
            <a:r>
              <a:rPr lang="sk-SK" b="1" dirty="0" smtClean="0"/>
              <a:t> </a:t>
            </a:r>
            <a:r>
              <a:rPr lang="sk-SK" b="1" dirty="0" err="1" smtClean="0"/>
              <a:t>eighty</a:t>
            </a:r>
            <a:r>
              <a:rPr lang="sk-SK" b="1" dirty="0" smtClean="0"/>
              <a:t> </a:t>
            </a:r>
            <a:r>
              <a:rPr lang="sk-SK" b="1" dirty="0" err="1" smtClean="0"/>
              <a:t>this</a:t>
            </a:r>
            <a:r>
              <a:rPr lang="sk-SK" b="1" dirty="0" smtClean="0"/>
              <a:t> </a:t>
            </a:r>
            <a:r>
              <a:rPr lang="sk-SK" b="1" dirty="0" err="1" smtClean="0"/>
              <a:t>year</a:t>
            </a:r>
            <a:r>
              <a:rPr lang="sk-SK" dirty="0" smtClean="0"/>
              <a:t>, my </a:t>
            </a:r>
            <a:r>
              <a:rPr lang="sk-SK" dirty="0" err="1" smtClean="0"/>
              <a:t>grandpa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very</a:t>
            </a:r>
            <a:r>
              <a:rPr lang="sk-SK" dirty="0" smtClean="0"/>
              <a:t> </a:t>
            </a:r>
            <a:r>
              <a:rPr lang="sk-SK" dirty="0" err="1" smtClean="0"/>
              <a:t>active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Clauses</a:t>
            </a:r>
            <a:r>
              <a:rPr lang="sk-SK" dirty="0" smtClean="0"/>
              <a:t> </a:t>
            </a:r>
            <a:r>
              <a:rPr lang="sk-SK" dirty="0" err="1" smtClean="0"/>
              <a:t>classified</a:t>
            </a:r>
            <a:r>
              <a:rPr lang="sk-SK" dirty="0" smtClean="0"/>
              <a:t> by </a:t>
            </a:r>
            <a:r>
              <a:rPr lang="sk-SK" dirty="0" err="1" smtClean="0"/>
              <a:t>semantic</a:t>
            </a:r>
            <a:r>
              <a:rPr lang="sk-SK" dirty="0" smtClean="0"/>
              <a:t> </a:t>
            </a:r>
            <a:r>
              <a:rPr lang="sk-SK" dirty="0" err="1" smtClean="0"/>
              <a:t>function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i="1" dirty="0" err="1" smtClean="0"/>
              <a:t>Nominal</a:t>
            </a:r>
            <a:r>
              <a:rPr lang="sk-SK" i="1" dirty="0" smtClean="0"/>
              <a:t> </a:t>
            </a:r>
            <a:r>
              <a:rPr lang="sk-SK" i="1" dirty="0" err="1" smtClean="0"/>
              <a:t>clauses</a:t>
            </a:r>
            <a:r>
              <a:rPr lang="sk-SK" i="1" dirty="0" smtClean="0"/>
              <a:t> </a:t>
            </a:r>
            <a:r>
              <a:rPr lang="sk-SK" dirty="0" smtClean="0"/>
              <a:t>– </a:t>
            </a:r>
            <a:r>
              <a:rPr lang="sk-SK" dirty="0" err="1" smtClean="0"/>
              <a:t>may</a:t>
            </a:r>
            <a:r>
              <a:rPr lang="sk-SK" dirty="0" smtClean="0"/>
              <a:t> </a:t>
            </a:r>
            <a:r>
              <a:rPr lang="sk-SK" dirty="0" err="1" smtClean="0"/>
              <a:t>function</a:t>
            </a:r>
            <a:r>
              <a:rPr lang="sk-SK" dirty="0" smtClean="0"/>
              <a:t> </a:t>
            </a:r>
            <a:r>
              <a:rPr lang="sk-SK" dirty="0" err="1" smtClean="0"/>
              <a:t>as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, </a:t>
            </a:r>
            <a:r>
              <a:rPr lang="sk-SK" dirty="0" err="1" smtClean="0"/>
              <a:t>object</a:t>
            </a:r>
            <a:r>
              <a:rPr lang="sk-SK" dirty="0" smtClean="0"/>
              <a:t>, </a:t>
            </a:r>
            <a:r>
              <a:rPr lang="sk-SK" dirty="0" err="1" smtClean="0"/>
              <a:t>comeplement</a:t>
            </a:r>
            <a:r>
              <a:rPr lang="sk-SK" dirty="0" smtClean="0"/>
              <a:t>, </a:t>
            </a:r>
            <a:r>
              <a:rPr lang="sk-SK" dirty="0" err="1" smtClean="0"/>
              <a:t>adjective</a:t>
            </a:r>
            <a:r>
              <a:rPr lang="sk-SK" dirty="0" smtClean="0"/>
              <a:t>, </a:t>
            </a:r>
            <a:r>
              <a:rPr lang="sk-SK" dirty="0" err="1" smtClean="0"/>
              <a:t>prepositional</a:t>
            </a:r>
            <a:r>
              <a:rPr lang="sk-SK" dirty="0" smtClean="0"/>
              <a:t> </a:t>
            </a:r>
            <a:r>
              <a:rPr lang="sk-SK" dirty="0" err="1" smtClean="0"/>
              <a:t>complement</a:t>
            </a:r>
            <a:r>
              <a:rPr lang="sk-SK" dirty="0" smtClean="0"/>
              <a:t>...</a:t>
            </a:r>
          </a:p>
          <a:p>
            <a:r>
              <a:rPr lang="sk-SK" dirty="0" smtClean="0"/>
              <a:t>I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ask</a:t>
            </a:r>
            <a:r>
              <a:rPr lang="sk-SK" dirty="0" smtClean="0"/>
              <a:t> </a:t>
            </a:r>
            <a:r>
              <a:rPr lang="sk-SK" dirty="0" err="1" smtClean="0"/>
              <a:t>her</a:t>
            </a:r>
            <a:r>
              <a:rPr lang="sk-SK" dirty="0" smtClean="0"/>
              <a:t> </a:t>
            </a:r>
            <a:r>
              <a:rPr lang="sk-SK" b="1" dirty="0" err="1" smtClean="0"/>
              <a:t>what</a:t>
            </a:r>
            <a:r>
              <a:rPr lang="sk-SK" b="1" dirty="0" smtClean="0"/>
              <a:t> </a:t>
            </a:r>
            <a:r>
              <a:rPr lang="sk-SK" b="1" dirty="0" err="1" smtClean="0"/>
              <a:t>she</a:t>
            </a:r>
            <a:r>
              <a:rPr lang="sk-SK" b="1" dirty="0" smtClean="0"/>
              <a:t> had done </a:t>
            </a:r>
            <a:r>
              <a:rPr lang="sk-SK" b="1" dirty="0" err="1" smtClean="0"/>
              <a:t>with</a:t>
            </a:r>
            <a:r>
              <a:rPr lang="sk-SK" b="1" dirty="0" smtClean="0"/>
              <a:t>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money</a:t>
            </a:r>
            <a:r>
              <a:rPr lang="sk-SK" b="1" dirty="0" smtClean="0"/>
              <a:t>.</a:t>
            </a:r>
            <a:r>
              <a:rPr lang="sk-SK" dirty="0" smtClean="0"/>
              <a:t> (Od)</a:t>
            </a:r>
          </a:p>
          <a:p>
            <a:r>
              <a:rPr lang="sk-SK" i="1" dirty="0" err="1" smtClean="0"/>
              <a:t>Relative</a:t>
            </a:r>
            <a:r>
              <a:rPr lang="sk-SK" i="1" dirty="0" smtClean="0"/>
              <a:t> (</a:t>
            </a:r>
            <a:r>
              <a:rPr lang="sk-SK" i="1" dirty="0" err="1" smtClean="0"/>
              <a:t>adjective</a:t>
            </a:r>
            <a:r>
              <a:rPr lang="sk-SK" i="1" dirty="0" smtClean="0"/>
              <a:t> </a:t>
            </a:r>
            <a:r>
              <a:rPr lang="sk-SK" i="1" dirty="0" err="1" smtClean="0"/>
              <a:t>clauses</a:t>
            </a:r>
            <a:r>
              <a:rPr lang="sk-SK" i="1" dirty="0" smtClean="0"/>
              <a:t>) </a:t>
            </a:r>
          </a:p>
          <a:p>
            <a:r>
              <a:rPr lang="sk-SK" dirty="0" err="1" smtClean="0"/>
              <a:t>His</a:t>
            </a:r>
            <a:r>
              <a:rPr lang="sk-SK" dirty="0" smtClean="0"/>
              <a:t> </a:t>
            </a:r>
            <a:r>
              <a:rPr lang="sk-SK" dirty="0" err="1" smtClean="0"/>
              <a:t>uncle</a:t>
            </a:r>
            <a:r>
              <a:rPr lang="sk-SK" dirty="0" smtClean="0"/>
              <a:t>, </a:t>
            </a:r>
            <a:r>
              <a:rPr lang="sk-SK" b="1" dirty="0" err="1" smtClean="0"/>
              <a:t>who</a:t>
            </a:r>
            <a:r>
              <a:rPr lang="sk-SK" b="1" dirty="0" smtClean="0"/>
              <a:t> </a:t>
            </a:r>
            <a:r>
              <a:rPr lang="sk-SK" b="1" dirty="0" err="1" smtClean="0"/>
              <a:t>is</a:t>
            </a:r>
            <a:r>
              <a:rPr lang="sk-SK" b="1" dirty="0" smtClean="0"/>
              <a:t> </a:t>
            </a:r>
            <a:r>
              <a:rPr lang="sk-SK" b="1" dirty="0" err="1" smtClean="0"/>
              <a:t>already</a:t>
            </a:r>
            <a:r>
              <a:rPr lang="sk-SK" b="1" dirty="0" smtClean="0"/>
              <a:t> 62</a:t>
            </a:r>
            <a:r>
              <a:rPr lang="sk-SK" dirty="0" smtClean="0"/>
              <a:t>, </a:t>
            </a:r>
            <a:r>
              <a:rPr lang="sk-SK" dirty="0" err="1" smtClean="0"/>
              <a:t>likes</a:t>
            </a:r>
            <a:r>
              <a:rPr lang="sk-SK" dirty="0" smtClean="0"/>
              <a:t> to </a:t>
            </a:r>
            <a:r>
              <a:rPr lang="sk-SK" dirty="0" err="1" smtClean="0"/>
              <a:t>play</a:t>
            </a:r>
            <a:r>
              <a:rPr lang="sk-SK" dirty="0" smtClean="0"/>
              <a:t> golf.</a:t>
            </a:r>
          </a:p>
          <a:p>
            <a:r>
              <a:rPr lang="sk-SK" i="1" dirty="0" err="1" smtClean="0"/>
              <a:t>Adverbial</a:t>
            </a:r>
            <a:r>
              <a:rPr lang="sk-SK" i="1" dirty="0" smtClean="0"/>
              <a:t> </a:t>
            </a:r>
            <a:r>
              <a:rPr lang="sk-SK" i="1" dirty="0" err="1" smtClean="0"/>
              <a:t>clauses</a:t>
            </a:r>
            <a:r>
              <a:rPr lang="sk-SK" i="1" dirty="0" smtClean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providing</a:t>
            </a:r>
            <a:r>
              <a:rPr lang="sk-SK" dirty="0" smtClean="0"/>
              <a:t> </a:t>
            </a:r>
            <a:r>
              <a:rPr lang="sk-SK" dirty="0" err="1" smtClean="0"/>
              <a:t>infos</a:t>
            </a:r>
            <a:r>
              <a:rPr lang="sk-SK" dirty="0" smtClean="0"/>
              <a:t> </a:t>
            </a:r>
            <a:r>
              <a:rPr lang="sk-SK" dirty="0" err="1" smtClean="0"/>
              <a:t>about</a:t>
            </a:r>
            <a:r>
              <a:rPr lang="sk-SK" dirty="0" smtClean="0"/>
              <a:t> </a:t>
            </a:r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going</a:t>
            </a:r>
            <a:r>
              <a:rPr lang="sk-SK" dirty="0" smtClean="0"/>
              <a:t> on)</a:t>
            </a:r>
          </a:p>
          <a:p>
            <a:r>
              <a:rPr lang="sk-SK" dirty="0" err="1" smtClean="0"/>
              <a:t>Susan</a:t>
            </a:r>
            <a:r>
              <a:rPr lang="sk-SK" dirty="0" smtClean="0"/>
              <a:t> </a:t>
            </a:r>
            <a:r>
              <a:rPr lang="sk-SK" dirty="0" err="1" smtClean="0"/>
              <a:t>won´t</a:t>
            </a:r>
            <a:r>
              <a:rPr lang="sk-SK" dirty="0" smtClean="0"/>
              <a:t> </a:t>
            </a:r>
            <a:r>
              <a:rPr lang="sk-SK" dirty="0" err="1" smtClean="0"/>
              <a:t>join</a:t>
            </a:r>
            <a:r>
              <a:rPr lang="sk-SK" dirty="0" smtClean="0"/>
              <a:t> </a:t>
            </a:r>
            <a:r>
              <a:rPr lang="sk-SK" dirty="0" err="1" smtClean="0"/>
              <a:t>us</a:t>
            </a:r>
            <a:r>
              <a:rPr lang="sk-SK" dirty="0" smtClean="0"/>
              <a:t> </a:t>
            </a:r>
            <a:r>
              <a:rPr lang="sk-SK" b="1" dirty="0" err="1" smtClean="0"/>
              <a:t>because</a:t>
            </a:r>
            <a:r>
              <a:rPr lang="sk-SK" b="1" dirty="0" smtClean="0"/>
              <a:t> </a:t>
            </a:r>
            <a:r>
              <a:rPr lang="sk-SK" b="1" dirty="0" err="1" smtClean="0"/>
              <a:t>she</a:t>
            </a:r>
            <a:r>
              <a:rPr lang="sk-SK" b="1" dirty="0" smtClean="0"/>
              <a:t> </a:t>
            </a:r>
            <a:r>
              <a:rPr lang="sk-SK" b="1" dirty="0" err="1" smtClean="0"/>
              <a:t>is</a:t>
            </a:r>
            <a:r>
              <a:rPr lang="sk-SK" b="1" dirty="0" smtClean="0"/>
              <a:t> </a:t>
            </a:r>
            <a:r>
              <a:rPr lang="sk-SK" b="1" dirty="0" err="1" smtClean="0"/>
              <a:t>too</a:t>
            </a:r>
            <a:r>
              <a:rPr lang="sk-SK" b="1" dirty="0" smtClean="0"/>
              <a:t> </a:t>
            </a:r>
            <a:r>
              <a:rPr lang="sk-SK" b="1" dirty="0" err="1" smtClean="0"/>
              <a:t>busy</a:t>
            </a:r>
            <a:r>
              <a:rPr lang="sk-SK" b="1" dirty="0" smtClean="0"/>
              <a:t> </a:t>
            </a:r>
            <a:r>
              <a:rPr lang="sk-SK" b="1" dirty="0" err="1" smtClean="0"/>
              <a:t>with</a:t>
            </a:r>
            <a:r>
              <a:rPr lang="sk-SK" b="1" dirty="0" smtClean="0"/>
              <a:t> HW.</a:t>
            </a:r>
            <a:endParaRPr lang="sk-SK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(Main </a:t>
            </a:r>
            <a:r>
              <a:rPr lang="sk-SK" dirty="0" err="1" smtClean="0"/>
              <a:t>clause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Complete</a:t>
            </a:r>
            <a:r>
              <a:rPr lang="sk-SK" dirty="0" smtClean="0"/>
              <a:t> in </a:t>
            </a:r>
            <a:r>
              <a:rPr lang="sk-SK" dirty="0" err="1" smtClean="0"/>
              <a:t>itself</a:t>
            </a:r>
            <a:endParaRPr lang="sk-SK" dirty="0" smtClean="0"/>
          </a:p>
          <a:p>
            <a:r>
              <a:rPr lang="sk-SK" dirty="0" err="1" smtClean="0"/>
              <a:t>Does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depend</a:t>
            </a:r>
            <a:r>
              <a:rPr lang="sk-SK" dirty="0" smtClean="0"/>
              <a:t> on </a:t>
            </a:r>
            <a:r>
              <a:rPr lang="sk-SK" dirty="0" err="1" smtClean="0"/>
              <a:t>another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main</a:t>
            </a:r>
            <a:r>
              <a:rPr lang="sk-SK" dirty="0" smtClean="0"/>
              <a:t> idea </a:t>
            </a:r>
            <a:r>
              <a:rPr lang="sk-SK" dirty="0" err="1" smtClean="0"/>
              <a:t>of</a:t>
            </a:r>
            <a:r>
              <a:rPr lang="sk-SK" dirty="0" smtClean="0"/>
              <a:t> a </a:t>
            </a:r>
            <a:r>
              <a:rPr lang="sk-SK" dirty="0" err="1" smtClean="0"/>
              <a:t>sentence</a:t>
            </a:r>
            <a:endParaRPr lang="sk-SK" dirty="0" smtClean="0"/>
          </a:p>
          <a:p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– </a:t>
            </a:r>
            <a:r>
              <a:rPr lang="sk-SK" dirty="0" err="1" smtClean="0"/>
              <a:t>simple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endParaRPr lang="sk-SK" dirty="0" smtClean="0"/>
          </a:p>
          <a:p>
            <a:r>
              <a:rPr lang="sk-SK" dirty="0" err="1" smtClean="0"/>
              <a:t>Subject</a:t>
            </a:r>
            <a:r>
              <a:rPr lang="sk-SK" dirty="0" smtClean="0"/>
              <a:t> and </a:t>
            </a:r>
            <a:r>
              <a:rPr lang="sk-SK" dirty="0" err="1" smtClean="0"/>
              <a:t>Predicate</a:t>
            </a:r>
            <a:endParaRPr lang="sk-SK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linked</a:t>
            </a:r>
            <a:r>
              <a:rPr lang="sk-SK" dirty="0" smtClean="0"/>
              <a:t> to </a:t>
            </a:r>
            <a:r>
              <a:rPr lang="sk-SK" dirty="0" err="1" smtClean="0"/>
              <a:t>another</a:t>
            </a:r>
            <a:r>
              <a:rPr lang="sk-SK" dirty="0" smtClean="0"/>
              <a:t> </a:t>
            </a:r>
            <a:r>
              <a:rPr lang="sk-SK" dirty="0" err="1" smtClean="0"/>
              <a:t>independent</a:t>
            </a:r>
            <a:r>
              <a:rPr lang="sk-SK" dirty="0" smtClean="0"/>
              <a:t> or </a:t>
            </a:r>
            <a:r>
              <a:rPr lang="sk-SK" dirty="0" err="1" smtClean="0"/>
              <a:t>dependent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err="1" smtClean="0"/>
              <a:t>Compound</a:t>
            </a:r>
            <a:r>
              <a:rPr lang="sk-SK" dirty="0" smtClean="0"/>
              <a:t> </a:t>
            </a:r>
            <a:r>
              <a:rPr lang="sk-SK" dirty="0" err="1" smtClean="0"/>
              <a:t>sentences</a:t>
            </a:r>
            <a:endParaRPr lang="sk-SK" dirty="0" smtClean="0"/>
          </a:p>
          <a:p>
            <a:r>
              <a:rPr lang="sk-SK" dirty="0" err="1" smtClean="0"/>
              <a:t>Coordinating</a:t>
            </a:r>
            <a:r>
              <a:rPr lang="sk-SK" dirty="0" smtClean="0"/>
              <a:t> </a:t>
            </a:r>
            <a:r>
              <a:rPr lang="sk-SK" dirty="0" err="1" smtClean="0"/>
              <a:t>conjunctions</a:t>
            </a:r>
            <a:r>
              <a:rPr lang="sk-SK" dirty="0" smtClean="0"/>
              <a:t>:</a:t>
            </a:r>
          </a:p>
          <a:p>
            <a:r>
              <a:rPr lang="sk-SK" i="1" dirty="0" smtClean="0"/>
              <a:t>And, or, </a:t>
            </a:r>
            <a:r>
              <a:rPr lang="sk-SK" i="1" dirty="0" err="1" smtClean="0"/>
              <a:t>but</a:t>
            </a:r>
            <a:r>
              <a:rPr lang="sk-SK" i="1" dirty="0" smtClean="0"/>
              <a:t>, </a:t>
            </a:r>
            <a:r>
              <a:rPr lang="sk-SK" i="1" dirty="0" err="1" smtClean="0"/>
              <a:t>yet</a:t>
            </a:r>
            <a:r>
              <a:rPr lang="sk-SK" i="1" dirty="0" smtClean="0"/>
              <a:t>, </a:t>
            </a:r>
            <a:r>
              <a:rPr lang="sk-SK" i="1" dirty="0" err="1" smtClean="0"/>
              <a:t>for</a:t>
            </a:r>
            <a:r>
              <a:rPr lang="sk-SK" i="1" dirty="0" smtClean="0"/>
              <a:t>, nor, so</a:t>
            </a:r>
          </a:p>
          <a:p>
            <a:endParaRPr lang="sk-SK" i="1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example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a </a:t>
            </a:r>
            <a:r>
              <a:rPr lang="sk-SK" dirty="0" err="1" smtClean="0"/>
              <a:t>compound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 err="1" smtClean="0"/>
              <a:t>Jack</a:t>
            </a:r>
            <a:r>
              <a:rPr lang="sk-SK" i="1" dirty="0" smtClean="0"/>
              <a:t> </a:t>
            </a:r>
            <a:r>
              <a:rPr lang="sk-SK" i="1" dirty="0" err="1" smtClean="0"/>
              <a:t>did</a:t>
            </a:r>
            <a:r>
              <a:rPr lang="sk-SK" i="1" dirty="0" smtClean="0"/>
              <a:t> </a:t>
            </a:r>
            <a:r>
              <a:rPr lang="sk-SK" i="1" dirty="0" err="1" smtClean="0"/>
              <a:t>not</a:t>
            </a:r>
            <a:r>
              <a:rPr lang="sk-SK" i="1" dirty="0" smtClean="0"/>
              <a:t> </a:t>
            </a:r>
            <a:r>
              <a:rPr lang="sk-SK" i="1" dirty="0" err="1" smtClean="0"/>
              <a:t>mean</a:t>
            </a:r>
            <a:r>
              <a:rPr lang="sk-SK" i="1" dirty="0" smtClean="0"/>
              <a:t> to do </a:t>
            </a:r>
            <a:r>
              <a:rPr lang="sk-SK" i="1" dirty="0" err="1" smtClean="0"/>
              <a:t>it</a:t>
            </a:r>
            <a:r>
              <a:rPr lang="sk-SK" i="1" dirty="0" smtClean="0"/>
              <a:t>, </a:t>
            </a:r>
            <a:r>
              <a:rPr lang="sk-SK" b="1" i="1" dirty="0" err="1" smtClean="0"/>
              <a:t>but</a:t>
            </a:r>
            <a:r>
              <a:rPr lang="sk-SK" i="1" dirty="0" smtClean="0"/>
              <a:t> </a:t>
            </a:r>
            <a:r>
              <a:rPr lang="sk-SK" i="1" dirty="0" err="1" smtClean="0"/>
              <a:t>he</a:t>
            </a:r>
            <a:r>
              <a:rPr lang="sk-SK" i="1" dirty="0" smtClean="0"/>
              <a:t> </a:t>
            </a:r>
            <a:r>
              <a:rPr lang="sk-SK" i="1" dirty="0" err="1" smtClean="0"/>
              <a:t>did</a:t>
            </a:r>
            <a:r>
              <a:rPr lang="sk-SK" i="1" dirty="0" smtClean="0"/>
              <a:t> </a:t>
            </a:r>
            <a:r>
              <a:rPr lang="sk-SK" i="1" dirty="0" err="1" smtClean="0"/>
              <a:t>it</a:t>
            </a:r>
            <a:r>
              <a:rPr lang="sk-SK" i="1" dirty="0" smtClean="0"/>
              <a:t> </a:t>
            </a:r>
            <a:r>
              <a:rPr lang="sk-SK" i="1" dirty="0" err="1" smtClean="0"/>
              <a:t>anyway</a:t>
            </a:r>
            <a:endParaRPr lang="sk-SK" i="1" dirty="0" smtClean="0"/>
          </a:p>
          <a:p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and </a:t>
            </a:r>
            <a:r>
              <a:rPr lang="sk-SK" dirty="0" err="1" smtClean="0"/>
              <a:t>conjunctions</a:t>
            </a:r>
            <a:r>
              <a:rPr lang="sk-SK" dirty="0" smtClean="0"/>
              <a:t> </a:t>
            </a:r>
            <a:r>
              <a:rPr lang="sk-SK" dirty="0" err="1" smtClean="0"/>
              <a:t>does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r>
              <a:rPr lang="sk-SK" dirty="0" smtClean="0"/>
              <a:t> </a:t>
            </a:r>
            <a:r>
              <a:rPr lang="sk-SK" dirty="0" err="1" smtClean="0"/>
              <a:t>consist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?</a:t>
            </a:r>
          </a:p>
          <a:p>
            <a:r>
              <a:rPr lang="sk-SK" dirty="0" err="1" smtClean="0"/>
              <a:t>Two</a:t>
            </a:r>
            <a:r>
              <a:rPr lang="sk-SK" dirty="0" smtClean="0"/>
              <a:t> 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(</a:t>
            </a:r>
            <a:r>
              <a:rPr lang="sk-SK" dirty="0" err="1" smtClean="0"/>
              <a:t>Jack</a:t>
            </a:r>
            <a:r>
              <a:rPr lang="sk-SK" dirty="0" smtClean="0"/>
              <a:t>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mean</a:t>
            </a:r>
            <a:r>
              <a:rPr lang="sk-SK" dirty="0" smtClean="0"/>
              <a:t> to do </a:t>
            </a:r>
            <a:r>
              <a:rPr lang="sk-SK" dirty="0" err="1" smtClean="0"/>
              <a:t>it</a:t>
            </a:r>
            <a:r>
              <a:rPr lang="sk-SK" dirty="0" smtClean="0"/>
              <a:t>/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anyway</a:t>
            </a:r>
            <a:r>
              <a:rPr lang="sk-SK" dirty="0" smtClean="0"/>
              <a:t>)</a:t>
            </a:r>
            <a:endParaRPr lang="sk-SK" dirty="0"/>
          </a:p>
          <a:p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coordinating</a:t>
            </a:r>
            <a:r>
              <a:rPr lang="sk-SK" dirty="0" smtClean="0"/>
              <a:t> </a:t>
            </a:r>
            <a:r>
              <a:rPr lang="sk-SK" dirty="0" err="1" smtClean="0"/>
              <a:t>conjunction</a:t>
            </a:r>
            <a:r>
              <a:rPr lang="sk-SK" dirty="0" smtClean="0"/>
              <a:t> (</a:t>
            </a:r>
            <a:r>
              <a:rPr lang="sk-SK" dirty="0" err="1" smtClean="0"/>
              <a:t>but</a:t>
            </a:r>
            <a:r>
              <a:rPr lang="sk-SK" dirty="0" smtClean="0"/>
              <a:t>)</a:t>
            </a:r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introduced</a:t>
            </a:r>
            <a:r>
              <a:rPr lang="sk-SK" dirty="0" smtClean="0"/>
              <a:t> by: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 err="1" smtClean="0"/>
              <a:t>The</a:t>
            </a:r>
            <a:r>
              <a:rPr lang="sk-SK" i="1" dirty="0" smtClean="0"/>
              <a:t> </a:t>
            </a:r>
            <a:r>
              <a:rPr lang="sk-SK" i="1" dirty="0" err="1" smtClean="0"/>
              <a:t>subject</a:t>
            </a:r>
            <a:r>
              <a:rPr lang="sk-SK" i="1" dirty="0" smtClean="0"/>
              <a:t> </a:t>
            </a:r>
            <a:r>
              <a:rPr lang="sk-SK" dirty="0" smtClean="0"/>
              <a:t>(</a:t>
            </a:r>
            <a:r>
              <a:rPr lang="sk-SK" b="1" dirty="0" smtClean="0"/>
              <a:t>Marianne</a:t>
            </a:r>
            <a:r>
              <a:rPr lang="sk-SK" dirty="0" smtClean="0"/>
              <a:t> </a:t>
            </a:r>
            <a:r>
              <a:rPr lang="sk-SK" dirty="0" err="1" smtClean="0"/>
              <a:t>studied</a:t>
            </a:r>
            <a:r>
              <a:rPr lang="sk-SK" dirty="0" smtClean="0"/>
              <a:t> </a:t>
            </a:r>
            <a:r>
              <a:rPr lang="sk-SK" dirty="0" err="1" smtClean="0"/>
              <a:t>hard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test)</a:t>
            </a:r>
          </a:p>
          <a:p>
            <a:r>
              <a:rPr lang="sk-SK" i="1" dirty="0" err="1" smtClean="0"/>
              <a:t>Coordinating</a:t>
            </a:r>
            <a:r>
              <a:rPr lang="sk-SK" i="1" dirty="0" smtClean="0"/>
              <a:t> </a:t>
            </a:r>
            <a:r>
              <a:rPr lang="sk-SK" i="1" dirty="0" err="1" smtClean="0"/>
              <a:t>conjunction</a:t>
            </a:r>
            <a:r>
              <a:rPr lang="sk-SK" i="1" dirty="0" smtClean="0"/>
              <a:t> </a:t>
            </a:r>
            <a:r>
              <a:rPr lang="sk-SK" dirty="0" smtClean="0"/>
              <a:t>(</a:t>
            </a:r>
            <a:r>
              <a:rPr lang="sk-SK" b="1" dirty="0" err="1" smtClean="0"/>
              <a:t>But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teacher</a:t>
            </a:r>
            <a:r>
              <a:rPr lang="sk-SK" dirty="0" smtClean="0"/>
              <a:t> </a:t>
            </a:r>
            <a:r>
              <a:rPr lang="sk-SK" dirty="0" err="1" smtClean="0"/>
              <a:t>gave</a:t>
            </a:r>
            <a:r>
              <a:rPr lang="sk-SK" dirty="0" smtClean="0"/>
              <a:t> </a:t>
            </a:r>
            <a:r>
              <a:rPr lang="sk-SK" dirty="0" err="1" smtClean="0"/>
              <a:t>her</a:t>
            </a:r>
            <a:r>
              <a:rPr lang="sk-SK" dirty="0" smtClean="0"/>
              <a:t> a </a:t>
            </a:r>
            <a:r>
              <a:rPr lang="sk-SK" dirty="0" err="1" smtClean="0"/>
              <a:t>difficult</a:t>
            </a:r>
            <a:r>
              <a:rPr lang="sk-SK" dirty="0" smtClean="0"/>
              <a:t> </a:t>
            </a:r>
            <a:r>
              <a:rPr lang="sk-SK" dirty="0" err="1" smtClean="0"/>
              <a:t>task</a:t>
            </a:r>
            <a:r>
              <a:rPr lang="sk-SK" dirty="0" smtClean="0"/>
              <a:t>)</a:t>
            </a:r>
          </a:p>
          <a:p>
            <a:r>
              <a:rPr lang="sk-SK" i="1" dirty="0" err="1" smtClean="0"/>
              <a:t>Conjunctive</a:t>
            </a:r>
            <a:r>
              <a:rPr lang="sk-SK" i="1" dirty="0" smtClean="0"/>
              <a:t> </a:t>
            </a:r>
            <a:r>
              <a:rPr lang="sk-SK" i="1" dirty="0" err="1" smtClean="0"/>
              <a:t>adverb</a:t>
            </a:r>
            <a:r>
              <a:rPr lang="sk-SK" i="1" dirty="0" smtClean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conjunct</a:t>
            </a:r>
            <a:r>
              <a:rPr lang="sk-SK" dirty="0" smtClean="0"/>
              <a:t>) (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study. </a:t>
            </a:r>
            <a:r>
              <a:rPr lang="sk-SK" b="1" dirty="0" err="1" smtClean="0"/>
              <a:t>Therefore</a:t>
            </a:r>
            <a:r>
              <a:rPr lang="sk-SK" dirty="0" smtClean="0"/>
              <a:t>,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failed</a:t>
            </a:r>
            <a:r>
              <a:rPr lang="sk-SK" dirty="0" smtClean="0"/>
              <a:t>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Conjuncts</a:t>
            </a:r>
            <a:r>
              <a:rPr lang="sk-SK" dirty="0" smtClean="0"/>
              <a:t> (</a:t>
            </a:r>
            <a:r>
              <a:rPr lang="sk-SK" dirty="0" err="1" smtClean="0"/>
              <a:t>linking</a:t>
            </a:r>
            <a:r>
              <a:rPr lang="sk-SK" dirty="0" smtClean="0"/>
              <a:t> </a:t>
            </a:r>
            <a:r>
              <a:rPr lang="sk-SK" dirty="0" err="1" smtClean="0"/>
              <a:t>adverbials</a:t>
            </a:r>
            <a:r>
              <a:rPr lang="sk-SK" dirty="0" smtClean="0"/>
              <a:t> or </a:t>
            </a:r>
            <a:r>
              <a:rPr lang="sk-SK" dirty="0" err="1" smtClean="0"/>
              <a:t>conjunctive</a:t>
            </a:r>
            <a:r>
              <a:rPr lang="sk-SK" dirty="0" smtClean="0"/>
              <a:t> </a:t>
            </a:r>
            <a:r>
              <a:rPr lang="sk-SK" dirty="0" err="1" smtClean="0"/>
              <a:t>adverbs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Connectors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structure</a:t>
            </a:r>
            <a:endParaRPr lang="sk-SK" dirty="0" smtClean="0"/>
          </a:p>
          <a:p>
            <a:r>
              <a:rPr lang="sk-SK" dirty="0" smtClean="0"/>
              <a:t>Mobile, </a:t>
            </a:r>
            <a:r>
              <a:rPr lang="sk-SK" dirty="0" err="1" smtClean="0"/>
              <a:t>often</a:t>
            </a:r>
            <a:r>
              <a:rPr lang="sk-SK" dirty="0" smtClean="0"/>
              <a:t> </a:t>
            </a:r>
            <a:r>
              <a:rPr lang="sk-SK" dirty="0" err="1" smtClean="0"/>
              <a:t>separated</a:t>
            </a:r>
            <a:r>
              <a:rPr lang="sk-SK" dirty="0" smtClean="0"/>
              <a:t> </a:t>
            </a:r>
            <a:r>
              <a:rPr lang="sk-SK" dirty="0" err="1" smtClean="0"/>
              <a:t>from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rest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err="1" smtClean="0"/>
              <a:t>Examples</a:t>
            </a:r>
            <a:r>
              <a:rPr lang="sk-SK" dirty="0" smtClean="0"/>
              <a:t>: </a:t>
            </a:r>
            <a:r>
              <a:rPr lang="sk-SK" dirty="0" err="1" smtClean="0"/>
              <a:t>above</a:t>
            </a:r>
            <a:r>
              <a:rPr lang="sk-SK" dirty="0" smtClean="0"/>
              <a:t> </a:t>
            </a:r>
            <a:r>
              <a:rPr lang="sk-SK" dirty="0" err="1" smtClean="0"/>
              <a:t>all</a:t>
            </a:r>
            <a:r>
              <a:rPr lang="sk-SK" dirty="0" smtClean="0"/>
              <a:t>, </a:t>
            </a:r>
            <a:r>
              <a:rPr lang="sk-SK" dirty="0" err="1" smtClean="0"/>
              <a:t>consequently</a:t>
            </a:r>
            <a:r>
              <a:rPr lang="sk-SK" dirty="0" smtClean="0"/>
              <a:t>, </a:t>
            </a:r>
            <a:r>
              <a:rPr lang="sk-SK" dirty="0" err="1" smtClean="0"/>
              <a:t>firstly</a:t>
            </a:r>
            <a:r>
              <a:rPr lang="sk-SK" dirty="0" smtClean="0"/>
              <a:t>, </a:t>
            </a:r>
            <a:r>
              <a:rPr lang="sk-SK" dirty="0" err="1" smtClean="0"/>
              <a:t>further</a:t>
            </a:r>
            <a:r>
              <a:rPr lang="sk-SK" dirty="0" smtClean="0"/>
              <a:t>, in </a:t>
            </a:r>
            <a:r>
              <a:rPr lang="sk-SK" dirty="0" err="1" smtClean="0"/>
              <a:t>conclusion</a:t>
            </a:r>
            <a:r>
              <a:rPr lang="sk-SK" dirty="0" smtClean="0"/>
              <a:t>, </a:t>
            </a:r>
            <a:r>
              <a:rPr lang="sk-SK" dirty="0" err="1" smtClean="0"/>
              <a:t>nevertheless</a:t>
            </a:r>
            <a:r>
              <a:rPr lang="sk-SK" dirty="0" smtClean="0"/>
              <a:t>, </a:t>
            </a:r>
            <a:r>
              <a:rPr lang="sk-SK" dirty="0" err="1" smtClean="0"/>
              <a:t>therefore</a:t>
            </a:r>
            <a:r>
              <a:rPr lang="sk-SK" dirty="0" smtClean="0"/>
              <a:t>, </a:t>
            </a:r>
            <a:r>
              <a:rPr lang="sk-SK" dirty="0" err="1" smtClean="0"/>
              <a:t>finally</a:t>
            </a:r>
            <a:r>
              <a:rPr lang="sk-SK" dirty="0" smtClean="0"/>
              <a:t>, </a:t>
            </a:r>
            <a:r>
              <a:rPr lang="sk-SK" dirty="0" err="1" smtClean="0"/>
              <a:t>moreover</a:t>
            </a:r>
            <a:r>
              <a:rPr lang="sk-SK" dirty="0" smtClean="0"/>
              <a:t>, on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contrary</a:t>
            </a:r>
            <a:r>
              <a:rPr lang="sk-SK" dirty="0" smtClean="0"/>
              <a:t>, </a:t>
            </a:r>
            <a:r>
              <a:rPr lang="sk-SK" dirty="0" err="1" smtClean="0"/>
              <a:t>incidentally</a:t>
            </a:r>
            <a:r>
              <a:rPr lang="sk-SK" dirty="0" smtClean="0"/>
              <a:t>, </a:t>
            </a:r>
            <a:r>
              <a:rPr lang="sk-SK" dirty="0" err="1" smtClean="0"/>
              <a:t>namely</a:t>
            </a:r>
            <a:r>
              <a:rPr lang="sk-SK" dirty="0" smtClean="0"/>
              <a:t>, to </a:t>
            </a:r>
            <a:r>
              <a:rPr lang="sk-SK" dirty="0" err="1" smtClean="0"/>
              <a:t>conclude</a:t>
            </a:r>
            <a:r>
              <a:rPr lang="sk-SK" dirty="0" smtClean="0"/>
              <a:t>, to </a:t>
            </a:r>
            <a:r>
              <a:rPr lang="sk-SK" dirty="0" err="1" smtClean="0"/>
              <a:t>sum</a:t>
            </a:r>
            <a:r>
              <a:rPr lang="sk-SK" dirty="0" smtClean="0"/>
              <a:t> </a:t>
            </a:r>
            <a:r>
              <a:rPr lang="sk-SK" dirty="0" err="1" smtClean="0"/>
              <a:t>up</a:t>
            </a:r>
            <a:endParaRPr lang="sk-SK" dirty="0" smtClean="0"/>
          </a:p>
          <a:p>
            <a:r>
              <a:rPr lang="sk-SK" dirty="0" err="1" smtClean="0"/>
              <a:t>Try</a:t>
            </a:r>
            <a:r>
              <a:rPr lang="sk-SK" dirty="0" smtClean="0"/>
              <a:t> to </a:t>
            </a:r>
            <a:r>
              <a:rPr lang="sk-SK" dirty="0" err="1" smtClean="0"/>
              <a:t>translate</a:t>
            </a:r>
            <a:r>
              <a:rPr lang="sk-SK" dirty="0" smtClean="0"/>
              <a:t> </a:t>
            </a:r>
            <a:r>
              <a:rPr lang="sk-SK" dirty="0" err="1" smtClean="0"/>
              <a:t>them</a:t>
            </a:r>
            <a:r>
              <a:rPr lang="sk-SK" dirty="0" smtClean="0"/>
              <a:t> </a:t>
            </a:r>
            <a:r>
              <a:rPr lang="sk-SK" dirty="0" err="1" smtClean="0"/>
              <a:t>into</a:t>
            </a:r>
            <a:r>
              <a:rPr lang="sk-SK" dirty="0" smtClean="0"/>
              <a:t> Slovak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Translation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particular</a:t>
            </a:r>
            <a:r>
              <a:rPr lang="sk-SK" dirty="0" smtClean="0"/>
              <a:t> </a:t>
            </a:r>
            <a:r>
              <a:rPr lang="sk-SK" dirty="0" err="1" smtClean="0"/>
              <a:t>conjuncts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above</a:t>
            </a:r>
            <a:r>
              <a:rPr lang="sk-SK" dirty="0" smtClean="0"/>
              <a:t> </a:t>
            </a:r>
            <a:r>
              <a:rPr lang="sk-SK" dirty="0" err="1" smtClean="0"/>
              <a:t>all</a:t>
            </a:r>
            <a:r>
              <a:rPr lang="sk-SK" dirty="0" smtClean="0"/>
              <a:t> (predovšetkým), </a:t>
            </a:r>
            <a:r>
              <a:rPr lang="sk-SK" dirty="0" err="1" smtClean="0"/>
              <a:t>consequently</a:t>
            </a:r>
            <a:r>
              <a:rPr lang="sk-SK" dirty="0" smtClean="0"/>
              <a:t> (následne, preto, v dôsledku), </a:t>
            </a:r>
            <a:r>
              <a:rPr lang="sk-SK" dirty="0" err="1" smtClean="0"/>
              <a:t>firstly</a:t>
            </a:r>
            <a:r>
              <a:rPr lang="sk-SK" dirty="0" smtClean="0"/>
              <a:t> (za prvé), </a:t>
            </a:r>
            <a:r>
              <a:rPr lang="sk-SK" dirty="0" err="1" smtClean="0"/>
              <a:t>further</a:t>
            </a:r>
            <a:r>
              <a:rPr lang="sk-SK" dirty="0" smtClean="0"/>
              <a:t> (okrem toho), in </a:t>
            </a:r>
            <a:r>
              <a:rPr lang="sk-SK" dirty="0" err="1" smtClean="0"/>
              <a:t>conclusion</a:t>
            </a:r>
            <a:r>
              <a:rPr lang="sk-SK" dirty="0" smtClean="0"/>
              <a:t> (na záver), </a:t>
            </a:r>
            <a:r>
              <a:rPr lang="sk-SK" dirty="0" err="1" smtClean="0"/>
              <a:t>nevertheless</a:t>
            </a:r>
            <a:r>
              <a:rPr lang="sk-SK" dirty="0" smtClean="0"/>
              <a:t> (avšak, napriek tomu), </a:t>
            </a:r>
            <a:r>
              <a:rPr lang="sk-SK" dirty="0" err="1" smtClean="0"/>
              <a:t>therefore</a:t>
            </a:r>
            <a:r>
              <a:rPr lang="sk-SK" dirty="0" smtClean="0"/>
              <a:t> (preto, z toho dôvodu, a tak), </a:t>
            </a:r>
            <a:r>
              <a:rPr lang="sk-SK" dirty="0" err="1" smtClean="0"/>
              <a:t>finally</a:t>
            </a:r>
            <a:r>
              <a:rPr lang="sk-SK" dirty="0" smtClean="0"/>
              <a:t> (nakoniec), </a:t>
            </a:r>
            <a:r>
              <a:rPr lang="sk-SK" dirty="0" err="1" smtClean="0"/>
              <a:t>moreover</a:t>
            </a:r>
            <a:r>
              <a:rPr lang="sk-SK" dirty="0" smtClean="0"/>
              <a:t> (ďalej, navyše), on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contrary</a:t>
            </a:r>
            <a:r>
              <a:rPr lang="sk-SK" dirty="0" smtClean="0"/>
              <a:t> (naopak), </a:t>
            </a:r>
            <a:r>
              <a:rPr lang="sk-SK" dirty="0" err="1" smtClean="0"/>
              <a:t>incidentally</a:t>
            </a:r>
            <a:r>
              <a:rPr lang="sk-SK" dirty="0" smtClean="0"/>
              <a:t> (náhodou, mimochodom), </a:t>
            </a:r>
            <a:r>
              <a:rPr lang="sk-SK" dirty="0" err="1" smtClean="0"/>
              <a:t>namely</a:t>
            </a:r>
            <a:r>
              <a:rPr lang="sk-SK" dirty="0" smtClean="0"/>
              <a:t> (menovite, totiž, a to), to </a:t>
            </a:r>
            <a:r>
              <a:rPr lang="sk-SK" dirty="0" err="1" smtClean="0"/>
              <a:t>conclude</a:t>
            </a:r>
            <a:r>
              <a:rPr lang="sk-SK" dirty="0" smtClean="0"/>
              <a:t>, to </a:t>
            </a:r>
            <a:r>
              <a:rPr lang="sk-SK" dirty="0" err="1" smtClean="0"/>
              <a:t>sum</a:t>
            </a:r>
            <a:r>
              <a:rPr lang="sk-SK" dirty="0" smtClean="0"/>
              <a:t> </a:t>
            </a:r>
            <a:r>
              <a:rPr lang="sk-SK" dirty="0" err="1" smtClean="0"/>
              <a:t>up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1730</Words>
  <Application>Microsoft Office PowerPoint</Application>
  <PresentationFormat>Prezentácia na obrazovke (4:3)</PresentationFormat>
  <Paragraphs>184</Paragraphs>
  <Slides>38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38</vt:i4>
      </vt:variant>
    </vt:vector>
  </HeadingPairs>
  <TitlesOfParts>
    <vt:vector size="39" baseType="lpstr">
      <vt:lpstr>Motív Office</vt:lpstr>
      <vt:lpstr>Basic Clause Patterns, Structures and Fuctions</vt:lpstr>
      <vt:lpstr>Core of the presentation</vt:lpstr>
      <vt:lpstr>What is a clause? </vt:lpstr>
      <vt:lpstr>Independent clause (Main clause)</vt:lpstr>
      <vt:lpstr>Prezentácia programu PowerPoint</vt:lpstr>
      <vt:lpstr>An example of a compound sentence</vt:lpstr>
      <vt:lpstr>An independent clause can be introduced by:</vt:lpstr>
      <vt:lpstr>Conjuncts (linking adverbials or conjunctive adverbs)</vt:lpstr>
      <vt:lpstr>Translation of particular conjuncts</vt:lpstr>
      <vt:lpstr>Dependent clause (subordinate clause)</vt:lpstr>
      <vt:lpstr>Prezentácia programu PowerPoint</vt:lpstr>
      <vt:lpstr>Subordinators</vt:lpstr>
      <vt:lpstr>Translation of subordinates</vt:lpstr>
      <vt:lpstr>Example of subordinate clause</vt:lpstr>
      <vt:lpstr>A dependent clause may be introduced by:</vt:lpstr>
      <vt:lpstr>Classification of Clauses</vt:lpstr>
      <vt:lpstr>1. Classification of Clauses In terms of clause elements</vt:lpstr>
      <vt:lpstr>7 basic types (clause patterns, structures)</vt:lpstr>
      <vt:lpstr>1. S + V</vt:lpstr>
      <vt:lpstr>2. S + V + A</vt:lpstr>
      <vt:lpstr>3. S + V + C</vt:lpstr>
      <vt:lpstr>Two patterns</vt:lpstr>
      <vt:lpstr>4. S + V + 0</vt:lpstr>
      <vt:lpstr>5. S + V + O + O</vt:lpstr>
      <vt:lpstr>6. S + V + O + C</vt:lpstr>
      <vt:lpstr>7. S + V + O + A</vt:lpstr>
      <vt:lpstr>The same verb may enter into different patterns:</vt:lpstr>
      <vt:lpstr>Variations on clause patterns</vt:lpstr>
      <vt:lpstr>Prezentácia programu PowerPoint</vt:lpstr>
      <vt:lpstr>Prezentácia programu PowerPoint</vt:lpstr>
      <vt:lpstr>Examples for Inversion</vt:lpstr>
      <vt:lpstr>Other cases for inversion</vt:lpstr>
      <vt:lpstr>Inversion with:</vt:lpstr>
      <vt:lpstr>Meaning: sotva</vt:lpstr>
      <vt:lpstr>Clauses classified by verb structure</vt:lpstr>
      <vt:lpstr>Examples for non-finite clauses</vt:lpstr>
      <vt:lpstr>Verbless clause</vt:lpstr>
      <vt:lpstr>Clauses classified by semantic function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Clause Patterns, Structures and Fuctions</dc:title>
  <dc:creator>Anicka</dc:creator>
  <cp:lastModifiedBy>Slatinska Anna</cp:lastModifiedBy>
  <cp:revision>20</cp:revision>
  <dcterms:created xsi:type="dcterms:W3CDTF">2015-07-27T08:03:40Z</dcterms:created>
  <dcterms:modified xsi:type="dcterms:W3CDTF">2016-03-09T11:56:17Z</dcterms:modified>
</cp:coreProperties>
</file>