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tinska Anna, Mgr., PhD." userId="f14beda4-910d-4725-948f-235bf06ddea3" providerId="ADAL" clId="{53691BCF-E124-4455-A788-72245410CB5F}"/>
    <pc:docChg chg="custSel modSld">
      <pc:chgData name="Slatinska Anna, Mgr., PhD." userId="f14beda4-910d-4725-948f-235bf06ddea3" providerId="ADAL" clId="{53691BCF-E124-4455-A788-72245410CB5F}" dt="2021-11-02T03:49:04.851" v="168" actId="20577"/>
      <pc:docMkLst>
        <pc:docMk/>
      </pc:docMkLst>
      <pc:sldChg chg="delSp mod">
        <pc:chgData name="Slatinska Anna, Mgr., PhD." userId="f14beda4-910d-4725-948f-235bf06ddea3" providerId="ADAL" clId="{53691BCF-E124-4455-A788-72245410CB5F}" dt="2021-11-02T03:41:28.956" v="0" actId="478"/>
        <pc:sldMkLst>
          <pc:docMk/>
          <pc:sldMk cId="3070844844" sldId="256"/>
        </pc:sldMkLst>
        <pc:spChg chg="del">
          <ac:chgData name="Slatinska Anna, Mgr., PhD." userId="f14beda4-910d-4725-948f-235bf06ddea3" providerId="ADAL" clId="{53691BCF-E124-4455-A788-72245410CB5F}" dt="2021-11-02T03:41:28.956" v="0" actId="478"/>
          <ac:spMkLst>
            <pc:docMk/>
            <pc:sldMk cId="3070844844" sldId="256"/>
            <ac:spMk id="3" creationId="{00000000-0000-0000-0000-000000000000}"/>
          </ac:spMkLst>
        </pc:spChg>
      </pc:sldChg>
      <pc:sldChg chg="delSp mod">
        <pc:chgData name="Slatinska Anna, Mgr., PhD." userId="f14beda4-910d-4725-948f-235bf06ddea3" providerId="ADAL" clId="{53691BCF-E124-4455-A788-72245410CB5F}" dt="2021-11-02T03:41:34.472" v="1" actId="478"/>
        <pc:sldMkLst>
          <pc:docMk/>
          <pc:sldMk cId="3884340923" sldId="257"/>
        </pc:sldMkLst>
        <pc:spChg chg="del">
          <ac:chgData name="Slatinska Anna, Mgr., PhD." userId="f14beda4-910d-4725-948f-235bf06ddea3" providerId="ADAL" clId="{53691BCF-E124-4455-A788-72245410CB5F}" dt="2021-11-02T03:41:34.472" v="1" actId="478"/>
          <ac:spMkLst>
            <pc:docMk/>
            <pc:sldMk cId="3884340923" sldId="257"/>
            <ac:spMk id="2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1:54.629" v="8" actId="114"/>
        <pc:sldMkLst>
          <pc:docMk/>
          <pc:sldMk cId="2073059450" sldId="258"/>
        </pc:sldMkLst>
        <pc:spChg chg="mod">
          <ac:chgData name="Slatinska Anna, Mgr., PhD." userId="f14beda4-910d-4725-948f-235bf06ddea3" providerId="ADAL" clId="{53691BCF-E124-4455-A788-72245410CB5F}" dt="2021-11-02T03:41:54.629" v="8" actId="114"/>
          <ac:spMkLst>
            <pc:docMk/>
            <pc:sldMk cId="2073059450" sldId="258"/>
            <ac:spMk id="3" creationId="{00000000-0000-0000-0000-000000000000}"/>
          </ac:spMkLst>
        </pc:spChg>
      </pc:sldChg>
      <pc:sldChg chg="delSp modSp mod">
        <pc:chgData name="Slatinska Anna, Mgr., PhD." userId="f14beda4-910d-4725-948f-235bf06ddea3" providerId="ADAL" clId="{53691BCF-E124-4455-A788-72245410CB5F}" dt="2021-11-02T03:42:22.332" v="16" actId="114"/>
        <pc:sldMkLst>
          <pc:docMk/>
          <pc:sldMk cId="1531648131" sldId="259"/>
        </pc:sldMkLst>
        <pc:spChg chg="del">
          <ac:chgData name="Slatinska Anna, Mgr., PhD." userId="f14beda4-910d-4725-948f-235bf06ddea3" providerId="ADAL" clId="{53691BCF-E124-4455-A788-72245410CB5F}" dt="2021-11-02T03:42:01.837" v="9" actId="478"/>
          <ac:spMkLst>
            <pc:docMk/>
            <pc:sldMk cId="1531648131" sldId="259"/>
            <ac:spMk id="2" creationId="{00000000-0000-0000-0000-000000000000}"/>
          </ac:spMkLst>
        </pc:spChg>
        <pc:spChg chg="mod">
          <ac:chgData name="Slatinska Anna, Mgr., PhD." userId="f14beda4-910d-4725-948f-235bf06ddea3" providerId="ADAL" clId="{53691BCF-E124-4455-A788-72245410CB5F}" dt="2021-11-02T03:42:22.332" v="16" actId="114"/>
          <ac:spMkLst>
            <pc:docMk/>
            <pc:sldMk cId="1531648131" sldId="259"/>
            <ac:spMk id="3" creationId="{00000000-0000-0000-0000-000000000000}"/>
          </ac:spMkLst>
        </pc:spChg>
      </pc:sldChg>
      <pc:sldChg chg="delSp modSp mod">
        <pc:chgData name="Slatinska Anna, Mgr., PhD." userId="f14beda4-910d-4725-948f-235bf06ddea3" providerId="ADAL" clId="{53691BCF-E124-4455-A788-72245410CB5F}" dt="2021-11-02T03:43:03.241" v="32" actId="20577"/>
        <pc:sldMkLst>
          <pc:docMk/>
          <pc:sldMk cId="1670038814" sldId="260"/>
        </pc:sldMkLst>
        <pc:spChg chg="del">
          <ac:chgData name="Slatinska Anna, Mgr., PhD." userId="f14beda4-910d-4725-948f-235bf06ddea3" providerId="ADAL" clId="{53691BCF-E124-4455-A788-72245410CB5F}" dt="2021-11-02T03:42:27.734" v="17" actId="478"/>
          <ac:spMkLst>
            <pc:docMk/>
            <pc:sldMk cId="1670038814" sldId="260"/>
            <ac:spMk id="2" creationId="{00000000-0000-0000-0000-000000000000}"/>
          </ac:spMkLst>
        </pc:spChg>
        <pc:spChg chg="mod">
          <ac:chgData name="Slatinska Anna, Mgr., PhD." userId="f14beda4-910d-4725-948f-235bf06ddea3" providerId="ADAL" clId="{53691BCF-E124-4455-A788-72245410CB5F}" dt="2021-11-02T03:43:03.241" v="32" actId="20577"/>
          <ac:spMkLst>
            <pc:docMk/>
            <pc:sldMk cId="1670038814" sldId="260"/>
            <ac:spMk id="3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3:26.956" v="44" actId="313"/>
        <pc:sldMkLst>
          <pc:docMk/>
          <pc:sldMk cId="1639946506" sldId="261"/>
        </pc:sldMkLst>
        <pc:spChg chg="mod">
          <ac:chgData name="Slatinska Anna, Mgr., PhD." userId="f14beda4-910d-4725-948f-235bf06ddea3" providerId="ADAL" clId="{53691BCF-E124-4455-A788-72245410CB5F}" dt="2021-11-02T03:43:26.956" v="44" actId="313"/>
          <ac:spMkLst>
            <pc:docMk/>
            <pc:sldMk cId="1639946506" sldId="261"/>
            <ac:spMk id="3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4:07.959" v="45" actId="114"/>
        <pc:sldMkLst>
          <pc:docMk/>
          <pc:sldMk cId="2774828470" sldId="263"/>
        </pc:sldMkLst>
        <pc:spChg chg="mod">
          <ac:chgData name="Slatinska Anna, Mgr., PhD." userId="f14beda4-910d-4725-948f-235bf06ddea3" providerId="ADAL" clId="{53691BCF-E124-4455-A788-72245410CB5F}" dt="2021-11-02T03:44:07.959" v="45" actId="114"/>
          <ac:spMkLst>
            <pc:docMk/>
            <pc:sldMk cId="2774828470" sldId="263"/>
            <ac:spMk id="3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4:20.278" v="65" actId="20577"/>
        <pc:sldMkLst>
          <pc:docMk/>
          <pc:sldMk cId="1583746426" sldId="264"/>
        </pc:sldMkLst>
        <pc:spChg chg="mod">
          <ac:chgData name="Slatinska Anna, Mgr., PhD." userId="f14beda4-910d-4725-948f-235bf06ddea3" providerId="ADAL" clId="{53691BCF-E124-4455-A788-72245410CB5F}" dt="2021-11-02T03:44:20.278" v="65" actId="20577"/>
          <ac:spMkLst>
            <pc:docMk/>
            <pc:sldMk cId="1583746426" sldId="264"/>
            <ac:spMk id="2" creationId="{00000000-0000-0000-0000-000000000000}"/>
          </ac:spMkLst>
        </pc:spChg>
      </pc:sldChg>
      <pc:sldChg chg="delSp mod">
        <pc:chgData name="Slatinska Anna, Mgr., PhD." userId="f14beda4-910d-4725-948f-235bf06ddea3" providerId="ADAL" clId="{53691BCF-E124-4455-A788-72245410CB5F}" dt="2021-11-02T03:44:35.322" v="66" actId="478"/>
        <pc:sldMkLst>
          <pc:docMk/>
          <pc:sldMk cId="1312279436" sldId="265"/>
        </pc:sldMkLst>
        <pc:spChg chg="del">
          <ac:chgData name="Slatinska Anna, Mgr., PhD." userId="f14beda4-910d-4725-948f-235bf06ddea3" providerId="ADAL" clId="{53691BCF-E124-4455-A788-72245410CB5F}" dt="2021-11-02T03:44:35.322" v="66" actId="478"/>
          <ac:spMkLst>
            <pc:docMk/>
            <pc:sldMk cId="1312279436" sldId="265"/>
            <ac:spMk id="2" creationId="{00000000-0000-0000-0000-000000000000}"/>
          </ac:spMkLst>
        </pc:spChg>
      </pc:sldChg>
      <pc:sldChg chg="delSp modSp mod">
        <pc:chgData name="Slatinska Anna, Mgr., PhD." userId="f14beda4-910d-4725-948f-235bf06ddea3" providerId="ADAL" clId="{53691BCF-E124-4455-A788-72245410CB5F}" dt="2021-11-02T03:45:03.108" v="75" actId="20577"/>
        <pc:sldMkLst>
          <pc:docMk/>
          <pc:sldMk cId="3116041052" sldId="266"/>
        </pc:sldMkLst>
        <pc:spChg chg="del">
          <ac:chgData name="Slatinska Anna, Mgr., PhD." userId="f14beda4-910d-4725-948f-235bf06ddea3" providerId="ADAL" clId="{53691BCF-E124-4455-A788-72245410CB5F}" dt="2021-11-02T03:44:51.372" v="67" actId="478"/>
          <ac:spMkLst>
            <pc:docMk/>
            <pc:sldMk cId="3116041052" sldId="266"/>
            <ac:spMk id="2" creationId="{00000000-0000-0000-0000-000000000000}"/>
          </ac:spMkLst>
        </pc:spChg>
        <pc:spChg chg="mod">
          <ac:chgData name="Slatinska Anna, Mgr., PhD." userId="f14beda4-910d-4725-948f-235bf06ddea3" providerId="ADAL" clId="{53691BCF-E124-4455-A788-72245410CB5F}" dt="2021-11-02T03:45:03.108" v="75" actId="20577"/>
          <ac:spMkLst>
            <pc:docMk/>
            <pc:sldMk cId="3116041052" sldId="266"/>
            <ac:spMk id="3" creationId="{00000000-0000-0000-0000-000000000000}"/>
          </ac:spMkLst>
        </pc:spChg>
      </pc:sldChg>
      <pc:sldChg chg="delSp mod">
        <pc:chgData name="Slatinska Anna, Mgr., PhD." userId="f14beda4-910d-4725-948f-235bf06ddea3" providerId="ADAL" clId="{53691BCF-E124-4455-A788-72245410CB5F}" dt="2021-11-02T03:45:09.344" v="76" actId="478"/>
        <pc:sldMkLst>
          <pc:docMk/>
          <pc:sldMk cId="435972436" sldId="267"/>
        </pc:sldMkLst>
        <pc:spChg chg="del">
          <ac:chgData name="Slatinska Anna, Mgr., PhD." userId="f14beda4-910d-4725-948f-235bf06ddea3" providerId="ADAL" clId="{53691BCF-E124-4455-A788-72245410CB5F}" dt="2021-11-02T03:45:09.344" v="76" actId="478"/>
          <ac:spMkLst>
            <pc:docMk/>
            <pc:sldMk cId="435972436" sldId="267"/>
            <ac:spMk id="2" creationId="{00000000-0000-0000-0000-000000000000}"/>
          </ac:spMkLst>
        </pc:spChg>
      </pc:sldChg>
      <pc:sldChg chg="delSp mod">
        <pc:chgData name="Slatinska Anna, Mgr., PhD." userId="f14beda4-910d-4725-948f-235bf06ddea3" providerId="ADAL" clId="{53691BCF-E124-4455-A788-72245410CB5F}" dt="2021-11-02T03:45:19.104" v="77" actId="478"/>
        <pc:sldMkLst>
          <pc:docMk/>
          <pc:sldMk cId="3133076278" sldId="268"/>
        </pc:sldMkLst>
        <pc:spChg chg="del">
          <ac:chgData name="Slatinska Anna, Mgr., PhD." userId="f14beda4-910d-4725-948f-235bf06ddea3" providerId="ADAL" clId="{53691BCF-E124-4455-A788-72245410CB5F}" dt="2021-11-02T03:45:19.104" v="77" actId="478"/>
          <ac:spMkLst>
            <pc:docMk/>
            <pc:sldMk cId="3133076278" sldId="268"/>
            <ac:spMk id="2" creationId="{00000000-0000-0000-0000-000000000000}"/>
          </ac:spMkLst>
        </pc:spChg>
      </pc:sldChg>
      <pc:sldChg chg="delSp modSp mod">
        <pc:chgData name="Slatinska Anna, Mgr., PhD." userId="f14beda4-910d-4725-948f-235bf06ddea3" providerId="ADAL" clId="{53691BCF-E124-4455-A788-72245410CB5F}" dt="2021-11-02T03:45:35.638" v="84" actId="313"/>
        <pc:sldMkLst>
          <pc:docMk/>
          <pc:sldMk cId="2971849329" sldId="269"/>
        </pc:sldMkLst>
        <pc:spChg chg="del">
          <ac:chgData name="Slatinska Anna, Mgr., PhD." userId="f14beda4-910d-4725-948f-235bf06ddea3" providerId="ADAL" clId="{53691BCF-E124-4455-A788-72245410CB5F}" dt="2021-11-02T03:45:25.977" v="78" actId="478"/>
          <ac:spMkLst>
            <pc:docMk/>
            <pc:sldMk cId="2971849329" sldId="269"/>
            <ac:spMk id="2" creationId="{00000000-0000-0000-0000-000000000000}"/>
          </ac:spMkLst>
        </pc:spChg>
        <pc:spChg chg="mod">
          <ac:chgData name="Slatinska Anna, Mgr., PhD." userId="f14beda4-910d-4725-948f-235bf06ddea3" providerId="ADAL" clId="{53691BCF-E124-4455-A788-72245410CB5F}" dt="2021-11-02T03:45:35.638" v="84" actId="313"/>
          <ac:spMkLst>
            <pc:docMk/>
            <pc:sldMk cId="2971849329" sldId="269"/>
            <ac:spMk id="3" creationId="{00000000-0000-0000-0000-000000000000}"/>
          </ac:spMkLst>
        </pc:spChg>
      </pc:sldChg>
      <pc:sldChg chg="delSp mod">
        <pc:chgData name="Slatinska Anna, Mgr., PhD." userId="f14beda4-910d-4725-948f-235bf06ddea3" providerId="ADAL" clId="{53691BCF-E124-4455-A788-72245410CB5F}" dt="2021-11-02T03:45:45.320" v="85" actId="478"/>
        <pc:sldMkLst>
          <pc:docMk/>
          <pc:sldMk cId="537065697" sldId="270"/>
        </pc:sldMkLst>
        <pc:spChg chg="del">
          <ac:chgData name="Slatinska Anna, Mgr., PhD." userId="f14beda4-910d-4725-948f-235bf06ddea3" providerId="ADAL" clId="{53691BCF-E124-4455-A788-72245410CB5F}" dt="2021-11-02T03:45:45.320" v="85" actId="478"/>
          <ac:spMkLst>
            <pc:docMk/>
            <pc:sldMk cId="537065697" sldId="270"/>
            <ac:spMk id="2" creationId="{00000000-0000-0000-0000-000000000000}"/>
          </ac:spMkLst>
        </pc:spChg>
      </pc:sldChg>
      <pc:sldChg chg="delSp modSp mod">
        <pc:chgData name="Slatinska Anna, Mgr., PhD." userId="f14beda4-910d-4725-948f-235bf06ddea3" providerId="ADAL" clId="{53691BCF-E124-4455-A788-72245410CB5F}" dt="2021-11-02T03:45:56.601" v="90" actId="313"/>
        <pc:sldMkLst>
          <pc:docMk/>
          <pc:sldMk cId="2428391978" sldId="271"/>
        </pc:sldMkLst>
        <pc:spChg chg="del">
          <ac:chgData name="Slatinska Anna, Mgr., PhD." userId="f14beda4-910d-4725-948f-235bf06ddea3" providerId="ADAL" clId="{53691BCF-E124-4455-A788-72245410CB5F}" dt="2021-11-02T03:45:50.119" v="86" actId="478"/>
          <ac:spMkLst>
            <pc:docMk/>
            <pc:sldMk cId="2428391978" sldId="271"/>
            <ac:spMk id="2" creationId="{00000000-0000-0000-0000-000000000000}"/>
          </ac:spMkLst>
        </pc:spChg>
        <pc:spChg chg="mod">
          <ac:chgData name="Slatinska Anna, Mgr., PhD." userId="f14beda4-910d-4725-948f-235bf06ddea3" providerId="ADAL" clId="{53691BCF-E124-4455-A788-72245410CB5F}" dt="2021-11-02T03:45:56.601" v="90" actId="313"/>
          <ac:spMkLst>
            <pc:docMk/>
            <pc:sldMk cId="2428391978" sldId="271"/>
            <ac:spMk id="3" creationId="{00000000-0000-0000-0000-000000000000}"/>
          </ac:spMkLst>
        </pc:spChg>
      </pc:sldChg>
      <pc:sldChg chg="delSp modSp mod">
        <pc:chgData name="Slatinska Anna, Mgr., PhD." userId="f14beda4-910d-4725-948f-235bf06ddea3" providerId="ADAL" clId="{53691BCF-E124-4455-A788-72245410CB5F}" dt="2021-11-02T03:46:07.302" v="96" actId="313"/>
        <pc:sldMkLst>
          <pc:docMk/>
          <pc:sldMk cId="1106176696" sldId="272"/>
        </pc:sldMkLst>
        <pc:spChg chg="del">
          <ac:chgData name="Slatinska Anna, Mgr., PhD." userId="f14beda4-910d-4725-948f-235bf06ddea3" providerId="ADAL" clId="{53691BCF-E124-4455-A788-72245410CB5F}" dt="2021-11-02T03:46:01.970" v="91" actId="478"/>
          <ac:spMkLst>
            <pc:docMk/>
            <pc:sldMk cId="1106176696" sldId="272"/>
            <ac:spMk id="2" creationId="{00000000-0000-0000-0000-000000000000}"/>
          </ac:spMkLst>
        </pc:spChg>
        <pc:spChg chg="mod">
          <ac:chgData name="Slatinska Anna, Mgr., PhD." userId="f14beda4-910d-4725-948f-235bf06ddea3" providerId="ADAL" clId="{53691BCF-E124-4455-A788-72245410CB5F}" dt="2021-11-02T03:46:07.302" v="96" actId="313"/>
          <ac:spMkLst>
            <pc:docMk/>
            <pc:sldMk cId="1106176696" sldId="272"/>
            <ac:spMk id="3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6:17.965" v="100" actId="313"/>
        <pc:sldMkLst>
          <pc:docMk/>
          <pc:sldMk cId="2325962055" sldId="273"/>
        </pc:sldMkLst>
        <pc:spChg chg="mod">
          <ac:chgData name="Slatinska Anna, Mgr., PhD." userId="f14beda4-910d-4725-948f-235bf06ddea3" providerId="ADAL" clId="{53691BCF-E124-4455-A788-72245410CB5F}" dt="2021-11-02T03:46:17.965" v="100" actId="313"/>
          <ac:spMkLst>
            <pc:docMk/>
            <pc:sldMk cId="2325962055" sldId="273"/>
            <ac:spMk id="3" creationId="{00000000-0000-0000-0000-000000000000}"/>
          </ac:spMkLst>
        </pc:spChg>
      </pc:sldChg>
      <pc:sldChg chg="delSp mod">
        <pc:chgData name="Slatinska Anna, Mgr., PhD." userId="f14beda4-910d-4725-948f-235bf06ddea3" providerId="ADAL" clId="{53691BCF-E124-4455-A788-72245410CB5F}" dt="2021-11-02T03:46:37.910" v="101" actId="478"/>
        <pc:sldMkLst>
          <pc:docMk/>
          <pc:sldMk cId="2267480222" sldId="275"/>
        </pc:sldMkLst>
        <pc:spChg chg="del">
          <ac:chgData name="Slatinska Anna, Mgr., PhD." userId="f14beda4-910d-4725-948f-235bf06ddea3" providerId="ADAL" clId="{53691BCF-E124-4455-A788-72245410CB5F}" dt="2021-11-02T03:46:37.910" v="101" actId="478"/>
          <ac:spMkLst>
            <pc:docMk/>
            <pc:sldMk cId="2267480222" sldId="275"/>
            <ac:spMk id="2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7:00.181" v="107" actId="313"/>
        <pc:sldMkLst>
          <pc:docMk/>
          <pc:sldMk cId="2749599563" sldId="276"/>
        </pc:sldMkLst>
        <pc:spChg chg="mod">
          <ac:chgData name="Slatinska Anna, Mgr., PhD." userId="f14beda4-910d-4725-948f-235bf06ddea3" providerId="ADAL" clId="{53691BCF-E124-4455-A788-72245410CB5F}" dt="2021-11-02T03:47:00.181" v="107" actId="313"/>
          <ac:spMkLst>
            <pc:docMk/>
            <pc:sldMk cId="2749599563" sldId="276"/>
            <ac:spMk id="3" creationId="{00000000-0000-0000-0000-000000000000}"/>
          </ac:spMkLst>
        </pc:spChg>
      </pc:sldChg>
      <pc:sldChg chg="delSp mod">
        <pc:chgData name="Slatinska Anna, Mgr., PhD." userId="f14beda4-910d-4725-948f-235bf06ddea3" providerId="ADAL" clId="{53691BCF-E124-4455-A788-72245410CB5F}" dt="2021-11-02T03:47:15.080" v="108" actId="478"/>
        <pc:sldMkLst>
          <pc:docMk/>
          <pc:sldMk cId="366592905" sldId="278"/>
        </pc:sldMkLst>
        <pc:spChg chg="del">
          <ac:chgData name="Slatinska Anna, Mgr., PhD." userId="f14beda4-910d-4725-948f-235bf06ddea3" providerId="ADAL" clId="{53691BCF-E124-4455-A788-72245410CB5F}" dt="2021-11-02T03:47:15.080" v="108" actId="478"/>
          <ac:spMkLst>
            <pc:docMk/>
            <pc:sldMk cId="366592905" sldId="278"/>
            <ac:spMk id="2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7:33.935" v="110" actId="113"/>
        <pc:sldMkLst>
          <pc:docMk/>
          <pc:sldMk cId="1134516242" sldId="279"/>
        </pc:sldMkLst>
        <pc:spChg chg="mod">
          <ac:chgData name="Slatinska Anna, Mgr., PhD." userId="f14beda4-910d-4725-948f-235bf06ddea3" providerId="ADAL" clId="{53691BCF-E124-4455-A788-72245410CB5F}" dt="2021-11-02T03:47:33.935" v="110" actId="113"/>
          <ac:spMkLst>
            <pc:docMk/>
            <pc:sldMk cId="1134516242" sldId="279"/>
            <ac:spMk id="3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8:17.819" v="122" actId="313"/>
        <pc:sldMkLst>
          <pc:docMk/>
          <pc:sldMk cId="166810025" sldId="282"/>
        </pc:sldMkLst>
        <pc:spChg chg="mod">
          <ac:chgData name="Slatinska Anna, Mgr., PhD." userId="f14beda4-910d-4725-948f-235bf06ddea3" providerId="ADAL" clId="{53691BCF-E124-4455-A788-72245410CB5F}" dt="2021-11-02T03:48:17.819" v="122" actId="313"/>
          <ac:spMkLst>
            <pc:docMk/>
            <pc:sldMk cId="166810025" sldId="282"/>
            <ac:spMk id="3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8:29.751" v="128" actId="313"/>
        <pc:sldMkLst>
          <pc:docMk/>
          <pc:sldMk cId="3998201082" sldId="283"/>
        </pc:sldMkLst>
        <pc:spChg chg="mod">
          <ac:chgData name="Slatinska Anna, Mgr., PhD." userId="f14beda4-910d-4725-948f-235bf06ddea3" providerId="ADAL" clId="{53691BCF-E124-4455-A788-72245410CB5F}" dt="2021-11-02T03:48:29.751" v="128" actId="313"/>
          <ac:spMkLst>
            <pc:docMk/>
            <pc:sldMk cId="3998201082" sldId="283"/>
            <ac:spMk id="3" creationId="{00000000-0000-0000-0000-000000000000}"/>
          </ac:spMkLst>
        </pc:spChg>
      </pc:sldChg>
      <pc:sldChg chg="modSp mod">
        <pc:chgData name="Slatinska Anna, Mgr., PhD." userId="f14beda4-910d-4725-948f-235bf06ddea3" providerId="ADAL" clId="{53691BCF-E124-4455-A788-72245410CB5F}" dt="2021-11-02T03:49:04.851" v="168" actId="20577"/>
        <pc:sldMkLst>
          <pc:docMk/>
          <pc:sldMk cId="794586601" sldId="284"/>
        </pc:sldMkLst>
        <pc:spChg chg="mod">
          <ac:chgData name="Slatinska Anna, Mgr., PhD." userId="f14beda4-910d-4725-948f-235bf06ddea3" providerId="ADAL" clId="{53691BCF-E124-4455-A788-72245410CB5F}" dt="2021-11-02T03:49:04.851" v="168" actId="20577"/>
          <ac:spMkLst>
            <pc:docMk/>
            <pc:sldMk cId="794586601" sldId="28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360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318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923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59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596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156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349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62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386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859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55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3B9BE-BB64-4ADC-BEC1-E9115660B63E}" type="datetimeFigureOut">
              <a:rPr lang="sk-SK" smtClean="0"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17B4-DCD6-487A-83C5-575A58A8C6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056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Direct</a:t>
            </a:r>
            <a:r>
              <a:rPr lang="sk-SK" dirty="0"/>
              <a:t> and </a:t>
            </a:r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Speech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0844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reporting</a:t>
            </a:r>
            <a:r>
              <a:rPr lang="sk-SK" dirty="0"/>
              <a:t> </a:t>
            </a:r>
            <a:r>
              <a:rPr lang="sk-SK" dirty="0" err="1"/>
              <a:t>verb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present</a:t>
            </a:r>
            <a:r>
              <a:rPr lang="sk-SK" dirty="0"/>
              <a:t>, </a:t>
            </a:r>
            <a:r>
              <a:rPr lang="sk-SK" dirty="0" err="1"/>
              <a:t>present</a:t>
            </a:r>
            <a:r>
              <a:rPr lang="sk-SK" dirty="0"/>
              <a:t> </a:t>
            </a:r>
            <a:r>
              <a:rPr lang="sk-SK" dirty="0" err="1"/>
              <a:t>perfect</a:t>
            </a:r>
            <a:r>
              <a:rPr lang="sk-SK" dirty="0"/>
              <a:t> or </a:t>
            </a:r>
            <a:r>
              <a:rPr lang="sk-SK" dirty="0" err="1"/>
              <a:t>future</a:t>
            </a:r>
            <a:r>
              <a:rPr lang="sk-SK" dirty="0"/>
              <a:t>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tenses</a:t>
            </a:r>
            <a:r>
              <a:rPr lang="sk-SK" dirty="0"/>
              <a:t> in </a:t>
            </a:r>
            <a:r>
              <a:rPr lang="sk-SK" dirty="0" err="1"/>
              <a:t>that-clause</a:t>
            </a:r>
            <a:r>
              <a:rPr lang="sk-SK" dirty="0"/>
              <a:t> are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same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original</a:t>
            </a:r>
            <a:endParaRPr lang="sk-SK" dirty="0"/>
          </a:p>
          <a:p>
            <a:r>
              <a:rPr lang="sk-SK" dirty="0" err="1"/>
              <a:t>I´m</a:t>
            </a:r>
            <a:r>
              <a:rPr lang="sk-SK" dirty="0"/>
              <a:t> </a:t>
            </a:r>
            <a:r>
              <a:rPr lang="sk-SK" dirty="0" err="1"/>
              <a:t>enjoying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party. –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says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enjoying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party.</a:t>
            </a:r>
          </a:p>
        </p:txBody>
      </p:sp>
    </p:spTree>
    <p:extLst>
      <p:ext uri="{BB962C8B-B14F-4D97-AF65-F5344CB8AC3E}">
        <p14:creationId xmlns:p14="http://schemas.microsoft.com/office/powerpoint/2010/main" val="1312279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Reporting</a:t>
            </a:r>
            <a:r>
              <a:rPr lang="sk-SK" dirty="0"/>
              <a:t> </a:t>
            </a:r>
            <a:r>
              <a:rPr lang="sk-SK" dirty="0" err="1"/>
              <a:t>verb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past</a:t>
            </a:r>
            <a:r>
              <a:rPr lang="sk-SK" dirty="0"/>
              <a:t> – </a:t>
            </a:r>
            <a:r>
              <a:rPr lang="sk-SK" dirty="0" err="1"/>
              <a:t>backshift</a:t>
            </a:r>
            <a:endParaRPr lang="sk-SK" dirty="0"/>
          </a:p>
          <a:p>
            <a:r>
              <a:rPr lang="sk-SK" dirty="0" err="1"/>
              <a:t>Present</a:t>
            </a:r>
            <a:r>
              <a:rPr lang="sk-SK" dirty="0"/>
              <a:t> </a:t>
            </a:r>
            <a:r>
              <a:rPr lang="sk-SK" dirty="0" err="1"/>
              <a:t>tenses</a:t>
            </a:r>
            <a:r>
              <a:rPr lang="sk-SK" dirty="0"/>
              <a:t> – </a:t>
            </a:r>
            <a:r>
              <a:rPr lang="sk-SK" dirty="0" err="1"/>
              <a:t>past</a:t>
            </a:r>
            <a:r>
              <a:rPr lang="sk-SK" dirty="0"/>
              <a:t> </a:t>
            </a:r>
            <a:r>
              <a:rPr lang="sk-SK" dirty="0" err="1"/>
              <a:t>tenses</a:t>
            </a:r>
            <a:endParaRPr lang="sk-SK" dirty="0"/>
          </a:p>
          <a:p>
            <a:r>
              <a:rPr lang="sk-SK" dirty="0"/>
              <a:t>My </a:t>
            </a:r>
            <a:r>
              <a:rPr lang="sk-SK" dirty="0" err="1"/>
              <a:t>father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in </a:t>
            </a:r>
            <a:r>
              <a:rPr lang="sk-SK" dirty="0" err="1"/>
              <a:t>hospital</a:t>
            </a:r>
            <a:r>
              <a:rPr lang="sk-SK" dirty="0"/>
              <a:t>. –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 </a:t>
            </a:r>
            <a:r>
              <a:rPr lang="sk-SK" dirty="0" err="1"/>
              <a:t>her</a:t>
            </a:r>
            <a:r>
              <a:rPr lang="sk-SK" dirty="0"/>
              <a:t> </a:t>
            </a:r>
            <a:r>
              <a:rPr lang="sk-SK" dirty="0" err="1"/>
              <a:t>farther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in </a:t>
            </a:r>
            <a:r>
              <a:rPr lang="sk-SK" dirty="0" err="1"/>
              <a:t>hospital</a:t>
            </a:r>
            <a:r>
              <a:rPr lang="sk-SK" dirty="0"/>
              <a:t>.</a:t>
            </a:r>
          </a:p>
          <a:p>
            <a:r>
              <a:rPr lang="sk-SK" dirty="0"/>
              <a:t>I am </a:t>
            </a:r>
            <a:r>
              <a:rPr lang="sk-SK" dirty="0" err="1"/>
              <a:t>waiting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my </a:t>
            </a:r>
            <a:r>
              <a:rPr lang="sk-SK" dirty="0" err="1"/>
              <a:t>sister</a:t>
            </a:r>
            <a:r>
              <a:rPr lang="sk-SK" dirty="0"/>
              <a:t>. –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waiting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her</a:t>
            </a:r>
            <a:r>
              <a:rPr lang="sk-SK" dirty="0"/>
              <a:t> </a:t>
            </a:r>
            <a:r>
              <a:rPr lang="sk-SK" dirty="0" err="1"/>
              <a:t>sister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6041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Present</a:t>
            </a:r>
            <a:r>
              <a:rPr lang="sk-SK" dirty="0"/>
              <a:t> </a:t>
            </a:r>
            <a:r>
              <a:rPr lang="sk-SK" dirty="0" err="1"/>
              <a:t>tenses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remain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situation</a:t>
            </a:r>
            <a:r>
              <a:rPr lang="sk-SK" dirty="0"/>
              <a:t> has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changed</a:t>
            </a:r>
            <a:r>
              <a:rPr lang="sk-SK" dirty="0"/>
              <a:t>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/</a:t>
            </a:r>
            <a:r>
              <a:rPr lang="sk-SK" dirty="0" err="1"/>
              <a:t>was</a:t>
            </a:r>
            <a:r>
              <a:rPr lang="sk-SK" dirty="0"/>
              <a:t> and </a:t>
            </a:r>
            <a:r>
              <a:rPr lang="sk-SK" dirty="0" err="1"/>
              <a:t>American</a:t>
            </a:r>
            <a:r>
              <a:rPr lang="sk-SK" dirty="0"/>
              <a:t> </a:t>
            </a:r>
            <a:r>
              <a:rPr lang="sk-SK" dirty="0" err="1"/>
              <a:t>citizen</a:t>
            </a:r>
            <a:r>
              <a:rPr lang="sk-SK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forecast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/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windy</a:t>
            </a:r>
            <a:r>
              <a:rPr lang="sk-SK" dirty="0"/>
              <a:t> </a:t>
            </a:r>
            <a:r>
              <a:rPr lang="sk-SK" dirty="0" err="1"/>
              <a:t>tomorrow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597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Past</a:t>
            </a:r>
            <a:r>
              <a:rPr lang="sk-SK" dirty="0"/>
              <a:t> </a:t>
            </a:r>
            <a:r>
              <a:rPr lang="sk-SK" dirty="0" err="1"/>
              <a:t>tense</a:t>
            </a:r>
            <a:r>
              <a:rPr lang="sk-SK" dirty="0"/>
              <a:t> – </a:t>
            </a:r>
            <a:r>
              <a:rPr lang="sk-SK" dirty="0" err="1"/>
              <a:t>past</a:t>
            </a:r>
            <a:r>
              <a:rPr lang="sk-SK" dirty="0"/>
              <a:t>/</a:t>
            </a:r>
            <a:r>
              <a:rPr lang="sk-SK" dirty="0" err="1"/>
              <a:t>past</a:t>
            </a:r>
            <a:r>
              <a:rPr lang="sk-SK" dirty="0"/>
              <a:t> </a:t>
            </a:r>
            <a:r>
              <a:rPr lang="sk-SK" dirty="0" err="1"/>
              <a:t>perfect</a:t>
            </a:r>
            <a:endParaRPr lang="sk-SK" dirty="0"/>
          </a:p>
          <a:p>
            <a:r>
              <a:rPr lang="sk-SK" dirty="0"/>
              <a:t>I </a:t>
            </a:r>
            <a:r>
              <a:rPr lang="sk-SK" dirty="0" err="1"/>
              <a:t>arrived</a:t>
            </a:r>
            <a:r>
              <a:rPr lang="sk-SK" dirty="0"/>
              <a:t> on </a:t>
            </a:r>
            <a:r>
              <a:rPr lang="sk-SK" dirty="0" err="1"/>
              <a:t>Monday</a:t>
            </a:r>
            <a:r>
              <a:rPr lang="sk-SK" dirty="0"/>
              <a:t>. –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(had) </a:t>
            </a:r>
            <a:r>
              <a:rPr lang="sk-SK" dirty="0" err="1"/>
              <a:t>arrived</a:t>
            </a:r>
            <a:r>
              <a:rPr lang="sk-SK" dirty="0"/>
              <a:t> on </a:t>
            </a:r>
            <a:r>
              <a:rPr lang="sk-SK" dirty="0" err="1"/>
              <a:t>Monday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307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Past</a:t>
            </a:r>
            <a:r>
              <a:rPr lang="sk-SK" dirty="0"/>
              <a:t> </a:t>
            </a:r>
            <a:r>
              <a:rPr lang="sk-SK" dirty="0" err="1"/>
              <a:t>tenses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wish</a:t>
            </a:r>
            <a:r>
              <a:rPr lang="sk-SK" dirty="0"/>
              <a:t>,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rather</a:t>
            </a:r>
            <a:r>
              <a:rPr lang="sk-SK" dirty="0"/>
              <a:t>/</a:t>
            </a:r>
            <a:r>
              <a:rPr lang="sk-SK" dirty="0" err="1"/>
              <a:t>sooner</a:t>
            </a:r>
            <a:r>
              <a:rPr lang="sk-SK" dirty="0"/>
              <a:t>,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high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do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change</a:t>
            </a:r>
            <a:endParaRPr lang="sk-SK" dirty="0"/>
          </a:p>
          <a:p>
            <a:r>
              <a:rPr lang="sk-SK" dirty="0"/>
              <a:t>„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wish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didn´t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to </a:t>
            </a:r>
            <a:r>
              <a:rPr lang="sk-SK" dirty="0" err="1"/>
              <a:t>take</a:t>
            </a:r>
            <a:r>
              <a:rPr lang="sk-SK" dirty="0"/>
              <a:t> </a:t>
            </a:r>
            <a:r>
              <a:rPr lang="sk-SK" dirty="0" err="1"/>
              <a:t>exams</a:t>
            </a:r>
            <a:r>
              <a:rPr lang="sk-SK" dirty="0"/>
              <a:t>,“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children</a:t>
            </a:r>
            <a:r>
              <a:rPr lang="sk-SK" dirty="0"/>
              <a:t>. 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children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wished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didn´t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to </a:t>
            </a:r>
            <a:r>
              <a:rPr lang="sk-SK" dirty="0" err="1"/>
              <a:t>take</a:t>
            </a:r>
            <a:r>
              <a:rPr lang="sk-SK" dirty="0"/>
              <a:t> </a:t>
            </a:r>
            <a:r>
              <a:rPr lang="sk-SK" dirty="0" err="1"/>
              <a:t>exams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1849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Present</a:t>
            </a:r>
            <a:r>
              <a:rPr lang="sk-SK" dirty="0"/>
              <a:t> </a:t>
            </a:r>
            <a:r>
              <a:rPr lang="sk-SK" dirty="0" err="1"/>
              <a:t>perfect</a:t>
            </a:r>
            <a:r>
              <a:rPr lang="sk-SK" dirty="0"/>
              <a:t> – </a:t>
            </a:r>
            <a:r>
              <a:rPr lang="sk-SK" dirty="0" err="1"/>
              <a:t>past</a:t>
            </a:r>
            <a:r>
              <a:rPr lang="sk-SK" dirty="0"/>
              <a:t> </a:t>
            </a:r>
            <a:r>
              <a:rPr lang="sk-SK" dirty="0" err="1"/>
              <a:t>perfect</a:t>
            </a:r>
            <a:endParaRPr lang="sk-SK" dirty="0"/>
          </a:p>
          <a:p>
            <a:r>
              <a:rPr lang="sk-SK" dirty="0" err="1"/>
              <a:t>I´ve</a:t>
            </a:r>
            <a:r>
              <a:rPr lang="sk-SK" dirty="0"/>
              <a:t> </a:t>
            </a:r>
            <a:r>
              <a:rPr lang="sk-SK" dirty="0" err="1"/>
              <a:t>moved</a:t>
            </a:r>
            <a:r>
              <a:rPr lang="sk-SK" dirty="0"/>
              <a:t> to a new </a:t>
            </a:r>
            <a:r>
              <a:rPr lang="sk-SK" dirty="0" err="1"/>
              <a:t>flat</a:t>
            </a:r>
            <a:r>
              <a:rPr lang="sk-SK" dirty="0"/>
              <a:t>.</a:t>
            </a:r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 </a:t>
            </a:r>
            <a:r>
              <a:rPr lang="sk-SK" dirty="0" err="1"/>
              <a:t>she</a:t>
            </a:r>
            <a:r>
              <a:rPr lang="sk-SK" dirty="0"/>
              <a:t> had </a:t>
            </a:r>
            <a:r>
              <a:rPr lang="sk-SK" dirty="0" err="1"/>
              <a:t>moved</a:t>
            </a:r>
            <a:r>
              <a:rPr lang="sk-SK" dirty="0"/>
              <a:t> to a new </a:t>
            </a:r>
            <a:r>
              <a:rPr lang="sk-SK" dirty="0" err="1"/>
              <a:t>flat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7065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Past</a:t>
            </a:r>
            <a:r>
              <a:rPr lang="sk-SK" dirty="0"/>
              <a:t> </a:t>
            </a:r>
            <a:r>
              <a:rPr lang="sk-SK" dirty="0" err="1"/>
              <a:t>perfect</a:t>
            </a:r>
            <a:r>
              <a:rPr lang="sk-SK" dirty="0"/>
              <a:t> </a:t>
            </a:r>
            <a:r>
              <a:rPr lang="sk-SK" dirty="0" err="1"/>
              <a:t>tenses</a:t>
            </a:r>
            <a:r>
              <a:rPr lang="sk-SK" dirty="0"/>
              <a:t> – no </a:t>
            </a:r>
            <a:r>
              <a:rPr lang="sk-SK" dirty="0" err="1"/>
              <a:t>change</a:t>
            </a:r>
            <a:endParaRPr lang="sk-SK" dirty="0"/>
          </a:p>
          <a:p>
            <a:r>
              <a:rPr lang="sk-SK" dirty="0"/>
              <a:t>„I had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waiting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hours</a:t>
            </a:r>
            <a:r>
              <a:rPr lang="sk-SK" dirty="0"/>
              <a:t> </a:t>
            </a:r>
            <a:r>
              <a:rPr lang="sk-SK" dirty="0" err="1"/>
              <a:t>before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arrived</a:t>
            </a:r>
            <a:r>
              <a:rPr lang="sk-SK" dirty="0"/>
              <a:t>.“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 </a:t>
            </a:r>
            <a:r>
              <a:rPr lang="sk-SK" dirty="0" err="1"/>
              <a:t>he</a:t>
            </a:r>
            <a:r>
              <a:rPr lang="sk-SK" dirty="0"/>
              <a:t> had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waiting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hours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8391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Future</a:t>
            </a:r>
            <a:r>
              <a:rPr lang="sk-SK" dirty="0"/>
              <a:t> (</a:t>
            </a:r>
            <a:r>
              <a:rPr lang="sk-SK" dirty="0" err="1"/>
              <a:t>shall</a:t>
            </a:r>
            <a:r>
              <a:rPr lang="sk-SK" dirty="0"/>
              <a:t>, </a:t>
            </a:r>
            <a:r>
              <a:rPr lang="sk-SK" dirty="0" err="1"/>
              <a:t>will</a:t>
            </a:r>
            <a:r>
              <a:rPr lang="sk-SK" dirty="0"/>
              <a:t>) – </a:t>
            </a:r>
            <a:r>
              <a:rPr lang="sk-SK" dirty="0" err="1"/>
              <a:t>conditional</a:t>
            </a:r>
            <a:r>
              <a:rPr lang="sk-SK" dirty="0"/>
              <a:t> (</a:t>
            </a:r>
            <a:r>
              <a:rPr lang="sk-SK" dirty="0" err="1"/>
              <a:t>would</a:t>
            </a:r>
            <a:r>
              <a:rPr lang="sk-SK" dirty="0"/>
              <a:t>, </a:t>
            </a:r>
            <a:r>
              <a:rPr lang="sk-SK" dirty="0" err="1"/>
              <a:t>should</a:t>
            </a:r>
            <a:r>
              <a:rPr lang="sk-SK" dirty="0"/>
              <a:t>)</a:t>
            </a:r>
          </a:p>
          <a:p>
            <a:r>
              <a:rPr lang="sk-SK" dirty="0"/>
              <a:t>He </a:t>
            </a:r>
            <a:r>
              <a:rPr lang="sk-SK" dirty="0" err="1"/>
              <a:t>said</a:t>
            </a:r>
            <a:r>
              <a:rPr lang="sk-SK" dirty="0"/>
              <a:t>, „I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/</a:t>
            </a:r>
            <a:r>
              <a:rPr lang="sk-SK" dirty="0" err="1"/>
              <a:t>shall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in Bratislava on </a:t>
            </a:r>
            <a:r>
              <a:rPr lang="sk-SK" dirty="0" err="1"/>
              <a:t>Friday</a:t>
            </a:r>
            <a:r>
              <a:rPr lang="sk-SK" dirty="0"/>
              <a:t>.“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in Bratislava on </a:t>
            </a:r>
            <a:r>
              <a:rPr lang="sk-SK" dirty="0" err="1"/>
              <a:t>Friday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176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Conditionals</a:t>
            </a:r>
            <a:r>
              <a:rPr lang="sk-SK" dirty="0"/>
              <a:t> (</a:t>
            </a:r>
            <a:r>
              <a:rPr lang="sk-SK" dirty="0" err="1"/>
              <a:t>should</a:t>
            </a:r>
            <a:r>
              <a:rPr lang="sk-SK" dirty="0"/>
              <a:t>, </a:t>
            </a:r>
            <a:r>
              <a:rPr lang="sk-SK" dirty="0" err="1"/>
              <a:t>would</a:t>
            </a:r>
            <a:r>
              <a:rPr lang="sk-SK" dirty="0"/>
              <a:t>) – no </a:t>
            </a:r>
            <a:r>
              <a:rPr lang="sk-SK" dirty="0" err="1"/>
              <a:t>change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„I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like</a:t>
            </a:r>
            <a:r>
              <a:rPr lang="sk-SK" dirty="0"/>
              <a:t> to </a:t>
            </a:r>
            <a:r>
              <a:rPr lang="sk-SK" dirty="0" err="1"/>
              <a:t>see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.“</a:t>
            </a:r>
          </a:p>
          <a:p>
            <a:r>
              <a:rPr lang="sk-SK" dirty="0"/>
              <a:t>I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dirty="0" err="1"/>
              <a:t>I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like</a:t>
            </a:r>
            <a:r>
              <a:rPr lang="sk-SK" dirty="0"/>
              <a:t> to </a:t>
            </a:r>
            <a:r>
              <a:rPr lang="sk-SK" dirty="0" err="1"/>
              <a:t>see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5962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Modal</a:t>
            </a:r>
            <a:r>
              <a:rPr lang="sk-SK" dirty="0"/>
              <a:t> </a:t>
            </a:r>
            <a:r>
              <a:rPr lang="sk-SK" dirty="0" err="1"/>
              <a:t>verbs</a:t>
            </a:r>
            <a:r>
              <a:rPr lang="sk-SK" dirty="0"/>
              <a:t> in </a:t>
            </a:r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speech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/>
              <a:t>Can</a:t>
            </a:r>
            <a:r>
              <a:rPr lang="sk-SK" dirty="0"/>
              <a:t>, </a:t>
            </a:r>
            <a:r>
              <a:rPr lang="sk-SK" dirty="0" err="1"/>
              <a:t>will</a:t>
            </a:r>
            <a:r>
              <a:rPr lang="sk-SK" dirty="0"/>
              <a:t>, </a:t>
            </a:r>
            <a:r>
              <a:rPr lang="sk-SK" dirty="0" err="1"/>
              <a:t>may</a:t>
            </a:r>
            <a:r>
              <a:rPr lang="sk-SK" dirty="0"/>
              <a:t> – </a:t>
            </a:r>
            <a:r>
              <a:rPr lang="sk-SK" dirty="0" err="1"/>
              <a:t>could</a:t>
            </a:r>
            <a:r>
              <a:rPr lang="sk-SK" dirty="0"/>
              <a:t>, </a:t>
            </a:r>
            <a:r>
              <a:rPr lang="sk-SK" dirty="0" err="1"/>
              <a:t>would</a:t>
            </a:r>
            <a:r>
              <a:rPr lang="sk-SK" dirty="0"/>
              <a:t>, </a:t>
            </a:r>
            <a:r>
              <a:rPr lang="sk-SK" dirty="0" err="1"/>
              <a:t>might</a:t>
            </a:r>
            <a:endParaRPr lang="sk-SK" dirty="0"/>
          </a:p>
          <a:p>
            <a:r>
              <a:rPr lang="sk-SK" dirty="0" err="1"/>
              <a:t>Shall</a:t>
            </a:r>
            <a:r>
              <a:rPr lang="sk-SK" dirty="0"/>
              <a:t> (</a:t>
            </a:r>
            <a:r>
              <a:rPr lang="sk-SK" dirty="0" err="1"/>
              <a:t>future</a:t>
            </a:r>
            <a:r>
              <a:rPr lang="sk-SK" dirty="0"/>
              <a:t>) – </a:t>
            </a:r>
            <a:r>
              <a:rPr lang="sk-SK" dirty="0" err="1"/>
              <a:t>would</a:t>
            </a:r>
            <a:endParaRPr lang="sk-SK" dirty="0"/>
          </a:p>
          <a:p>
            <a:r>
              <a:rPr lang="sk-SK" dirty="0" err="1"/>
              <a:t>Shall</a:t>
            </a:r>
            <a:r>
              <a:rPr lang="sk-SK" dirty="0"/>
              <a:t> (</a:t>
            </a:r>
            <a:r>
              <a:rPr lang="sk-SK" dirty="0" err="1"/>
              <a:t>suggestion</a:t>
            </a:r>
            <a:r>
              <a:rPr lang="sk-SK" dirty="0"/>
              <a:t>) – </a:t>
            </a:r>
            <a:r>
              <a:rPr lang="sk-SK" dirty="0" err="1"/>
              <a:t>should</a:t>
            </a:r>
            <a:endParaRPr lang="sk-SK" dirty="0"/>
          </a:p>
          <a:p>
            <a:r>
              <a:rPr lang="sk-SK" dirty="0" err="1"/>
              <a:t>Ought</a:t>
            </a:r>
            <a:r>
              <a:rPr lang="sk-SK" dirty="0"/>
              <a:t> to/</a:t>
            </a:r>
            <a:r>
              <a:rPr lang="sk-SK" dirty="0" err="1"/>
              <a:t>should</a:t>
            </a:r>
            <a:r>
              <a:rPr lang="sk-SK" dirty="0"/>
              <a:t> – no </a:t>
            </a:r>
            <a:r>
              <a:rPr lang="sk-SK" dirty="0" err="1"/>
              <a:t>change</a:t>
            </a:r>
            <a:endParaRPr lang="sk-SK" dirty="0"/>
          </a:p>
          <a:p>
            <a:r>
              <a:rPr lang="sk-SK" dirty="0" err="1"/>
              <a:t>Might</a:t>
            </a:r>
            <a:r>
              <a:rPr lang="sk-SK" dirty="0"/>
              <a:t> – no </a:t>
            </a:r>
            <a:r>
              <a:rPr lang="sk-SK" dirty="0" err="1"/>
              <a:t>change</a:t>
            </a:r>
            <a:endParaRPr lang="sk-SK" dirty="0"/>
          </a:p>
          <a:p>
            <a:r>
              <a:rPr lang="sk-SK" dirty="0" err="1"/>
              <a:t>Could</a:t>
            </a:r>
            <a:r>
              <a:rPr lang="sk-SK" dirty="0"/>
              <a:t> – no </a:t>
            </a:r>
            <a:r>
              <a:rPr lang="sk-SK" dirty="0" err="1"/>
              <a:t>change</a:t>
            </a:r>
            <a:r>
              <a:rPr lang="sk-SK" dirty="0"/>
              <a:t>,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able</a:t>
            </a:r>
            <a:r>
              <a:rPr lang="sk-SK" dirty="0"/>
              <a:t> to, had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able</a:t>
            </a:r>
            <a:r>
              <a:rPr lang="sk-SK" dirty="0"/>
              <a:t> to</a:t>
            </a:r>
          </a:p>
          <a:p>
            <a:r>
              <a:rPr lang="sk-SK" dirty="0" err="1"/>
              <a:t>Could</a:t>
            </a:r>
            <a:r>
              <a:rPr lang="sk-SK" dirty="0"/>
              <a:t> (</a:t>
            </a:r>
            <a:r>
              <a:rPr lang="sk-SK" dirty="0" err="1"/>
              <a:t>permission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past</a:t>
            </a:r>
            <a:r>
              <a:rPr lang="sk-SK" dirty="0"/>
              <a:t>) – no </a:t>
            </a:r>
            <a:r>
              <a:rPr lang="sk-SK" dirty="0" err="1"/>
              <a:t>change</a:t>
            </a:r>
            <a:r>
              <a:rPr lang="sk-SK" dirty="0"/>
              <a:t>, </a:t>
            </a:r>
            <a:r>
              <a:rPr lang="sk-SK" dirty="0" err="1"/>
              <a:t>was</a:t>
            </a:r>
            <a:r>
              <a:rPr lang="sk-SK" dirty="0"/>
              <a:t>/</a:t>
            </a:r>
            <a:r>
              <a:rPr lang="sk-SK" dirty="0" err="1"/>
              <a:t>were</a:t>
            </a:r>
            <a:r>
              <a:rPr lang="sk-SK" dirty="0"/>
              <a:t> </a:t>
            </a:r>
            <a:r>
              <a:rPr lang="sk-SK" dirty="0" err="1"/>
              <a:t>allowed</a:t>
            </a:r>
            <a:r>
              <a:rPr lang="sk-SK" dirty="0"/>
              <a:t> to/had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able</a:t>
            </a:r>
            <a:r>
              <a:rPr lang="sk-SK" dirty="0"/>
              <a:t> to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124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Direct</a:t>
            </a:r>
            <a:r>
              <a:rPr lang="sk-SK" dirty="0"/>
              <a:t> and </a:t>
            </a:r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speech</a:t>
            </a:r>
            <a:endParaRPr lang="sk-SK" dirty="0"/>
          </a:p>
          <a:p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ways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expressing</a:t>
            </a:r>
            <a:r>
              <a:rPr lang="sk-SK" dirty="0"/>
              <a:t> </a:t>
            </a:r>
            <a:r>
              <a:rPr lang="sk-SK" dirty="0" err="1"/>
              <a:t>what</a:t>
            </a:r>
            <a:r>
              <a:rPr lang="sk-SK" dirty="0"/>
              <a:t> a person has </a:t>
            </a:r>
            <a:r>
              <a:rPr lang="sk-SK" dirty="0" err="1"/>
              <a:t>said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84340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Must</a:t>
            </a:r>
            <a:r>
              <a:rPr lang="sk-SK" dirty="0"/>
              <a:t> – no </a:t>
            </a:r>
            <a:r>
              <a:rPr lang="sk-SK" dirty="0" err="1"/>
              <a:t>change</a:t>
            </a:r>
            <a:r>
              <a:rPr lang="sk-SK" dirty="0"/>
              <a:t>/had to (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exceptions</a:t>
            </a:r>
            <a:r>
              <a:rPr lang="sk-SK" dirty="0"/>
              <a:t>)</a:t>
            </a:r>
          </a:p>
          <a:p>
            <a:r>
              <a:rPr lang="sk-SK" dirty="0" err="1"/>
              <a:t>Used</a:t>
            </a:r>
            <a:r>
              <a:rPr lang="sk-SK" dirty="0"/>
              <a:t> to – </a:t>
            </a:r>
            <a:r>
              <a:rPr lang="sk-SK" dirty="0" err="1"/>
              <a:t>doesn´t</a:t>
            </a:r>
            <a:r>
              <a:rPr lang="sk-SK" dirty="0"/>
              <a:t> </a:t>
            </a:r>
            <a:r>
              <a:rPr lang="sk-SK" dirty="0" err="1"/>
              <a:t>change</a:t>
            </a:r>
            <a:endParaRPr lang="sk-SK" dirty="0"/>
          </a:p>
          <a:p>
            <a:r>
              <a:rPr lang="sk-SK" dirty="0" err="1"/>
              <a:t>Must</a:t>
            </a:r>
            <a:r>
              <a:rPr lang="sk-SK" dirty="0"/>
              <a:t>/</a:t>
            </a:r>
            <a:r>
              <a:rPr lang="sk-SK" dirty="0" err="1"/>
              <a:t>could</a:t>
            </a:r>
            <a:r>
              <a:rPr lang="sk-SK" dirty="0"/>
              <a:t>/</a:t>
            </a:r>
            <a:r>
              <a:rPr lang="sk-SK" dirty="0" err="1"/>
              <a:t>might</a:t>
            </a:r>
            <a:r>
              <a:rPr lang="sk-SK" dirty="0"/>
              <a:t> + </a:t>
            </a:r>
            <a:r>
              <a:rPr lang="sk-SK" dirty="0" err="1"/>
              <a:t>have</a:t>
            </a:r>
            <a:r>
              <a:rPr lang="sk-SK" dirty="0"/>
              <a:t> – no </a:t>
            </a:r>
            <a:r>
              <a:rPr lang="sk-SK" dirty="0" err="1"/>
              <a:t>change</a:t>
            </a:r>
            <a:endParaRPr lang="sk-SK" dirty="0"/>
          </a:p>
          <a:p>
            <a:r>
              <a:rPr lang="sk-SK" dirty="0"/>
              <a:t>Had </a:t>
            </a:r>
            <a:r>
              <a:rPr lang="sk-SK" dirty="0" err="1"/>
              <a:t>better</a:t>
            </a:r>
            <a:r>
              <a:rPr lang="sk-SK" dirty="0"/>
              <a:t> – no </a:t>
            </a:r>
            <a:r>
              <a:rPr lang="sk-SK" dirty="0" err="1"/>
              <a:t>change</a:t>
            </a:r>
            <a:endParaRPr lang="sk-SK" dirty="0"/>
          </a:p>
          <a:p>
            <a:r>
              <a:rPr lang="sk-SK" dirty="0" err="1"/>
              <a:t>You´d</a:t>
            </a:r>
            <a:r>
              <a:rPr lang="sk-SK" dirty="0"/>
              <a:t> </a:t>
            </a:r>
            <a:r>
              <a:rPr lang="sk-SK" dirty="0" err="1"/>
              <a:t>better</a:t>
            </a:r>
            <a:r>
              <a:rPr lang="sk-SK" dirty="0"/>
              <a:t> – no </a:t>
            </a:r>
            <a:r>
              <a:rPr lang="sk-SK" dirty="0" err="1"/>
              <a:t>change</a:t>
            </a:r>
            <a:endParaRPr lang="sk-SK" dirty="0"/>
          </a:p>
          <a:p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dirty="0" err="1"/>
              <a:t>were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I</a:t>
            </a:r>
            <a:r>
              <a:rPr lang="sk-SK" dirty="0"/>
              <a:t> </a:t>
            </a:r>
            <a:r>
              <a:rPr lang="sk-SK" dirty="0" err="1"/>
              <a:t>should</a:t>
            </a:r>
            <a:r>
              <a:rPr lang="sk-SK" dirty="0"/>
              <a:t>/</a:t>
            </a:r>
            <a:r>
              <a:rPr lang="sk-SK" dirty="0" err="1"/>
              <a:t>would</a:t>
            </a:r>
            <a:r>
              <a:rPr lang="sk-SK" dirty="0"/>
              <a:t> – no </a:t>
            </a:r>
            <a:r>
              <a:rPr lang="sk-SK" dirty="0" err="1"/>
              <a:t>change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7480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Conditionals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Type 1 – </a:t>
            </a:r>
            <a:r>
              <a:rPr lang="sk-SK" dirty="0" err="1"/>
              <a:t>tenses</a:t>
            </a:r>
            <a:r>
              <a:rPr lang="sk-SK" dirty="0"/>
              <a:t> </a:t>
            </a:r>
            <a:r>
              <a:rPr lang="sk-SK" dirty="0" err="1"/>
              <a:t>change</a:t>
            </a:r>
            <a:r>
              <a:rPr lang="sk-SK" dirty="0"/>
              <a:t> in </a:t>
            </a:r>
            <a:r>
              <a:rPr lang="sk-SK" dirty="0" err="1"/>
              <a:t>usual</a:t>
            </a:r>
            <a:r>
              <a:rPr lang="sk-SK" dirty="0"/>
              <a:t> </a:t>
            </a:r>
            <a:r>
              <a:rPr lang="sk-SK" dirty="0" err="1"/>
              <a:t>way</a:t>
            </a:r>
            <a:endParaRPr lang="sk-SK" dirty="0"/>
          </a:p>
          <a:p>
            <a:r>
              <a:rPr lang="sk-SK" dirty="0"/>
              <a:t>„</a:t>
            </a:r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dirty="0" err="1"/>
              <a:t>catch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plane</a:t>
            </a:r>
            <a:r>
              <a:rPr lang="sk-SK" dirty="0"/>
              <a:t>, I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home</a:t>
            </a:r>
            <a:r>
              <a:rPr lang="sk-SK" dirty="0"/>
              <a:t> by </a:t>
            </a:r>
            <a:r>
              <a:rPr lang="sk-SK" dirty="0" err="1"/>
              <a:t>five</a:t>
            </a:r>
            <a:r>
              <a:rPr lang="sk-SK" dirty="0"/>
              <a:t>.“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caught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plane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home</a:t>
            </a:r>
            <a:r>
              <a:rPr lang="sk-SK" dirty="0"/>
              <a:t> by </a:t>
            </a:r>
            <a:r>
              <a:rPr lang="sk-SK" dirty="0" err="1"/>
              <a:t>five</a:t>
            </a:r>
            <a:r>
              <a:rPr lang="sk-SK" dirty="0"/>
              <a:t>. </a:t>
            </a:r>
          </a:p>
          <a:p>
            <a:r>
              <a:rPr lang="sk-SK" dirty="0"/>
              <a:t>Type 2, 3 - </a:t>
            </a:r>
            <a:r>
              <a:rPr lang="sk-SK" dirty="0" err="1"/>
              <a:t>unchanged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9599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Change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words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Now</a:t>
            </a:r>
            <a:r>
              <a:rPr lang="sk-SK" dirty="0"/>
              <a:t> – </a:t>
            </a:r>
            <a:r>
              <a:rPr lang="sk-SK" dirty="0" err="1"/>
              <a:t>then</a:t>
            </a:r>
            <a:endParaRPr lang="sk-SK" dirty="0"/>
          </a:p>
          <a:p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days</a:t>
            </a:r>
            <a:r>
              <a:rPr lang="sk-SK" dirty="0"/>
              <a:t> </a:t>
            </a:r>
            <a:r>
              <a:rPr lang="sk-SK" dirty="0" err="1"/>
              <a:t>ago</a:t>
            </a:r>
            <a:r>
              <a:rPr lang="sk-SK" dirty="0"/>
              <a:t> – </a:t>
            </a:r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days</a:t>
            </a:r>
            <a:r>
              <a:rPr lang="sk-SK" dirty="0"/>
              <a:t> </a:t>
            </a:r>
            <a:r>
              <a:rPr lang="sk-SK" dirty="0" err="1"/>
              <a:t>before</a:t>
            </a:r>
            <a:r>
              <a:rPr lang="sk-SK" dirty="0"/>
              <a:t>/</a:t>
            </a:r>
            <a:r>
              <a:rPr lang="sk-SK" dirty="0" err="1"/>
              <a:t>earlier</a:t>
            </a:r>
            <a:endParaRPr lang="sk-SK" dirty="0"/>
          </a:p>
          <a:p>
            <a:r>
              <a:rPr lang="sk-SK" dirty="0" err="1"/>
              <a:t>Today</a:t>
            </a:r>
            <a:r>
              <a:rPr lang="sk-SK" dirty="0"/>
              <a:t> –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day</a:t>
            </a:r>
            <a:endParaRPr lang="sk-SK" dirty="0"/>
          </a:p>
          <a:p>
            <a:r>
              <a:rPr lang="sk-SK" dirty="0" err="1"/>
              <a:t>Tonight</a:t>
            </a:r>
            <a:r>
              <a:rPr lang="sk-SK" dirty="0"/>
              <a:t> –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night</a:t>
            </a:r>
            <a:endParaRPr lang="sk-SK" dirty="0"/>
          </a:p>
          <a:p>
            <a:r>
              <a:rPr lang="sk-SK" dirty="0" err="1"/>
              <a:t>Next</a:t>
            </a:r>
            <a:r>
              <a:rPr lang="sk-SK" dirty="0"/>
              <a:t> </a:t>
            </a:r>
            <a:r>
              <a:rPr lang="sk-SK" dirty="0" err="1"/>
              <a:t>week</a:t>
            </a:r>
            <a:r>
              <a:rPr lang="sk-SK" dirty="0"/>
              <a:t> –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following</a:t>
            </a:r>
            <a:r>
              <a:rPr lang="sk-SK" dirty="0"/>
              <a:t> </a:t>
            </a:r>
            <a:r>
              <a:rPr lang="sk-SK" dirty="0" err="1"/>
              <a:t>week</a:t>
            </a:r>
            <a:endParaRPr lang="sk-SK" dirty="0"/>
          </a:p>
          <a:p>
            <a:r>
              <a:rPr lang="sk-SK" dirty="0" err="1"/>
              <a:t>Tomorrow</a:t>
            </a:r>
            <a:r>
              <a:rPr lang="sk-SK" dirty="0"/>
              <a:t> –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following</a:t>
            </a:r>
            <a:r>
              <a:rPr lang="sk-SK" dirty="0"/>
              <a:t> </a:t>
            </a:r>
            <a:r>
              <a:rPr lang="sk-SK" dirty="0" err="1"/>
              <a:t>day</a:t>
            </a:r>
            <a:endParaRPr lang="sk-SK" dirty="0"/>
          </a:p>
          <a:p>
            <a:r>
              <a:rPr lang="sk-SK" dirty="0" err="1"/>
              <a:t>Yesterday</a:t>
            </a:r>
            <a:r>
              <a:rPr lang="sk-SK" dirty="0"/>
              <a:t> –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previous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/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 </a:t>
            </a:r>
            <a:r>
              <a:rPr lang="sk-SK" dirty="0" err="1"/>
              <a:t>before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5462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Last</a:t>
            </a:r>
            <a:r>
              <a:rPr lang="sk-SK" dirty="0"/>
              <a:t> </a:t>
            </a:r>
            <a:r>
              <a:rPr lang="sk-SK" dirty="0" err="1"/>
              <a:t>Monday</a:t>
            </a:r>
            <a:r>
              <a:rPr lang="sk-SK" dirty="0"/>
              <a:t> –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Monday</a:t>
            </a:r>
            <a:r>
              <a:rPr lang="sk-SK" dirty="0"/>
              <a:t> </a:t>
            </a:r>
            <a:r>
              <a:rPr lang="sk-SK" dirty="0" err="1"/>
              <a:t>before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 </a:t>
            </a:r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tomorrow</a:t>
            </a:r>
            <a:r>
              <a:rPr lang="sk-SK" dirty="0"/>
              <a:t> – in </a:t>
            </a:r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days</a:t>
            </a:r>
            <a:r>
              <a:rPr lang="sk-SK" dirty="0"/>
              <a:t>´ </a:t>
            </a:r>
            <a:r>
              <a:rPr lang="sk-SK" dirty="0" err="1"/>
              <a:t>time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 </a:t>
            </a:r>
            <a:r>
              <a:rPr lang="sk-SK" dirty="0" err="1"/>
              <a:t>before</a:t>
            </a:r>
            <a:r>
              <a:rPr lang="sk-SK" dirty="0"/>
              <a:t> </a:t>
            </a:r>
            <a:r>
              <a:rPr lang="sk-SK" dirty="0" err="1"/>
              <a:t>yesterday</a:t>
            </a:r>
            <a:r>
              <a:rPr lang="sk-SK" dirty="0"/>
              <a:t> – </a:t>
            </a:r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days</a:t>
            </a:r>
            <a:r>
              <a:rPr lang="sk-SK" dirty="0"/>
              <a:t> </a:t>
            </a:r>
            <a:r>
              <a:rPr lang="sk-SK" dirty="0" err="1"/>
              <a:t>before</a:t>
            </a:r>
            <a:endParaRPr lang="sk-SK" dirty="0"/>
          </a:p>
          <a:p>
            <a:r>
              <a:rPr lang="sk-SK" dirty="0" err="1"/>
              <a:t>Here</a:t>
            </a:r>
            <a:r>
              <a:rPr lang="sk-SK" dirty="0"/>
              <a:t> – </a:t>
            </a:r>
            <a:r>
              <a:rPr lang="sk-SK" dirty="0" err="1"/>
              <a:t>there</a:t>
            </a:r>
            <a:endParaRPr lang="sk-SK" dirty="0"/>
          </a:p>
          <a:p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place</a:t>
            </a:r>
            <a:r>
              <a:rPr lang="sk-SK" dirty="0"/>
              <a:t> –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place</a:t>
            </a:r>
            <a:endParaRPr lang="sk-SK" dirty="0"/>
          </a:p>
          <a:p>
            <a:r>
              <a:rPr lang="sk-SK" dirty="0" err="1"/>
              <a:t>Theses</a:t>
            </a:r>
            <a:r>
              <a:rPr lang="sk-SK" dirty="0"/>
              <a:t> </a:t>
            </a:r>
            <a:r>
              <a:rPr lang="sk-SK" dirty="0" err="1"/>
              <a:t>places</a:t>
            </a:r>
            <a:r>
              <a:rPr lang="sk-SK" dirty="0"/>
              <a:t> – </a:t>
            </a:r>
            <a:r>
              <a:rPr lang="sk-SK" dirty="0" err="1"/>
              <a:t>those</a:t>
            </a:r>
            <a:r>
              <a:rPr lang="sk-SK" dirty="0"/>
              <a:t> </a:t>
            </a:r>
            <a:r>
              <a:rPr lang="sk-SK" dirty="0" err="1"/>
              <a:t>places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592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questions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Parts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complex</a:t>
            </a:r>
            <a:r>
              <a:rPr lang="sk-SK" dirty="0"/>
              <a:t> </a:t>
            </a:r>
            <a:r>
              <a:rPr lang="sk-SK" dirty="0" err="1"/>
              <a:t>sentences</a:t>
            </a:r>
            <a:endParaRPr lang="sk-SK" dirty="0"/>
          </a:p>
          <a:p>
            <a:r>
              <a:rPr lang="sk-SK" dirty="0" err="1"/>
              <a:t>Function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objects</a:t>
            </a:r>
            <a:endParaRPr lang="sk-SK" dirty="0"/>
          </a:p>
          <a:p>
            <a:r>
              <a:rPr lang="sk-SK" dirty="0" err="1"/>
              <a:t>Preceded</a:t>
            </a:r>
            <a:r>
              <a:rPr lang="sk-SK" dirty="0"/>
              <a:t> by a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(</a:t>
            </a:r>
            <a:r>
              <a:rPr lang="sk-SK" dirty="0" err="1"/>
              <a:t>subject</a:t>
            </a:r>
            <a:r>
              <a:rPr lang="sk-SK" dirty="0"/>
              <a:t> and </a:t>
            </a:r>
            <a:r>
              <a:rPr lang="sk-SK" dirty="0" err="1"/>
              <a:t>reporting</a:t>
            </a:r>
            <a:r>
              <a:rPr lang="sk-SK" dirty="0"/>
              <a:t> </a:t>
            </a:r>
            <a:r>
              <a:rPr lang="sk-SK" dirty="0" err="1"/>
              <a:t>verb</a:t>
            </a:r>
            <a:r>
              <a:rPr lang="sk-SK" dirty="0"/>
              <a:t>)</a:t>
            </a:r>
          </a:p>
          <a:p>
            <a:r>
              <a:rPr lang="sk-SK" b="1" i="1" dirty="0" err="1"/>
              <a:t>She</a:t>
            </a:r>
            <a:r>
              <a:rPr lang="sk-SK" b="1" i="1" dirty="0"/>
              <a:t> </a:t>
            </a:r>
            <a:r>
              <a:rPr lang="sk-SK" b="1" i="1" dirty="0" err="1"/>
              <a:t>asked</a:t>
            </a:r>
            <a:r>
              <a:rPr lang="sk-SK" b="1" i="1" dirty="0"/>
              <a:t> </a:t>
            </a:r>
            <a:r>
              <a:rPr lang="sk-SK" b="1" i="1" dirty="0" err="1"/>
              <a:t>him</a:t>
            </a:r>
            <a:r>
              <a:rPr lang="sk-SK" b="1" i="1" dirty="0"/>
              <a:t> </a:t>
            </a:r>
            <a:r>
              <a:rPr lang="sk-SK" b="1" i="1" dirty="0" err="1"/>
              <a:t>where</a:t>
            </a:r>
            <a:r>
              <a:rPr lang="sk-SK" b="1" i="1" dirty="0"/>
              <a:t> </a:t>
            </a:r>
            <a:r>
              <a:rPr lang="sk-SK" b="1" i="1" dirty="0" err="1"/>
              <a:t>he</a:t>
            </a:r>
            <a:r>
              <a:rPr lang="sk-SK" b="1" i="1" dirty="0"/>
              <a:t> </a:t>
            </a:r>
            <a:r>
              <a:rPr lang="sk-SK" b="1" i="1" dirty="0" err="1"/>
              <a:t>was</a:t>
            </a:r>
            <a:r>
              <a:rPr lang="sk-SK" b="1" i="1" dirty="0"/>
              <a:t> </a:t>
            </a:r>
            <a:r>
              <a:rPr lang="sk-SK" b="1" i="1" dirty="0" err="1"/>
              <a:t>going</a:t>
            </a:r>
            <a:r>
              <a:rPr lang="sk-SK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4516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Whether</a:t>
            </a:r>
            <a:r>
              <a:rPr lang="sk-SK" dirty="0"/>
              <a:t>/</a:t>
            </a:r>
            <a:r>
              <a:rPr lang="sk-SK" dirty="0" err="1"/>
              <a:t>if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wanted</a:t>
            </a:r>
            <a:r>
              <a:rPr lang="sk-SK" dirty="0"/>
              <a:t> to </a:t>
            </a:r>
            <a:r>
              <a:rPr lang="sk-SK" dirty="0" err="1"/>
              <a:t>know</a:t>
            </a:r>
            <a:r>
              <a:rPr lang="sk-SK" dirty="0"/>
              <a:t> </a:t>
            </a:r>
            <a:r>
              <a:rPr lang="sk-SK" dirty="0" err="1"/>
              <a:t>whether</a:t>
            </a:r>
            <a:r>
              <a:rPr lang="sk-SK" dirty="0"/>
              <a:t>/</a:t>
            </a:r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dirty="0" err="1"/>
              <a:t>can</a:t>
            </a:r>
            <a:r>
              <a:rPr lang="sk-SK" dirty="0"/>
              <a:t>/</a:t>
            </a:r>
            <a:r>
              <a:rPr lang="sk-SK" dirty="0" err="1"/>
              <a:t>could</a:t>
            </a:r>
            <a:r>
              <a:rPr lang="sk-SK" dirty="0"/>
              <a:t> type.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wondered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/</a:t>
            </a:r>
            <a:r>
              <a:rPr lang="sk-SK" dirty="0" err="1"/>
              <a:t>whether</a:t>
            </a:r>
            <a:r>
              <a:rPr lang="sk-SK" dirty="0"/>
              <a:t> I had </a:t>
            </a:r>
            <a:r>
              <a:rPr lang="sk-SK" dirty="0" err="1"/>
              <a:t>spent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my </a:t>
            </a:r>
            <a:r>
              <a:rPr lang="sk-SK" dirty="0" err="1"/>
              <a:t>money</a:t>
            </a:r>
            <a:r>
              <a:rPr lang="sk-SK" dirty="0"/>
              <a:t>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asked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/</a:t>
            </a:r>
            <a:r>
              <a:rPr lang="sk-SK" dirty="0" err="1"/>
              <a:t>whether</a:t>
            </a:r>
            <a:r>
              <a:rPr lang="sk-SK" dirty="0"/>
              <a:t> 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seeing</a:t>
            </a:r>
            <a:r>
              <a:rPr lang="sk-SK" dirty="0"/>
              <a:t> </a:t>
            </a:r>
            <a:r>
              <a:rPr lang="sk-SK" dirty="0" err="1"/>
              <a:t>John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next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6352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</a:t>
            </a:r>
            <a:r>
              <a:rPr lang="sk-SK" dirty="0"/>
              <a:t> -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asked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enquired</a:t>
            </a:r>
            <a:r>
              <a:rPr lang="sk-SK" dirty="0"/>
              <a:t> </a:t>
            </a:r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long</a:t>
            </a:r>
            <a:r>
              <a:rPr lang="sk-SK" dirty="0"/>
              <a:t> I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going</a:t>
            </a:r>
            <a:r>
              <a:rPr lang="sk-SK" dirty="0"/>
              <a:t> to </a:t>
            </a:r>
            <a:r>
              <a:rPr lang="sk-SK" dirty="0" err="1"/>
              <a:t>stay</a:t>
            </a:r>
            <a:r>
              <a:rPr lang="sk-SK" dirty="0"/>
              <a:t>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couldn´t</a:t>
            </a:r>
            <a:r>
              <a:rPr lang="sk-SK" dirty="0"/>
              <a:t> </a:t>
            </a:r>
            <a:r>
              <a:rPr lang="sk-SK" dirty="0" err="1"/>
              <a:t>understand</a:t>
            </a:r>
            <a:r>
              <a:rPr lang="sk-SK" dirty="0"/>
              <a:t> </a:t>
            </a:r>
            <a:r>
              <a:rPr lang="sk-SK" dirty="0" err="1"/>
              <a:t>why</a:t>
            </a:r>
            <a:r>
              <a:rPr lang="sk-SK" dirty="0"/>
              <a:t> I had </a:t>
            </a:r>
            <a:r>
              <a:rPr lang="sk-SK" dirty="0" err="1"/>
              <a:t>left</a:t>
            </a:r>
            <a:r>
              <a:rPr lang="sk-SK" dirty="0"/>
              <a:t> </a:t>
            </a:r>
            <a:r>
              <a:rPr lang="sk-SK" dirty="0" err="1"/>
              <a:t>early</a:t>
            </a:r>
            <a:r>
              <a:rPr lang="sk-SK" dirty="0"/>
              <a:t>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wanted</a:t>
            </a:r>
            <a:r>
              <a:rPr lang="sk-SK" dirty="0"/>
              <a:t> to </a:t>
            </a:r>
            <a:r>
              <a:rPr lang="sk-SK" dirty="0" err="1"/>
              <a:t>know</a:t>
            </a:r>
            <a:r>
              <a:rPr lang="sk-SK" dirty="0"/>
              <a:t>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Ann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arrive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4089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commands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Expressed</a:t>
            </a:r>
            <a:r>
              <a:rPr lang="sk-SK" dirty="0"/>
              <a:t> by </a:t>
            </a:r>
            <a:r>
              <a:rPr lang="sk-SK" dirty="0" err="1"/>
              <a:t>non-finite</a:t>
            </a:r>
            <a:r>
              <a:rPr lang="sk-SK" dirty="0"/>
              <a:t> </a:t>
            </a:r>
            <a:r>
              <a:rPr lang="sk-SK" dirty="0" err="1"/>
              <a:t>infinitive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  <a:p>
            <a:r>
              <a:rPr lang="sk-SK" dirty="0"/>
              <a:t>No </a:t>
            </a:r>
            <a:r>
              <a:rPr lang="sk-SK" dirty="0" err="1"/>
              <a:t>backshift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tenses</a:t>
            </a:r>
            <a:endParaRPr lang="sk-SK" dirty="0"/>
          </a:p>
          <a:p>
            <a:r>
              <a:rPr lang="sk-SK" dirty="0"/>
              <a:t>„Show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book</a:t>
            </a:r>
            <a:r>
              <a:rPr lang="sk-SK" dirty="0"/>
              <a:t>.“ - He </a:t>
            </a:r>
            <a:r>
              <a:rPr lang="sk-SK" dirty="0" err="1"/>
              <a:t>asked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to show </a:t>
            </a:r>
            <a:r>
              <a:rPr lang="sk-SK" dirty="0" err="1"/>
              <a:t>him</a:t>
            </a:r>
            <a:r>
              <a:rPr lang="sk-SK" dirty="0"/>
              <a:t> my </a:t>
            </a:r>
            <a:r>
              <a:rPr lang="sk-SK" dirty="0" err="1"/>
              <a:t>book</a:t>
            </a:r>
            <a:r>
              <a:rPr lang="sk-SK" dirty="0"/>
              <a:t>.</a:t>
            </a:r>
          </a:p>
          <a:p>
            <a:r>
              <a:rPr lang="sk-SK" dirty="0"/>
              <a:t>„</a:t>
            </a:r>
            <a:r>
              <a:rPr lang="sk-SK" dirty="0" err="1"/>
              <a:t>Fire</a:t>
            </a:r>
            <a:r>
              <a:rPr lang="sk-SK" dirty="0"/>
              <a:t>!“ -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officer</a:t>
            </a:r>
            <a:r>
              <a:rPr lang="sk-SK" dirty="0"/>
              <a:t> </a:t>
            </a:r>
            <a:r>
              <a:rPr lang="sk-SK" dirty="0" err="1"/>
              <a:t>commanded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soldiers</a:t>
            </a:r>
            <a:r>
              <a:rPr lang="sk-SK" dirty="0"/>
              <a:t> to </a:t>
            </a:r>
            <a:r>
              <a:rPr lang="sk-SK" dirty="0" err="1"/>
              <a:t>fire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6810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That</a:t>
            </a:r>
            <a:r>
              <a:rPr lang="sk-SK" dirty="0"/>
              <a:t> + </a:t>
            </a:r>
            <a:r>
              <a:rPr lang="sk-SK" dirty="0" err="1"/>
              <a:t>subject</a:t>
            </a:r>
            <a:r>
              <a:rPr lang="sk-SK" dirty="0"/>
              <a:t> + </a:t>
            </a:r>
            <a:r>
              <a:rPr lang="sk-SK" dirty="0" err="1"/>
              <a:t>should</a:t>
            </a:r>
            <a:r>
              <a:rPr lang="sk-SK" dirty="0"/>
              <a:t>/</a:t>
            </a:r>
            <a:r>
              <a:rPr lang="sk-SK" dirty="0" err="1"/>
              <a:t>subjunctive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„</a:t>
            </a:r>
            <a:r>
              <a:rPr lang="sk-SK" dirty="0" err="1"/>
              <a:t>Tidy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room</a:t>
            </a:r>
            <a:r>
              <a:rPr lang="sk-SK" dirty="0"/>
              <a:t> at </a:t>
            </a:r>
            <a:r>
              <a:rPr lang="sk-SK" dirty="0" err="1"/>
              <a:t>once</a:t>
            </a:r>
            <a:r>
              <a:rPr lang="sk-SK" dirty="0"/>
              <a:t>,“ I </a:t>
            </a:r>
            <a:r>
              <a:rPr lang="sk-SK" dirty="0" err="1"/>
              <a:t>said</a:t>
            </a:r>
            <a:r>
              <a:rPr lang="sk-SK" dirty="0"/>
              <a:t> to Tom.</a:t>
            </a:r>
          </a:p>
          <a:p>
            <a:r>
              <a:rPr lang="sk-SK" dirty="0"/>
              <a:t>I </a:t>
            </a:r>
            <a:r>
              <a:rPr lang="sk-SK" dirty="0" err="1"/>
              <a:t>insisted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Tom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tidy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room</a:t>
            </a:r>
            <a:r>
              <a:rPr lang="sk-SK" dirty="0"/>
              <a:t>.</a:t>
            </a:r>
          </a:p>
          <a:p>
            <a:r>
              <a:rPr lang="sk-SK" dirty="0"/>
              <a:t>I </a:t>
            </a:r>
            <a:r>
              <a:rPr lang="sk-SK" dirty="0" err="1"/>
              <a:t>insisted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Tom </a:t>
            </a:r>
            <a:r>
              <a:rPr lang="sk-SK" dirty="0" err="1"/>
              <a:t>tidy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room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once</a:t>
            </a:r>
            <a:r>
              <a:rPr lang="sk-SK" dirty="0"/>
              <a:t>. (</a:t>
            </a:r>
            <a:r>
              <a:rPr lang="sk-SK" dirty="0" err="1"/>
              <a:t>subjunctive</a:t>
            </a:r>
            <a:r>
              <a:rPr lang="sk-SK" dirty="0"/>
              <a:t>)</a:t>
            </a:r>
          </a:p>
          <a:p>
            <a:r>
              <a:rPr lang="sk-SK" dirty="0"/>
              <a:t>I </a:t>
            </a:r>
            <a:r>
              <a:rPr lang="sk-SK" dirty="0" err="1"/>
              <a:t>insisted</a:t>
            </a:r>
            <a:r>
              <a:rPr lang="sk-SK" dirty="0"/>
              <a:t> Tom to </a:t>
            </a:r>
            <a:r>
              <a:rPr lang="sk-SK" dirty="0" err="1"/>
              <a:t>tidy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room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82010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exclamations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„</a:t>
            </a:r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well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looks</a:t>
            </a:r>
            <a:r>
              <a:rPr lang="sk-SK" dirty="0"/>
              <a:t>!“ – </a:t>
            </a:r>
            <a:r>
              <a:rPr lang="sk-SK" dirty="0" err="1"/>
              <a:t>Everybody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saying</a:t>
            </a:r>
            <a:r>
              <a:rPr lang="sk-SK" dirty="0"/>
              <a:t> </a:t>
            </a:r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well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looked</a:t>
            </a:r>
            <a:r>
              <a:rPr lang="sk-SK" dirty="0"/>
              <a:t>.</a:t>
            </a:r>
          </a:p>
          <a:p>
            <a:r>
              <a:rPr lang="sk-SK" dirty="0"/>
              <a:t>„</a:t>
            </a:r>
            <a:r>
              <a:rPr lang="sk-SK" dirty="0" err="1"/>
              <a:t>What</a:t>
            </a:r>
            <a:r>
              <a:rPr lang="sk-SK" dirty="0"/>
              <a:t> a </a:t>
            </a:r>
            <a:r>
              <a:rPr lang="sk-SK" dirty="0" err="1"/>
              <a:t>nice</a:t>
            </a:r>
            <a:r>
              <a:rPr lang="sk-SK" dirty="0"/>
              <a:t> person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!“ - He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a </a:t>
            </a:r>
            <a:r>
              <a:rPr lang="sk-SK" dirty="0" err="1"/>
              <a:t>nice</a:t>
            </a:r>
            <a:r>
              <a:rPr lang="sk-SK" dirty="0"/>
              <a:t> person.</a:t>
            </a:r>
          </a:p>
        </p:txBody>
      </p:sp>
    </p:spTree>
    <p:extLst>
      <p:ext uri="{BB962C8B-B14F-4D97-AF65-F5344CB8AC3E}">
        <p14:creationId xmlns:p14="http://schemas.microsoft.com/office/powerpoint/2010/main" val="79458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Direct</a:t>
            </a:r>
            <a:r>
              <a:rPr lang="sk-SK" dirty="0"/>
              <a:t> </a:t>
            </a:r>
            <a:r>
              <a:rPr lang="sk-SK" dirty="0" err="1"/>
              <a:t>speech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Exact</a:t>
            </a:r>
            <a:r>
              <a:rPr lang="sk-SK" dirty="0"/>
              <a:t> </a:t>
            </a:r>
            <a:r>
              <a:rPr lang="sk-SK" dirty="0" err="1"/>
              <a:t>speaker´s</a:t>
            </a:r>
            <a:r>
              <a:rPr lang="sk-SK" dirty="0"/>
              <a:t> </a:t>
            </a:r>
            <a:r>
              <a:rPr lang="sk-SK" dirty="0" err="1"/>
              <a:t>words</a:t>
            </a:r>
            <a:r>
              <a:rPr lang="sk-SK" dirty="0"/>
              <a:t> are </a:t>
            </a:r>
            <a:r>
              <a:rPr lang="sk-SK" dirty="0" err="1"/>
              <a:t>repeated</a:t>
            </a:r>
            <a:endParaRPr lang="sk-SK" dirty="0"/>
          </a:p>
          <a:p>
            <a:r>
              <a:rPr lang="sk-SK" dirty="0" err="1"/>
              <a:t>Quotation</a:t>
            </a:r>
            <a:r>
              <a:rPr lang="sk-SK" dirty="0"/>
              <a:t> </a:t>
            </a:r>
            <a:r>
              <a:rPr lang="sk-SK" dirty="0" err="1"/>
              <a:t>marks</a:t>
            </a:r>
            <a:r>
              <a:rPr lang="sk-SK" dirty="0"/>
              <a:t> (</a:t>
            </a:r>
            <a:r>
              <a:rPr lang="sk-SK" dirty="0" err="1"/>
              <a:t>inverted</a:t>
            </a:r>
            <a:r>
              <a:rPr lang="sk-SK" dirty="0"/>
              <a:t> </a:t>
            </a:r>
            <a:r>
              <a:rPr lang="sk-SK" dirty="0" err="1"/>
              <a:t>commas</a:t>
            </a:r>
            <a:r>
              <a:rPr lang="sk-SK" dirty="0"/>
              <a:t>)</a:t>
            </a:r>
          </a:p>
          <a:p>
            <a:r>
              <a:rPr lang="sk-SK" dirty="0"/>
              <a:t>Single or </a:t>
            </a:r>
            <a:r>
              <a:rPr lang="sk-SK" dirty="0" err="1"/>
              <a:t>double</a:t>
            </a:r>
            <a:r>
              <a:rPr lang="sk-SK" dirty="0"/>
              <a:t> </a:t>
            </a:r>
            <a:r>
              <a:rPr lang="sk-SK" dirty="0" err="1"/>
              <a:t>quotation</a:t>
            </a:r>
            <a:r>
              <a:rPr lang="sk-SK" dirty="0"/>
              <a:t> </a:t>
            </a:r>
            <a:r>
              <a:rPr lang="sk-SK" dirty="0" err="1"/>
              <a:t>marks</a:t>
            </a:r>
            <a:endParaRPr lang="sk-SK" dirty="0"/>
          </a:p>
          <a:p>
            <a:r>
              <a:rPr lang="sk-SK" dirty="0" err="1"/>
              <a:t>Quotation+reporting</a:t>
            </a:r>
            <a:r>
              <a:rPr lang="sk-SK" dirty="0"/>
              <a:t> </a:t>
            </a:r>
            <a:r>
              <a:rPr lang="sk-SK" dirty="0" err="1"/>
              <a:t>verb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its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– </a:t>
            </a:r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sentence</a:t>
            </a:r>
            <a:endParaRPr lang="sk-SK" dirty="0"/>
          </a:p>
          <a:p>
            <a:r>
              <a:rPr lang="sk-SK" i="1" dirty="0"/>
              <a:t>„</a:t>
            </a:r>
            <a:r>
              <a:rPr lang="sk-SK" i="1" dirty="0" err="1"/>
              <a:t>They</a:t>
            </a:r>
            <a:r>
              <a:rPr lang="sk-SK" i="1" dirty="0"/>
              <a:t> </a:t>
            </a:r>
            <a:r>
              <a:rPr lang="sk-SK" i="1" dirty="0" err="1"/>
              <a:t>don´t</a:t>
            </a:r>
            <a:r>
              <a:rPr lang="sk-SK" i="1" dirty="0"/>
              <a:t> </a:t>
            </a:r>
            <a:r>
              <a:rPr lang="sk-SK" i="1" dirty="0" err="1"/>
              <a:t>like</a:t>
            </a:r>
            <a:r>
              <a:rPr lang="sk-SK" i="1" dirty="0"/>
              <a:t> </a:t>
            </a:r>
            <a:r>
              <a:rPr lang="sk-SK" i="1" dirty="0" err="1"/>
              <a:t>football</a:t>
            </a:r>
            <a:r>
              <a:rPr lang="sk-SK" i="1" dirty="0"/>
              <a:t> </a:t>
            </a:r>
            <a:r>
              <a:rPr lang="sk-SK" i="1" dirty="0" err="1"/>
              <a:t>very</a:t>
            </a:r>
            <a:r>
              <a:rPr lang="sk-SK" i="1" dirty="0"/>
              <a:t> </a:t>
            </a:r>
            <a:r>
              <a:rPr lang="sk-SK" i="1" dirty="0" err="1"/>
              <a:t>much</a:t>
            </a:r>
            <a:r>
              <a:rPr lang="sk-SK" i="1" dirty="0"/>
              <a:t>“</a:t>
            </a:r>
            <a:r>
              <a:rPr lang="sk-SK" dirty="0"/>
              <a:t>, Peter </a:t>
            </a:r>
            <a:r>
              <a:rPr lang="sk-SK" dirty="0" err="1"/>
              <a:t>said</a:t>
            </a:r>
            <a:r>
              <a:rPr lang="sk-SK" dirty="0"/>
              <a:t>/</a:t>
            </a:r>
            <a:r>
              <a:rPr lang="sk-SK" dirty="0" err="1"/>
              <a:t>said</a:t>
            </a:r>
            <a:r>
              <a:rPr lang="sk-SK" dirty="0"/>
              <a:t> Peter</a:t>
            </a:r>
          </a:p>
        </p:txBody>
      </p:sp>
    </p:spTree>
    <p:extLst>
      <p:ext uri="{BB962C8B-B14F-4D97-AF65-F5344CB8AC3E}">
        <p14:creationId xmlns:p14="http://schemas.microsoft.com/office/powerpoint/2010/main" val="207305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Reporting</a:t>
            </a:r>
            <a:r>
              <a:rPr lang="sk-SK" dirty="0"/>
              <a:t> </a:t>
            </a:r>
            <a:r>
              <a:rPr lang="sk-SK" dirty="0" err="1"/>
              <a:t>verb</a:t>
            </a:r>
            <a:r>
              <a:rPr lang="sk-SK" dirty="0"/>
              <a:t> and </a:t>
            </a:r>
            <a:r>
              <a:rPr lang="sk-SK" dirty="0" err="1"/>
              <a:t>subject</a:t>
            </a:r>
            <a:r>
              <a:rPr lang="sk-SK" dirty="0"/>
              <a:t> – </a:t>
            </a:r>
            <a:r>
              <a:rPr lang="sk-SK" dirty="0" err="1"/>
              <a:t>used</a:t>
            </a:r>
            <a:r>
              <a:rPr lang="sk-SK" dirty="0"/>
              <a:t> in </a:t>
            </a:r>
            <a:r>
              <a:rPr lang="sk-SK" dirty="0" err="1"/>
              <a:t>initial</a:t>
            </a:r>
            <a:r>
              <a:rPr lang="sk-SK" dirty="0"/>
              <a:t>, </a:t>
            </a:r>
            <a:r>
              <a:rPr lang="sk-SK" dirty="0" err="1"/>
              <a:t>medial</a:t>
            </a:r>
            <a:r>
              <a:rPr lang="sk-SK" dirty="0"/>
              <a:t> or </a:t>
            </a:r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position</a:t>
            </a:r>
            <a:endParaRPr lang="sk-SK" dirty="0"/>
          </a:p>
          <a:p>
            <a:r>
              <a:rPr lang="sk-SK" dirty="0" err="1"/>
              <a:t>Comma</a:t>
            </a:r>
            <a:r>
              <a:rPr lang="sk-SK" dirty="0"/>
              <a:t> (</a:t>
            </a:r>
            <a:r>
              <a:rPr lang="sk-SK" dirty="0" err="1"/>
              <a:t>colon</a:t>
            </a:r>
            <a:r>
              <a:rPr lang="sk-SK" dirty="0"/>
              <a:t>) </a:t>
            </a:r>
            <a:r>
              <a:rPr lang="sk-SK" dirty="0" err="1"/>
              <a:t>used</a:t>
            </a:r>
            <a:r>
              <a:rPr lang="sk-SK" dirty="0"/>
              <a:t>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reporting</a:t>
            </a:r>
            <a:r>
              <a:rPr lang="sk-SK" dirty="0"/>
              <a:t> </a:t>
            </a:r>
            <a:r>
              <a:rPr lang="sk-SK" dirty="0" err="1"/>
              <a:t>verb</a:t>
            </a:r>
            <a:r>
              <a:rPr lang="sk-SK" dirty="0"/>
              <a:t> and </a:t>
            </a:r>
            <a:r>
              <a:rPr lang="sk-SK" dirty="0" err="1"/>
              <a:t>subject</a:t>
            </a:r>
            <a:r>
              <a:rPr lang="sk-SK" dirty="0"/>
              <a:t> are </a:t>
            </a:r>
            <a:r>
              <a:rPr lang="sk-SK" dirty="0" err="1"/>
              <a:t>used</a:t>
            </a:r>
            <a:r>
              <a:rPr lang="sk-SK" dirty="0"/>
              <a:t> in </a:t>
            </a:r>
            <a:r>
              <a:rPr lang="sk-SK" dirty="0" err="1"/>
              <a:t>initial</a:t>
            </a:r>
            <a:r>
              <a:rPr lang="sk-SK" dirty="0"/>
              <a:t> and </a:t>
            </a:r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position</a:t>
            </a:r>
            <a:endParaRPr lang="sk-SK" dirty="0"/>
          </a:p>
          <a:p>
            <a:r>
              <a:rPr lang="sk-SK" dirty="0"/>
              <a:t>Peter </a:t>
            </a:r>
            <a:r>
              <a:rPr lang="sk-SK" dirty="0" err="1"/>
              <a:t>said</a:t>
            </a:r>
            <a:r>
              <a:rPr lang="sk-SK" dirty="0"/>
              <a:t>, „</a:t>
            </a:r>
            <a:r>
              <a:rPr lang="sk-SK" i="1" dirty="0" err="1"/>
              <a:t>They</a:t>
            </a:r>
            <a:r>
              <a:rPr lang="sk-SK" i="1" dirty="0"/>
              <a:t> </a:t>
            </a:r>
            <a:r>
              <a:rPr lang="sk-SK" i="1" dirty="0" err="1"/>
              <a:t>don´t</a:t>
            </a:r>
            <a:r>
              <a:rPr lang="sk-SK" i="1" dirty="0"/>
              <a:t> </a:t>
            </a:r>
            <a:r>
              <a:rPr lang="sk-SK" i="1" dirty="0" err="1"/>
              <a:t>like</a:t>
            </a:r>
            <a:r>
              <a:rPr lang="sk-SK" i="1" dirty="0"/>
              <a:t> </a:t>
            </a:r>
            <a:r>
              <a:rPr lang="sk-SK" i="1" dirty="0" err="1"/>
              <a:t>football</a:t>
            </a:r>
            <a:r>
              <a:rPr lang="sk-SK" i="1" dirty="0"/>
              <a:t> </a:t>
            </a:r>
            <a:r>
              <a:rPr lang="sk-SK" i="1" dirty="0" err="1"/>
              <a:t>very</a:t>
            </a:r>
            <a:r>
              <a:rPr lang="sk-SK" i="1" dirty="0"/>
              <a:t> </a:t>
            </a:r>
            <a:r>
              <a:rPr lang="sk-SK" i="1" dirty="0" err="1"/>
              <a:t>much</a:t>
            </a:r>
            <a:r>
              <a:rPr lang="sk-SK" i="1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53164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Comma</a:t>
            </a:r>
            <a:r>
              <a:rPr lang="sk-SK" dirty="0"/>
              <a:t> –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used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following</a:t>
            </a:r>
            <a:r>
              <a:rPr lang="sk-SK" dirty="0"/>
              <a:t> </a:t>
            </a:r>
            <a:r>
              <a:rPr lang="sk-SK" dirty="0" err="1"/>
              <a:t>cases</a:t>
            </a:r>
            <a:r>
              <a:rPr lang="sk-SK" dirty="0"/>
              <a:t> (?, !)</a:t>
            </a:r>
          </a:p>
          <a:p>
            <a:r>
              <a:rPr lang="sk-SK" dirty="0"/>
              <a:t>„</a:t>
            </a:r>
            <a:r>
              <a:rPr lang="sk-SK" dirty="0" err="1"/>
              <a:t>Where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?“ Peter </a:t>
            </a:r>
            <a:r>
              <a:rPr lang="sk-SK" dirty="0" err="1"/>
              <a:t>asked</a:t>
            </a:r>
            <a:r>
              <a:rPr lang="sk-SK" dirty="0"/>
              <a:t>.</a:t>
            </a:r>
          </a:p>
          <a:p>
            <a:r>
              <a:rPr lang="sk-SK" dirty="0"/>
              <a:t>„</a:t>
            </a:r>
            <a:r>
              <a:rPr lang="sk-SK" dirty="0" err="1"/>
              <a:t>Don´t</a:t>
            </a:r>
            <a:r>
              <a:rPr lang="sk-SK" dirty="0"/>
              <a:t> do </a:t>
            </a:r>
            <a:r>
              <a:rPr lang="sk-SK" dirty="0" err="1"/>
              <a:t>that</a:t>
            </a:r>
            <a:r>
              <a:rPr lang="sk-SK" dirty="0"/>
              <a:t>!“ Peter </a:t>
            </a:r>
            <a:r>
              <a:rPr lang="sk-SK" dirty="0" err="1"/>
              <a:t>said</a:t>
            </a:r>
            <a:r>
              <a:rPr lang="sk-SK" dirty="0"/>
              <a:t> to </a:t>
            </a:r>
            <a:r>
              <a:rPr lang="sk-SK" dirty="0" err="1"/>
              <a:t>me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003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Inversion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„</a:t>
            </a:r>
            <a:r>
              <a:rPr lang="sk-SK" dirty="0" err="1"/>
              <a:t>Where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?“ </a:t>
            </a:r>
            <a:r>
              <a:rPr lang="sk-SK" dirty="0" err="1"/>
              <a:t>asked</a:t>
            </a:r>
            <a:r>
              <a:rPr lang="sk-SK" dirty="0"/>
              <a:t> Peter.</a:t>
            </a:r>
          </a:p>
          <a:p>
            <a:r>
              <a:rPr lang="sk-SK" dirty="0"/>
              <a:t>No </a:t>
            </a:r>
            <a:r>
              <a:rPr lang="sk-SK" dirty="0" err="1"/>
              <a:t>inversion</a:t>
            </a:r>
            <a:r>
              <a:rPr lang="sk-SK" dirty="0"/>
              <a:t>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a </a:t>
            </a:r>
            <a:r>
              <a:rPr lang="sk-SK" dirty="0" err="1"/>
              <a:t>pronoun</a:t>
            </a:r>
            <a:r>
              <a:rPr lang="sk-SK" dirty="0"/>
              <a:t>.</a:t>
            </a:r>
          </a:p>
          <a:p>
            <a:r>
              <a:rPr lang="sk-SK" dirty="0"/>
              <a:t>„</a:t>
            </a:r>
            <a:r>
              <a:rPr lang="sk-SK" dirty="0" err="1"/>
              <a:t>Where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?“ he </a:t>
            </a:r>
            <a:r>
              <a:rPr lang="sk-SK" dirty="0" err="1"/>
              <a:t>asked</a:t>
            </a:r>
            <a:r>
              <a:rPr lang="sk-SK" dirty="0"/>
              <a:t>.</a:t>
            </a:r>
          </a:p>
          <a:p>
            <a:r>
              <a:rPr lang="sk-SK" dirty="0" err="1"/>
              <a:t>Reporting</a:t>
            </a:r>
            <a:r>
              <a:rPr lang="sk-SK" dirty="0"/>
              <a:t> </a:t>
            </a:r>
            <a:r>
              <a:rPr lang="sk-SK" dirty="0" err="1"/>
              <a:t>verbs</a:t>
            </a:r>
            <a:r>
              <a:rPr lang="sk-SK" dirty="0"/>
              <a:t> </a:t>
            </a:r>
            <a:r>
              <a:rPr lang="sk-SK" dirty="0" err="1"/>
              <a:t>requiring</a:t>
            </a:r>
            <a:r>
              <a:rPr lang="sk-SK" dirty="0"/>
              <a:t> </a:t>
            </a:r>
            <a:r>
              <a:rPr lang="sk-SK" dirty="0" err="1"/>
              <a:t>object</a:t>
            </a:r>
            <a:r>
              <a:rPr lang="sk-SK" dirty="0"/>
              <a:t> (</a:t>
            </a:r>
            <a:r>
              <a:rPr lang="sk-SK" dirty="0" err="1"/>
              <a:t>assure</a:t>
            </a:r>
            <a:r>
              <a:rPr lang="sk-SK" dirty="0"/>
              <a:t>, </a:t>
            </a:r>
            <a:r>
              <a:rPr lang="sk-SK" dirty="0" err="1"/>
              <a:t>convince</a:t>
            </a:r>
            <a:r>
              <a:rPr lang="sk-SK" dirty="0"/>
              <a:t>, </a:t>
            </a:r>
            <a:r>
              <a:rPr lang="sk-SK" dirty="0" err="1"/>
              <a:t>inform</a:t>
            </a:r>
            <a:r>
              <a:rPr lang="sk-SK" dirty="0"/>
              <a:t>, </a:t>
            </a:r>
            <a:r>
              <a:rPr lang="sk-SK" dirty="0" err="1"/>
              <a:t>instruct</a:t>
            </a:r>
            <a:r>
              <a:rPr lang="sk-SK" dirty="0"/>
              <a:t>, </a:t>
            </a:r>
            <a:r>
              <a:rPr lang="sk-SK" dirty="0" err="1"/>
              <a:t>remind</a:t>
            </a:r>
            <a:r>
              <a:rPr lang="sk-SK" dirty="0"/>
              <a:t>, </a:t>
            </a:r>
            <a:r>
              <a:rPr lang="sk-SK" dirty="0" err="1"/>
              <a:t>tell</a:t>
            </a:r>
            <a:r>
              <a:rPr lang="sk-SK" dirty="0"/>
              <a:t>) </a:t>
            </a:r>
            <a:r>
              <a:rPr lang="sk-SK" dirty="0" err="1"/>
              <a:t>cannot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inverted</a:t>
            </a:r>
            <a:endParaRPr lang="sk-SK" dirty="0"/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assured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/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reminded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994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speech</a:t>
            </a:r>
            <a:r>
              <a:rPr lang="sk-SK" dirty="0"/>
              <a:t> (</a:t>
            </a:r>
            <a:r>
              <a:rPr lang="sk-SK" dirty="0" err="1"/>
              <a:t>Reported</a:t>
            </a:r>
            <a:r>
              <a:rPr lang="sk-SK" dirty="0"/>
              <a:t> </a:t>
            </a:r>
            <a:r>
              <a:rPr lang="sk-SK" dirty="0" err="1"/>
              <a:t>speech</a:t>
            </a:r>
            <a:r>
              <a:rPr lang="sk-SK" dirty="0"/>
              <a:t>, </a:t>
            </a:r>
            <a:r>
              <a:rPr lang="sk-SK" dirty="0" err="1"/>
              <a:t>quoted</a:t>
            </a:r>
            <a:r>
              <a:rPr lang="sk-SK" dirty="0"/>
              <a:t> </a:t>
            </a:r>
            <a:r>
              <a:rPr lang="sk-SK" dirty="0" err="1"/>
              <a:t>speech</a:t>
            </a:r>
            <a:r>
              <a:rPr lang="sk-SK" dirty="0"/>
              <a:t>)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statements</a:t>
            </a:r>
            <a:endParaRPr lang="sk-SK" dirty="0"/>
          </a:p>
          <a:p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questions</a:t>
            </a:r>
            <a:endParaRPr lang="sk-SK" dirty="0"/>
          </a:p>
          <a:p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commands</a:t>
            </a:r>
            <a:r>
              <a:rPr lang="sk-SK" dirty="0"/>
              <a:t> (</a:t>
            </a:r>
            <a:r>
              <a:rPr lang="sk-SK" dirty="0" err="1"/>
              <a:t>requests</a:t>
            </a:r>
            <a:r>
              <a:rPr lang="sk-SK" dirty="0"/>
              <a:t>, </a:t>
            </a:r>
            <a:r>
              <a:rPr lang="sk-SK" dirty="0" err="1"/>
              <a:t>orders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932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statements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commonest</a:t>
            </a:r>
            <a:r>
              <a:rPr lang="sk-SK" dirty="0"/>
              <a:t> </a:t>
            </a:r>
            <a:r>
              <a:rPr lang="sk-SK" dirty="0" err="1"/>
              <a:t>verbs</a:t>
            </a:r>
            <a:r>
              <a:rPr lang="sk-SK" dirty="0"/>
              <a:t> – </a:t>
            </a:r>
            <a:r>
              <a:rPr lang="sk-SK" dirty="0" err="1"/>
              <a:t>say</a:t>
            </a:r>
            <a:r>
              <a:rPr lang="sk-SK" dirty="0"/>
              <a:t>, </a:t>
            </a:r>
            <a:r>
              <a:rPr lang="sk-SK" dirty="0" err="1"/>
              <a:t>tell</a:t>
            </a:r>
            <a:endParaRPr lang="sk-SK" dirty="0"/>
          </a:p>
          <a:p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verbs</a:t>
            </a:r>
            <a:r>
              <a:rPr lang="sk-SK" dirty="0"/>
              <a:t>: </a:t>
            </a:r>
            <a:r>
              <a:rPr lang="sk-SK" dirty="0" err="1"/>
              <a:t>add</a:t>
            </a:r>
            <a:r>
              <a:rPr lang="sk-SK" dirty="0"/>
              <a:t>, </a:t>
            </a:r>
            <a:r>
              <a:rPr lang="sk-SK" dirty="0" err="1"/>
              <a:t>admit</a:t>
            </a:r>
            <a:r>
              <a:rPr lang="sk-SK" dirty="0"/>
              <a:t>, </a:t>
            </a:r>
            <a:r>
              <a:rPr lang="sk-SK" dirty="0" err="1"/>
              <a:t>assure</a:t>
            </a:r>
            <a:r>
              <a:rPr lang="sk-SK" dirty="0"/>
              <a:t>, </a:t>
            </a:r>
            <a:r>
              <a:rPr lang="sk-SK" dirty="0" err="1"/>
              <a:t>believe</a:t>
            </a:r>
            <a:r>
              <a:rPr lang="sk-SK" dirty="0"/>
              <a:t>, </a:t>
            </a:r>
            <a:r>
              <a:rPr lang="sk-SK" dirty="0" err="1"/>
              <a:t>claim</a:t>
            </a:r>
            <a:r>
              <a:rPr lang="sk-SK" dirty="0"/>
              <a:t>, </a:t>
            </a:r>
            <a:r>
              <a:rPr lang="sk-SK" dirty="0" err="1"/>
              <a:t>complain</a:t>
            </a:r>
            <a:r>
              <a:rPr lang="sk-SK" dirty="0"/>
              <a:t>, </a:t>
            </a:r>
            <a:r>
              <a:rPr lang="sk-SK" dirty="0" err="1"/>
              <a:t>decide</a:t>
            </a:r>
            <a:r>
              <a:rPr lang="sk-SK" dirty="0"/>
              <a:t>, </a:t>
            </a:r>
            <a:r>
              <a:rPr lang="sk-SK" dirty="0" err="1"/>
              <a:t>declare</a:t>
            </a:r>
            <a:r>
              <a:rPr lang="sk-SK" dirty="0"/>
              <a:t>, </a:t>
            </a:r>
            <a:r>
              <a:rPr lang="sk-SK" dirty="0" err="1"/>
              <a:t>deny</a:t>
            </a:r>
            <a:r>
              <a:rPr lang="sk-SK" dirty="0"/>
              <a:t>, </a:t>
            </a:r>
            <a:r>
              <a:rPr lang="sk-SK" dirty="0" err="1"/>
              <a:t>learn</a:t>
            </a:r>
            <a:r>
              <a:rPr lang="sk-SK" dirty="0"/>
              <a:t>, </a:t>
            </a:r>
            <a:r>
              <a:rPr lang="sk-SK" dirty="0" err="1"/>
              <a:t>object</a:t>
            </a:r>
            <a:r>
              <a:rPr lang="sk-SK" dirty="0"/>
              <a:t>, </a:t>
            </a:r>
            <a:r>
              <a:rPr lang="sk-SK" dirty="0" err="1"/>
              <a:t>predict</a:t>
            </a:r>
            <a:r>
              <a:rPr lang="sk-SK" dirty="0"/>
              <a:t>, </a:t>
            </a:r>
            <a:r>
              <a:rPr lang="sk-SK" dirty="0" err="1"/>
              <a:t>promise</a:t>
            </a:r>
            <a:endParaRPr lang="sk-SK" dirty="0"/>
          </a:p>
          <a:p>
            <a:r>
              <a:rPr lang="sk-SK" dirty="0" err="1"/>
              <a:t>Indirect</a:t>
            </a:r>
            <a:r>
              <a:rPr lang="sk-SK" dirty="0"/>
              <a:t> </a:t>
            </a:r>
            <a:r>
              <a:rPr lang="sk-SK" dirty="0" err="1"/>
              <a:t>statements</a:t>
            </a:r>
            <a:r>
              <a:rPr lang="sk-SK" dirty="0"/>
              <a:t> – </a:t>
            </a:r>
            <a:r>
              <a:rPr lang="sk-SK" i="1" dirty="0" err="1"/>
              <a:t>usually</a:t>
            </a:r>
            <a:r>
              <a:rPr lang="sk-SK" i="1" dirty="0"/>
              <a:t> </a:t>
            </a:r>
            <a:r>
              <a:rPr lang="sk-SK" i="1" dirty="0" err="1"/>
              <a:t>noun</a:t>
            </a:r>
            <a:r>
              <a:rPr lang="sk-SK" i="1" dirty="0"/>
              <a:t> </a:t>
            </a:r>
            <a:r>
              <a:rPr lang="sk-SK" i="1" dirty="0" err="1"/>
              <a:t>that-clauses</a:t>
            </a:r>
            <a:endParaRPr lang="sk-SK" i="1" dirty="0"/>
          </a:p>
          <a:p>
            <a:r>
              <a:rPr lang="sk-SK" dirty="0" err="1"/>
              <a:t>That</a:t>
            </a:r>
            <a:r>
              <a:rPr lang="sk-SK" dirty="0"/>
              <a:t> – </a:t>
            </a:r>
            <a:r>
              <a:rPr lang="sk-SK" dirty="0" err="1"/>
              <a:t>optional</a:t>
            </a:r>
            <a:r>
              <a:rPr lang="sk-SK" dirty="0"/>
              <a:t> </a:t>
            </a:r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commonest</a:t>
            </a:r>
            <a:r>
              <a:rPr lang="sk-SK" dirty="0"/>
              <a:t> </a:t>
            </a:r>
            <a:r>
              <a:rPr lang="sk-SK" dirty="0" err="1"/>
              <a:t>reporting</a:t>
            </a:r>
            <a:r>
              <a:rPr lang="sk-SK" dirty="0"/>
              <a:t> </a:t>
            </a:r>
            <a:r>
              <a:rPr lang="sk-SK" dirty="0" err="1"/>
              <a:t>verbs</a:t>
            </a:r>
            <a:r>
              <a:rPr lang="sk-SK" dirty="0"/>
              <a:t> (</a:t>
            </a:r>
            <a:r>
              <a:rPr lang="sk-SK" dirty="0" err="1"/>
              <a:t>say</a:t>
            </a:r>
            <a:r>
              <a:rPr lang="sk-SK" dirty="0"/>
              <a:t>, </a:t>
            </a:r>
            <a:r>
              <a:rPr lang="sk-SK" dirty="0" err="1"/>
              <a:t>tell</a:t>
            </a:r>
            <a:r>
              <a:rPr lang="sk-SK" dirty="0"/>
              <a:t>, </a:t>
            </a:r>
            <a:r>
              <a:rPr lang="sk-SK" dirty="0" err="1"/>
              <a:t>think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4828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Examples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told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life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in </a:t>
            </a:r>
            <a:r>
              <a:rPr lang="sk-SK" dirty="0" err="1"/>
              <a:t>danger</a:t>
            </a:r>
            <a:r>
              <a:rPr lang="sk-SK" dirty="0"/>
              <a:t>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explained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never </a:t>
            </a:r>
            <a:r>
              <a:rPr lang="sk-SK" dirty="0" err="1"/>
              <a:t>ate</a:t>
            </a:r>
            <a:r>
              <a:rPr lang="sk-SK" dirty="0"/>
              <a:t> meat.</a:t>
            </a:r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shouted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busy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74642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1108</Words>
  <Application>Microsoft Office PowerPoint</Application>
  <PresentationFormat>Prezentácia na obrazovke (4:3)</PresentationFormat>
  <Paragraphs>120</Paragraphs>
  <Slides>29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Motív Office</vt:lpstr>
      <vt:lpstr>Direct and Indirect Speech</vt:lpstr>
      <vt:lpstr>Prezentácia programu PowerPoint</vt:lpstr>
      <vt:lpstr>Direct speech</vt:lpstr>
      <vt:lpstr>Prezentácia programu PowerPoint</vt:lpstr>
      <vt:lpstr>Prezentácia programu PowerPoint</vt:lpstr>
      <vt:lpstr>Inversion</vt:lpstr>
      <vt:lpstr>Indirect speech (Reported speech, quoted speech) </vt:lpstr>
      <vt:lpstr>Indirect statements</vt:lpstr>
      <vt:lpstr>Examples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Conditionals (should, would) – no change</vt:lpstr>
      <vt:lpstr>Modal verbs in indirect speech</vt:lpstr>
      <vt:lpstr>Prezentácia programu PowerPoint</vt:lpstr>
      <vt:lpstr>Conditionals</vt:lpstr>
      <vt:lpstr>Change of some words</vt:lpstr>
      <vt:lpstr>Prezentácia programu PowerPoint</vt:lpstr>
      <vt:lpstr>Indirect questions</vt:lpstr>
      <vt:lpstr>Whether/if</vt:lpstr>
      <vt:lpstr>Wh - clauses</vt:lpstr>
      <vt:lpstr>Indirect commands</vt:lpstr>
      <vt:lpstr>That + subject + should/subjunctive</vt:lpstr>
      <vt:lpstr>Indirect exclamations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and Indirect Speech</dc:title>
  <dc:creator>Slatinska Anna</dc:creator>
  <cp:lastModifiedBy>Slatinska Anna, Mgr., PhD.</cp:lastModifiedBy>
  <cp:revision>6</cp:revision>
  <dcterms:created xsi:type="dcterms:W3CDTF">2015-11-30T08:27:56Z</dcterms:created>
  <dcterms:modified xsi:type="dcterms:W3CDTF">2021-11-02T03:49:09Z</dcterms:modified>
</cp:coreProperties>
</file>