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4" r:id="rId29"/>
    <p:sldId id="284" r:id="rId30"/>
    <p:sldId id="295" r:id="rId31"/>
    <p:sldId id="296" r:id="rId32"/>
    <p:sldId id="285" r:id="rId33"/>
    <p:sldId id="297" r:id="rId34"/>
    <p:sldId id="298" r:id="rId35"/>
    <p:sldId id="299" r:id="rId36"/>
    <p:sldId id="300" r:id="rId37"/>
    <p:sldId id="286" r:id="rId38"/>
    <p:sldId id="301" r:id="rId39"/>
    <p:sldId id="302" r:id="rId40"/>
    <p:sldId id="303" r:id="rId41"/>
    <p:sldId id="304" r:id="rId42"/>
    <p:sldId id="305" r:id="rId43"/>
    <p:sldId id="287" r:id="rId44"/>
    <p:sldId id="306" r:id="rId45"/>
    <p:sldId id="307" r:id="rId46"/>
    <p:sldId id="288" r:id="rId47"/>
    <p:sldId id="289" r:id="rId48"/>
    <p:sldId id="290" r:id="rId49"/>
    <p:sldId id="308" r:id="rId50"/>
    <p:sldId id="309" r:id="rId51"/>
    <p:sldId id="310" r:id="rId52"/>
    <p:sldId id="311" r:id="rId53"/>
    <p:sldId id="312" r:id="rId54"/>
    <p:sldId id="291" r:id="rId55"/>
    <p:sldId id="292" r:id="rId56"/>
    <p:sldId id="293" r:id="rId5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tinska Anna, Mgr., PhD." userId="f14beda4-910d-4725-948f-235bf06ddea3" providerId="ADAL" clId="{8D0F371B-2FB3-44AC-9E64-3EF04369D5AC}"/>
    <pc:docChg chg="custSel modSld">
      <pc:chgData name="Slatinska Anna, Mgr., PhD." userId="f14beda4-910d-4725-948f-235bf06ddea3" providerId="ADAL" clId="{8D0F371B-2FB3-44AC-9E64-3EF04369D5AC}" dt="2021-11-24T07:02:43.282" v="1" actId="478"/>
      <pc:docMkLst>
        <pc:docMk/>
      </pc:docMkLst>
      <pc:sldChg chg="delSp mod">
        <pc:chgData name="Slatinska Anna, Mgr., PhD." userId="f14beda4-910d-4725-948f-235bf06ddea3" providerId="ADAL" clId="{8D0F371B-2FB3-44AC-9E64-3EF04369D5AC}" dt="2021-11-24T07:02:34.723" v="0" actId="478"/>
        <pc:sldMkLst>
          <pc:docMk/>
          <pc:sldMk cId="0" sldId="256"/>
        </pc:sldMkLst>
        <pc:spChg chg="del">
          <ac:chgData name="Slatinska Anna, Mgr., PhD." userId="f14beda4-910d-4725-948f-235bf06ddea3" providerId="ADAL" clId="{8D0F371B-2FB3-44AC-9E64-3EF04369D5AC}" dt="2021-11-24T07:02:34.723" v="0" actId="478"/>
          <ac:spMkLst>
            <pc:docMk/>
            <pc:sldMk cId="0" sldId="256"/>
            <ac:spMk id="3" creationId="{00000000-0000-0000-0000-000000000000}"/>
          </ac:spMkLst>
        </pc:spChg>
      </pc:sldChg>
      <pc:sldChg chg="delSp mod">
        <pc:chgData name="Slatinska Anna, Mgr., PhD." userId="f14beda4-910d-4725-948f-235bf06ddea3" providerId="ADAL" clId="{8D0F371B-2FB3-44AC-9E64-3EF04369D5AC}" dt="2021-11-24T07:02:43.282" v="1" actId="478"/>
        <pc:sldMkLst>
          <pc:docMk/>
          <pc:sldMk cId="0" sldId="265"/>
        </pc:sldMkLst>
        <pc:spChg chg="del">
          <ac:chgData name="Slatinska Anna, Mgr., PhD." userId="f14beda4-910d-4725-948f-235bf06ddea3" providerId="ADAL" clId="{8D0F371B-2FB3-44AC-9E64-3EF04369D5AC}" dt="2021-11-24T07:02:43.282" v="1" actId="478"/>
          <ac:spMkLst>
            <pc:docMk/>
            <pc:sldMk cId="0" sldId="26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70FB-604A-4F9A-8344-0EAB483E3838}" type="datetimeFigureOut">
              <a:rPr lang="sk-SK" smtClean="0"/>
              <a:pPr/>
              <a:t>24. 11. 2021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7F2C4-9780-4232-8C0C-805B30616B6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(Vedľajšie </a:t>
            </a:r>
            <a:r>
              <a:rPr lang="sk-SK"/>
              <a:t>vety príslovkové)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As</a:t>
            </a:r>
            <a:r>
              <a:rPr lang="sk-SK" dirty="0"/>
              <a:t>/so </a:t>
            </a:r>
            <a:r>
              <a:rPr lang="sk-SK" dirty="0" err="1"/>
              <a:t>long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– </a:t>
            </a:r>
            <a:r>
              <a:rPr lang="sk-SK" dirty="0" err="1"/>
              <a:t>during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,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beginning</a:t>
            </a:r>
            <a:r>
              <a:rPr lang="sk-SK" dirty="0"/>
              <a:t> to end</a:t>
            </a:r>
          </a:p>
          <a:p>
            <a:r>
              <a:rPr lang="sk-SK" dirty="0" err="1"/>
              <a:t>Whenever</a:t>
            </a:r>
            <a:r>
              <a:rPr lang="sk-SK" dirty="0"/>
              <a:t> – </a:t>
            </a:r>
            <a:r>
              <a:rPr lang="sk-SK" dirty="0" err="1"/>
              <a:t>any</a:t>
            </a:r>
            <a:r>
              <a:rPr lang="sk-SK" dirty="0"/>
              <a:t> </a:t>
            </a:r>
            <a:r>
              <a:rPr lang="sk-SK" dirty="0" err="1"/>
              <a:t>time</a:t>
            </a:r>
            <a:endParaRPr lang="sk-SK" dirty="0"/>
          </a:p>
          <a:p>
            <a:r>
              <a:rPr lang="sk-SK" dirty="0" err="1"/>
              <a:t>E.g</a:t>
            </a:r>
            <a:r>
              <a:rPr lang="sk-SK" dirty="0"/>
              <a:t>. </a:t>
            </a:r>
            <a:r>
              <a:rPr lang="sk-SK" b="1" dirty="0" err="1"/>
              <a:t>While</a:t>
            </a:r>
            <a:r>
              <a:rPr lang="sk-SK" b="1" dirty="0"/>
              <a:t> </a:t>
            </a:r>
            <a:r>
              <a:rPr lang="sk-SK" b="1" dirty="0" err="1"/>
              <a:t>she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at</a:t>
            </a:r>
            <a:r>
              <a:rPr lang="sk-SK" b="1" dirty="0"/>
              <a:t> </a:t>
            </a:r>
            <a:r>
              <a:rPr lang="sk-SK" b="1" dirty="0" err="1"/>
              <a:t>college</a:t>
            </a:r>
            <a:r>
              <a:rPr lang="sk-SK" dirty="0"/>
              <a:t>, </a:t>
            </a:r>
            <a:r>
              <a:rPr lang="sk-SK" dirty="0" err="1"/>
              <a:t>Mick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studying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secondary</a:t>
            </a:r>
            <a:r>
              <a:rPr lang="sk-SK" dirty="0"/>
              <a:t> </a:t>
            </a:r>
            <a:r>
              <a:rPr lang="sk-SK" dirty="0" err="1"/>
              <a:t>school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astonished</a:t>
            </a:r>
            <a:r>
              <a:rPr lang="sk-SK" dirty="0"/>
              <a:t> </a:t>
            </a:r>
            <a:r>
              <a:rPr lang="sk-SK" b="1" dirty="0" err="1"/>
              <a:t>when</a:t>
            </a:r>
            <a:r>
              <a:rPr lang="sk-SK" b="1" dirty="0"/>
              <a:t> Paula </a:t>
            </a:r>
            <a:r>
              <a:rPr lang="sk-SK" b="1" dirty="0" err="1"/>
              <a:t>responded</a:t>
            </a:r>
            <a:r>
              <a:rPr lang="sk-SK" b="1" dirty="0"/>
              <a:t> </a:t>
            </a:r>
            <a:r>
              <a:rPr lang="sk-SK" b="1" dirty="0" err="1"/>
              <a:t>with</a:t>
            </a:r>
            <a:r>
              <a:rPr lang="sk-SK" b="1" dirty="0"/>
              <a:t> </a:t>
            </a:r>
            <a:r>
              <a:rPr lang="sk-SK" b="1" dirty="0" err="1"/>
              <a:t>rough</a:t>
            </a:r>
            <a:r>
              <a:rPr lang="sk-SK" b="1" dirty="0"/>
              <a:t> and rude slang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present</a:t>
            </a:r>
            <a:r>
              <a:rPr lang="sk-SK" dirty="0"/>
              <a:t> </a:t>
            </a:r>
            <a:r>
              <a:rPr lang="sk-SK" dirty="0" err="1"/>
              <a:t>tense</a:t>
            </a:r>
            <a:r>
              <a:rPr lang="sk-SK" dirty="0"/>
              <a:t>,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future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After</a:t>
            </a:r>
            <a:r>
              <a:rPr lang="sk-SK" b="1" dirty="0"/>
              <a:t> </a:t>
            </a:r>
            <a:r>
              <a:rPr lang="sk-SK" b="1" dirty="0" err="1"/>
              <a:t>she</a:t>
            </a:r>
            <a:r>
              <a:rPr lang="sk-SK" b="1" dirty="0"/>
              <a:t> </a:t>
            </a:r>
            <a:r>
              <a:rPr lang="sk-SK" b="1" dirty="0" err="1"/>
              <a:t>graduates</a:t>
            </a:r>
            <a:r>
              <a:rPr lang="sk-SK" dirty="0"/>
              <a:t>,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leave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country.</a:t>
            </a:r>
          </a:p>
          <a:p>
            <a:r>
              <a:rPr lang="sk-SK" dirty="0"/>
              <a:t>I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speak</a:t>
            </a:r>
            <a:r>
              <a:rPr lang="sk-SK" dirty="0"/>
              <a:t> to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b="1" dirty="0" err="1"/>
              <a:t>when</a:t>
            </a:r>
            <a:r>
              <a:rPr lang="sk-SK" b="1" dirty="0"/>
              <a:t> I </a:t>
            </a:r>
            <a:r>
              <a:rPr lang="sk-SK" b="1" dirty="0" err="1"/>
              <a:t>come</a:t>
            </a:r>
            <a:r>
              <a:rPr lang="sk-SK" b="1" dirty="0"/>
              <a:t> </a:t>
            </a:r>
            <a:r>
              <a:rPr lang="sk-SK" b="1" dirty="0" err="1"/>
              <a:t>back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Reduction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into</a:t>
            </a:r>
            <a:r>
              <a:rPr lang="sk-SK" dirty="0"/>
              <a:t> </a:t>
            </a:r>
            <a:r>
              <a:rPr lang="sk-SK" dirty="0" err="1"/>
              <a:t>Modifying</a:t>
            </a:r>
            <a:r>
              <a:rPr lang="sk-SK" dirty="0"/>
              <a:t> </a:t>
            </a:r>
            <a:r>
              <a:rPr lang="sk-SK" dirty="0" err="1"/>
              <a:t>Phrases</a:t>
            </a:r>
            <a:r>
              <a:rPr lang="sk-SK" dirty="0"/>
              <a:t> (</a:t>
            </a:r>
            <a:r>
              <a:rPr lang="sk-SK" dirty="0" err="1"/>
              <a:t>non-finite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</a:t>
            </a:r>
            <a:r>
              <a:rPr lang="sk-SK" dirty="0"/>
              <a:t>. </a:t>
            </a:r>
            <a:r>
              <a:rPr lang="sk-SK" dirty="0" err="1"/>
              <a:t>beginning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After</a:t>
            </a:r>
            <a:r>
              <a:rPr lang="sk-SK" dirty="0"/>
              <a:t>, </a:t>
            </a:r>
            <a:r>
              <a:rPr lang="sk-SK" dirty="0" err="1"/>
              <a:t>before</a:t>
            </a:r>
            <a:r>
              <a:rPr lang="sk-SK" dirty="0"/>
              <a:t>, </a:t>
            </a:r>
            <a:r>
              <a:rPr lang="sk-SK" dirty="0" err="1"/>
              <a:t>while</a:t>
            </a:r>
            <a:r>
              <a:rPr lang="sk-SK" dirty="0"/>
              <a:t>, </a:t>
            </a:r>
            <a:r>
              <a:rPr lang="sk-SK" dirty="0" err="1"/>
              <a:t>since</a:t>
            </a:r>
            <a:endParaRPr lang="sk-SK" dirty="0"/>
          </a:p>
          <a:p>
            <a:r>
              <a:rPr lang="sk-SK" dirty="0"/>
              <a:t>1. </a:t>
            </a:r>
            <a:r>
              <a:rPr lang="sk-SK" dirty="0" err="1"/>
              <a:t>omit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and </a:t>
            </a:r>
            <a:r>
              <a:rPr lang="sk-SK" i="1" dirty="0" err="1"/>
              <a:t>be</a:t>
            </a:r>
            <a:r>
              <a:rPr lang="sk-SK" i="1" dirty="0"/>
              <a:t> </a:t>
            </a:r>
            <a:r>
              <a:rPr lang="sk-SK" i="1" dirty="0" err="1"/>
              <a:t>form</a:t>
            </a:r>
            <a:r>
              <a:rPr lang="sk-SK" i="1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verb</a:t>
            </a:r>
            <a:endParaRPr lang="sk-SK" dirty="0"/>
          </a:p>
          <a:p>
            <a:r>
              <a:rPr lang="sk-SK" dirty="0" err="1"/>
              <a:t>While</a:t>
            </a:r>
            <a:r>
              <a:rPr lang="sk-SK" dirty="0"/>
              <a:t> (I </a:t>
            </a:r>
            <a:r>
              <a:rPr lang="sk-SK" dirty="0" err="1"/>
              <a:t>was</a:t>
            </a:r>
            <a:r>
              <a:rPr lang="sk-SK" dirty="0"/>
              <a:t>) </a:t>
            </a:r>
            <a:r>
              <a:rPr lang="sk-SK" dirty="0" err="1"/>
              <a:t>walking</a:t>
            </a:r>
            <a:r>
              <a:rPr lang="sk-SK" dirty="0"/>
              <a:t> to </a:t>
            </a:r>
            <a:r>
              <a:rPr lang="sk-SK" dirty="0" err="1"/>
              <a:t>class</a:t>
            </a:r>
            <a:r>
              <a:rPr lang="sk-SK" dirty="0"/>
              <a:t>, I </a:t>
            </a:r>
            <a:r>
              <a:rPr lang="sk-SK" dirty="0" err="1"/>
              <a:t>ran</a:t>
            </a:r>
            <a:r>
              <a:rPr lang="sk-SK" dirty="0"/>
              <a:t> </a:t>
            </a:r>
            <a:r>
              <a:rPr lang="sk-SK" dirty="0" err="1"/>
              <a:t>into</a:t>
            </a:r>
            <a:r>
              <a:rPr lang="sk-SK" dirty="0"/>
              <a:t> </a:t>
            </a:r>
            <a:r>
              <a:rPr lang="sk-SK" dirty="0" err="1"/>
              <a:t>Kelly</a:t>
            </a:r>
            <a:r>
              <a:rPr lang="sk-SK" dirty="0"/>
              <a:t>.</a:t>
            </a:r>
          </a:p>
          <a:p>
            <a:r>
              <a:rPr lang="sk-SK" dirty="0"/>
              <a:t>I </a:t>
            </a:r>
            <a:r>
              <a:rPr lang="sk-SK" dirty="0" err="1"/>
              <a:t>was</a:t>
            </a:r>
            <a:r>
              <a:rPr lang="sk-SK" dirty="0"/>
              <a:t> – </a:t>
            </a:r>
            <a:r>
              <a:rPr lang="sk-SK" dirty="0" err="1"/>
              <a:t>omitted</a:t>
            </a:r>
            <a:endParaRPr lang="sk-SK" dirty="0"/>
          </a:p>
          <a:p>
            <a:r>
              <a:rPr lang="sk-SK" dirty="0"/>
              <a:t>2. </a:t>
            </a:r>
            <a:r>
              <a:rPr lang="sk-SK" dirty="0" err="1"/>
              <a:t>omit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subject</a:t>
            </a:r>
            <a:r>
              <a:rPr lang="sk-SK" dirty="0"/>
              <a:t> and </a:t>
            </a:r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dirty="0" err="1"/>
              <a:t>ing-form</a:t>
            </a:r>
            <a:endParaRPr lang="sk-SK" dirty="0"/>
          </a:p>
          <a:p>
            <a:r>
              <a:rPr lang="sk-SK" dirty="0" err="1"/>
              <a:t>Leaving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work</a:t>
            </a:r>
            <a:r>
              <a:rPr lang="sk-SK" dirty="0"/>
              <a:t>, I had </a:t>
            </a:r>
            <a:r>
              <a:rPr lang="sk-SK" dirty="0" err="1"/>
              <a:t>had</a:t>
            </a:r>
            <a:r>
              <a:rPr lang="sk-SK" dirty="0"/>
              <a:t> </a:t>
            </a:r>
            <a:r>
              <a:rPr lang="sk-SK" dirty="0" err="1"/>
              <a:t>several</a:t>
            </a:r>
            <a:r>
              <a:rPr lang="sk-SK" dirty="0"/>
              <a:t> </a:t>
            </a:r>
            <a:r>
              <a:rPr lang="sk-SK" dirty="0" err="1"/>
              <a:t>phone</a:t>
            </a:r>
            <a:r>
              <a:rPr lang="sk-SK" dirty="0"/>
              <a:t> </a:t>
            </a:r>
            <a:r>
              <a:rPr lang="sk-SK" dirty="0" err="1"/>
              <a:t>calls</a:t>
            </a:r>
            <a:r>
              <a:rPr lang="sk-SK" dirty="0"/>
              <a:t>.</a:t>
            </a:r>
          </a:p>
          <a:p>
            <a:r>
              <a:rPr lang="sk-SK" dirty="0" err="1"/>
              <a:t>Before</a:t>
            </a:r>
            <a:r>
              <a:rPr lang="sk-SK" dirty="0"/>
              <a:t> I </a:t>
            </a:r>
            <a:r>
              <a:rPr lang="sk-SK" dirty="0" err="1"/>
              <a:t>left</a:t>
            </a:r>
            <a:r>
              <a:rPr lang="sk-SK" dirty="0"/>
              <a:t> - </a:t>
            </a:r>
            <a:r>
              <a:rPr lang="sk-SK" dirty="0" err="1"/>
              <a:t>omitted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Non-finite</a:t>
            </a:r>
            <a:r>
              <a:rPr lang="sk-SK" dirty="0"/>
              <a:t> </a:t>
            </a:r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err="1"/>
              <a:t>ing</a:t>
            </a:r>
            <a:r>
              <a:rPr lang="sk-SK" u="sng" dirty="0"/>
              <a:t> – </a:t>
            </a:r>
            <a:r>
              <a:rPr lang="sk-SK" u="sng" dirty="0" err="1"/>
              <a:t>clause</a:t>
            </a:r>
            <a:endParaRPr lang="sk-SK" u="sng" dirty="0"/>
          </a:p>
          <a:p>
            <a:r>
              <a:rPr lang="sk-SK" b="1" dirty="0" err="1"/>
              <a:t>Since</a:t>
            </a:r>
            <a:r>
              <a:rPr lang="sk-SK" b="1" dirty="0"/>
              <a:t> </a:t>
            </a:r>
            <a:r>
              <a:rPr lang="sk-SK" b="1" dirty="0" err="1"/>
              <a:t>coming</a:t>
            </a:r>
            <a:r>
              <a:rPr lang="sk-SK" b="1" dirty="0"/>
              <a:t> to </a:t>
            </a:r>
            <a:r>
              <a:rPr lang="sk-SK" b="1" dirty="0" err="1"/>
              <a:t>this</a:t>
            </a:r>
            <a:r>
              <a:rPr lang="sk-SK" b="1" dirty="0"/>
              <a:t> country</a:t>
            </a:r>
            <a:r>
              <a:rPr lang="sk-SK" dirty="0"/>
              <a:t>, Mary has </a:t>
            </a:r>
            <a:r>
              <a:rPr lang="sk-SK" dirty="0" err="1"/>
              <a:t>made</a:t>
            </a:r>
            <a:r>
              <a:rPr lang="sk-SK" dirty="0"/>
              <a:t> a </a:t>
            </a:r>
            <a:r>
              <a:rPr lang="sk-SK" dirty="0" err="1"/>
              <a:t>lot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friends</a:t>
            </a:r>
            <a:r>
              <a:rPr lang="sk-SK" dirty="0"/>
              <a:t>. (</a:t>
            </a:r>
            <a:r>
              <a:rPr lang="sk-SK" dirty="0" err="1"/>
              <a:t>Since</a:t>
            </a:r>
            <a:r>
              <a:rPr lang="sk-SK" dirty="0"/>
              <a:t> Mary </a:t>
            </a:r>
            <a:r>
              <a:rPr lang="sk-SK" dirty="0" err="1"/>
              <a:t>came</a:t>
            </a:r>
            <a:r>
              <a:rPr lang="sk-SK" dirty="0"/>
              <a:t>...)</a:t>
            </a:r>
          </a:p>
          <a:p>
            <a:r>
              <a:rPr lang="sk-SK" u="sng" dirty="0" err="1"/>
              <a:t>ed</a:t>
            </a:r>
            <a:r>
              <a:rPr lang="sk-SK" u="sng" dirty="0"/>
              <a:t> and </a:t>
            </a:r>
            <a:r>
              <a:rPr lang="sk-SK" u="sng" dirty="0" err="1"/>
              <a:t>verbless</a:t>
            </a:r>
            <a:r>
              <a:rPr lang="sk-SK" u="sng" dirty="0"/>
              <a:t> </a:t>
            </a:r>
            <a:r>
              <a:rPr lang="sk-SK" u="sng" dirty="0" err="1"/>
              <a:t>clauses</a:t>
            </a:r>
            <a:r>
              <a:rPr lang="sk-SK" dirty="0"/>
              <a:t>: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students</a:t>
            </a:r>
            <a:r>
              <a:rPr lang="sk-SK" dirty="0"/>
              <a:t> </a:t>
            </a:r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waiting</a:t>
            </a:r>
            <a:r>
              <a:rPr lang="sk-SK" dirty="0"/>
              <a:t> </a:t>
            </a:r>
            <a:r>
              <a:rPr lang="sk-SK" b="1" dirty="0" err="1"/>
              <a:t>until</a:t>
            </a:r>
            <a:r>
              <a:rPr lang="sk-SK" b="1" dirty="0"/>
              <a:t> </a:t>
            </a:r>
            <a:r>
              <a:rPr lang="sk-SK" b="1" dirty="0" err="1"/>
              <a:t>told</a:t>
            </a:r>
            <a:r>
              <a:rPr lang="sk-SK" b="1" dirty="0"/>
              <a:t> to </a:t>
            </a:r>
            <a:r>
              <a:rPr lang="sk-SK" b="1" dirty="0" err="1"/>
              <a:t>enter</a:t>
            </a:r>
            <a:r>
              <a:rPr lang="sk-SK" dirty="0"/>
              <a:t>.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promised</a:t>
            </a:r>
            <a:r>
              <a:rPr lang="sk-SK" dirty="0"/>
              <a:t> to </a:t>
            </a:r>
            <a:r>
              <a:rPr lang="sk-SK" dirty="0" err="1"/>
              <a:t>come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soon</a:t>
            </a:r>
            <a:r>
              <a:rPr lang="sk-SK" b="1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possible</a:t>
            </a:r>
            <a:r>
              <a:rPr lang="sk-SK" dirty="0"/>
              <a:t>.</a:t>
            </a:r>
          </a:p>
          <a:p>
            <a:r>
              <a:rPr lang="sk-SK" u="sng" dirty="0" err="1"/>
              <a:t>to-infinitive</a:t>
            </a:r>
            <a:r>
              <a:rPr lang="sk-SK" u="sng" dirty="0"/>
              <a:t>: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hurried</a:t>
            </a:r>
            <a:r>
              <a:rPr lang="sk-SK" dirty="0"/>
              <a:t> </a:t>
            </a:r>
            <a:r>
              <a:rPr lang="sk-SK" dirty="0" err="1"/>
              <a:t>home</a:t>
            </a:r>
            <a:r>
              <a:rPr lang="sk-SK" dirty="0"/>
              <a:t> </a:t>
            </a:r>
            <a:r>
              <a:rPr lang="sk-SK" b="1" dirty="0" err="1"/>
              <a:t>only</a:t>
            </a:r>
            <a:r>
              <a:rPr lang="sk-SK" b="1" dirty="0"/>
              <a:t> to </a:t>
            </a:r>
            <a:r>
              <a:rPr lang="sk-SK" b="1" dirty="0" err="1"/>
              <a:t>find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house</a:t>
            </a:r>
            <a:r>
              <a:rPr lang="sk-SK" b="1" dirty="0"/>
              <a:t> </a:t>
            </a:r>
            <a:r>
              <a:rPr lang="sk-SK" b="1" dirty="0" err="1"/>
              <a:t>empty</a:t>
            </a:r>
            <a:r>
              <a:rPr lang="sk-SK" b="1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Place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Introduced</a:t>
            </a:r>
            <a:r>
              <a:rPr lang="sk-SK" dirty="0"/>
              <a:t> by: </a:t>
            </a:r>
            <a:r>
              <a:rPr lang="sk-SK" dirty="0" err="1"/>
              <a:t>where</a:t>
            </a:r>
            <a:r>
              <a:rPr lang="sk-SK" dirty="0"/>
              <a:t> or </a:t>
            </a:r>
            <a:r>
              <a:rPr lang="sk-SK" dirty="0" err="1"/>
              <a:t>wherever</a:t>
            </a:r>
            <a:endParaRPr lang="sk-SK" dirty="0"/>
          </a:p>
          <a:p>
            <a:r>
              <a:rPr lang="sk-SK" dirty="0" err="1"/>
              <a:t>Where</a:t>
            </a:r>
            <a:r>
              <a:rPr lang="sk-SK" dirty="0"/>
              <a:t> – </a:t>
            </a:r>
            <a:r>
              <a:rPr lang="sk-SK" dirty="0" err="1"/>
              <a:t>specific</a:t>
            </a:r>
            <a:endParaRPr lang="sk-SK" dirty="0"/>
          </a:p>
          <a:p>
            <a:r>
              <a:rPr lang="sk-SK" dirty="0" err="1"/>
              <a:t>Wherever</a:t>
            </a:r>
            <a:r>
              <a:rPr lang="sk-SK" dirty="0"/>
              <a:t> – </a:t>
            </a:r>
            <a:r>
              <a:rPr lang="sk-SK" dirty="0" err="1"/>
              <a:t>non-specific</a:t>
            </a:r>
            <a:endParaRPr lang="sk-SK" dirty="0"/>
          </a:p>
          <a:p>
            <a:r>
              <a:rPr lang="sk-SK" dirty="0" err="1"/>
              <a:t>Position</a:t>
            </a:r>
            <a:r>
              <a:rPr lang="sk-SK" dirty="0"/>
              <a:t> or </a:t>
            </a:r>
            <a:r>
              <a:rPr lang="sk-SK" dirty="0" err="1"/>
              <a:t>direction</a:t>
            </a:r>
            <a:endParaRPr lang="sk-SK" dirty="0"/>
          </a:p>
          <a:p>
            <a:r>
              <a:rPr lang="sk-SK" dirty="0"/>
              <a:t>I </a:t>
            </a:r>
            <a:r>
              <a:rPr lang="sk-SK" dirty="0" err="1"/>
              <a:t>parked</a:t>
            </a:r>
            <a:r>
              <a:rPr lang="sk-SK" dirty="0"/>
              <a:t> my </a:t>
            </a:r>
            <a:r>
              <a:rPr lang="sk-SK" dirty="0" err="1"/>
              <a:t>car</a:t>
            </a:r>
            <a:r>
              <a:rPr lang="sk-SK" dirty="0"/>
              <a:t> </a:t>
            </a:r>
            <a:r>
              <a:rPr lang="sk-SK" b="1" dirty="0" err="1"/>
              <a:t>where</a:t>
            </a:r>
            <a:r>
              <a:rPr lang="sk-SK" b="1" dirty="0"/>
              <a:t> I </a:t>
            </a:r>
            <a:r>
              <a:rPr lang="sk-SK" b="1" dirty="0" err="1"/>
              <a:t>usually</a:t>
            </a:r>
            <a:r>
              <a:rPr lang="sk-SK" b="1" dirty="0"/>
              <a:t> </a:t>
            </a:r>
            <a:r>
              <a:rPr lang="sk-SK" b="1" dirty="0" err="1"/>
              <a:t>leave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dirty="0"/>
              <a:t>.</a:t>
            </a:r>
          </a:p>
          <a:p>
            <a:r>
              <a:rPr lang="sk-SK" dirty="0"/>
              <a:t>I am </a:t>
            </a:r>
            <a:r>
              <a:rPr lang="sk-SK" dirty="0" err="1"/>
              <a:t>always</a:t>
            </a:r>
            <a:r>
              <a:rPr lang="sk-SK" dirty="0"/>
              <a:t> </a:t>
            </a:r>
            <a:r>
              <a:rPr lang="sk-SK" dirty="0" err="1"/>
              <a:t>meeting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 </a:t>
            </a:r>
            <a:r>
              <a:rPr lang="sk-SK" b="1" dirty="0" err="1"/>
              <a:t>where</a:t>
            </a:r>
            <a:r>
              <a:rPr lang="sk-SK" b="1" dirty="0"/>
              <a:t> I </a:t>
            </a:r>
            <a:r>
              <a:rPr lang="sk-SK" b="1" dirty="0" err="1"/>
              <a:t>least</a:t>
            </a:r>
            <a:r>
              <a:rPr lang="sk-SK" b="1" dirty="0"/>
              <a:t> </a:t>
            </a:r>
            <a:r>
              <a:rPr lang="sk-SK" b="1" dirty="0" err="1"/>
              <a:t>expect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Manner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/>
              <a:t>Telling</a:t>
            </a:r>
            <a:r>
              <a:rPr lang="sk-SK" dirty="0"/>
              <a:t> </a:t>
            </a:r>
            <a:r>
              <a:rPr lang="sk-SK" dirty="0" err="1"/>
              <a:t>us</a:t>
            </a:r>
            <a:r>
              <a:rPr lang="sk-SK" dirty="0"/>
              <a:t> </a:t>
            </a:r>
            <a:r>
              <a:rPr lang="sk-SK" dirty="0" err="1"/>
              <a:t>how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action</a:t>
            </a:r>
            <a:r>
              <a:rPr lang="sk-SK" dirty="0"/>
              <a:t> or </a:t>
            </a:r>
            <a:r>
              <a:rPr lang="sk-SK" dirty="0" err="1"/>
              <a:t>event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performed</a:t>
            </a:r>
            <a:endParaRPr lang="sk-SK" dirty="0"/>
          </a:p>
          <a:p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though</a:t>
            </a:r>
            <a:r>
              <a:rPr lang="sk-SK" dirty="0"/>
              <a:t> (akoby)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acted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though</a:t>
            </a:r>
            <a:r>
              <a:rPr lang="sk-SK" b="1" dirty="0"/>
              <a:t> </a:t>
            </a:r>
            <a:r>
              <a:rPr lang="sk-SK" b="1" dirty="0" err="1"/>
              <a:t>she</a:t>
            </a:r>
            <a:r>
              <a:rPr lang="sk-SK" b="1" dirty="0"/>
              <a:t> </a:t>
            </a:r>
            <a:r>
              <a:rPr lang="sk-SK" b="1" u="sng" dirty="0"/>
              <a:t>had never met </a:t>
            </a:r>
            <a:r>
              <a:rPr lang="sk-SK" b="1" dirty="0" err="1"/>
              <a:t>her</a:t>
            </a:r>
            <a:r>
              <a:rPr lang="sk-SK" dirty="0"/>
              <a:t>.</a:t>
            </a:r>
          </a:p>
          <a:p>
            <a:r>
              <a:rPr lang="sk-SK" dirty="0"/>
              <a:t>My </a:t>
            </a:r>
            <a:r>
              <a:rPr lang="sk-SK" dirty="0" err="1"/>
              <a:t>brothers</a:t>
            </a:r>
            <a:r>
              <a:rPr lang="sk-SK" dirty="0"/>
              <a:t> </a:t>
            </a:r>
            <a:r>
              <a:rPr lang="sk-SK" dirty="0" err="1"/>
              <a:t>swim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b="1" dirty="0" err="1"/>
              <a:t>they</a:t>
            </a:r>
            <a:r>
              <a:rPr lang="sk-SK" b="1" dirty="0"/>
              <a:t> </a:t>
            </a:r>
            <a:r>
              <a:rPr lang="sk-SK" b="1" u="sng" dirty="0" err="1"/>
              <a:t>were</a:t>
            </a:r>
            <a:r>
              <a:rPr lang="sk-SK" b="1" dirty="0"/>
              <a:t> </a:t>
            </a:r>
            <a:r>
              <a:rPr lang="sk-SK" b="1" dirty="0" err="1"/>
              <a:t>fish</a:t>
            </a:r>
            <a:r>
              <a:rPr lang="sk-SK" dirty="0"/>
              <a:t>.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talked</a:t>
            </a:r>
            <a:r>
              <a:rPr lang="sk-SK" dirty="0"/>
              <a:t> to </a:t>
            </a:r>
            <a:r>
              <a:rPr lang="sk-SK" dirty="0" err="1"/>
              <a:t>him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b="1" dirty="0" err="1"/>
              <a:t>he</a:t>
            </a:r>
            <a:r>
              <a:rPr lang="sk-SK" b="1" dirty="0"/>
              <a:t> </a:t>
            </a:r>
            <a:r>
              <a:rPr lang="sk-SK" b="1" u="sng" dirty="0" err="1"/>
              <a:t>were</a:t>
            </a:r>
            <a:r>
              <a:rPr lang="sk-SK" b="1" dirty="0"/>
              <a:t> a </a:t>
            </a:r>
            <a:r>
              <a:rPr lang="sk-SK" b="1" dirty="0" err="1"/>
              <a:t>child</a:t>
            </a:r>
            <a:r>
              <a:rPr lang="sk-SK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idea </a:t>
            </a:r>
            <a:r>
              <a:rPr lang="sk-SK" dirty="0" err="1"/>
              <a:t>following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/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though</a:t>
            </a:r>
            <a:r>
              <a:rPr lang="sk-SK" dirty="0"/>
              <a:t> – </a:t>
            </a:r>
            <a:r>
              <a:rPr lang="sk-SK" dirty="0" err="1"/>
              <a:t>untrue</a:t>
            </a:r>
            <a:endParaRPr lang="sk-SK" dirty="0"/>
          </a:p>
          <a:p>
            <a:r>
              <a:rPr lang="sk-SK" dirty="0" err="1"/>
              <a:t>Verb</a:t>
            </a:r>
            <a:r>
              <a:rPr lang="sk-SK" dirty="0"/>
              <a:t> </a:t>
            </a:r>
            <a:r>
              <a:rPr lang="sk-SK" dirty="0" err="1"/>
              <a:t>usage</a:t>
            </a:r>
            <a:r>
              <a:rPr lang="sk-SK" dirty="0"/>
              <a:t> – </a:t>
            </a:r>
            <a:r>
              <a:rPr lang="sk-SK" dirty="0" err="1"/>
              <a:t>similar</a:t>
            </a:r>
            <a:r>
              <a:rPr lang="sk-SK" dirty="0"/>
              <a:t> to </a:t>
            </a:r>
            <a:r>
              <a:rPr lang="sk-SK" dirty="0" err="1"/>
              <a:t>that</a:t>
            </a:r>
            <a:r>
              <a:rPr lang="sk-SK" dirty="0"/>
              <a:t> in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sentences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Reason</a:t>
            </a:r>
            <a:r>
              <a:rPr lang="sk-SK" dirty="0"/>
              <a:t> and </a:t>
            </a:r>
            <a:r>
              <a:rPr lang="sk-SK" dirty="0" err="1"/>
              <a:t>Cause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Direct</a:t>
            </a:r>
            <a:r>
              <a:rPr lang="sk-SK" dirty="0"/>
              <a:t> </a:t>
            </a:r>
            <a:r>
              <a:rPr lang="sk-SK" dirty="0" err="1"/>
              <a:t>relationship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  <a:p>
            <a:r>
              <a:rPr lang="sk-SK" u="sng" dirty="0" err="1"/>
              <a:t>Cause</a:t>
            </a:r>
            <a:r>
              <a:rPr lang="sk-SK" u="sng" dirty="0"/>
              <a:t> – </a:t>
            </a:r>
            <a:r>
              <a:rPr lang="sk-SK" u="sng" dirty="0" err="1"/>
              <a:t>effect</a:t>
            </a:r>
            <a:r>
              <a:rPr lang="sk-SK" dirty="0"/>
              <a:t>: </a:t>
            </a:r>
            <a:r>
              <a:rPr lang="sk-SK" dirty="0" err="1"/>
              <a:t>Harry</a:t>
            </a:r>
            <a:r>
              <a:rPr lang="sk-SK" dirty="0"/>
              <a:t> </a:t>
            </a:r>
            <a:r>
              <a:rPr lang="sk-SK" dirty="0" err="1"/>
              <a:t>won</a:t>
            </a:r>
            <a:r>
              <a:rPr lang="sk-SK" dirty="0"/>
              <a:t> </a:t>
            </a:r>
            <a:r>
              <a:rPr lang="sk-SK" dirty="0" err="1"/>
              <a:t>several</a:t>
            </a:r>
            <a:r>
              <a:rPr lang="sk-SK" dirty="0"/>
              <a:t> </a:t>
            </a:r>
            <a:r>
              <a:rPr lang="sk-SK" dirty="0" err="1"/>
              <a:t>competitions</a:t>
            </a:r>
            <a:r>
              <a:rPr lang="sk-SK" dirty="0"/>
              <a:t> </a:t>
            </a:r>
            <a:r>
              <a:rPr lang="sk-SK" b="1" dirty="0" err="1"/>
              <a:t>because</a:t>
            </a:r>
            <a:r>
              <a:rPr lang="sk-SK" b="1" dirty="0"/>
              <a:t> </a:t>
            </a:r>
            <a:r>
              <a:rPr lang="sk-SK" b="1" dirty="0" err="1"/>
              <a:t>he</a:t>
            </a:r>
            <a:r>
              <a:rPr lang="sk-SK" b="1" dirty="0"/>
              <a:t> </a:t>
            </a:r>
            <a:r>
              <a:rPr lang="sk-SK" b="1" dirty="0" err="1"/>
              <a:t>trains</a:t>
            </a:r>
            <a:r>
              <a:rPr lang="sk-SK" b="1" dirty="0"/>
              <a:t> a </a:t>
            </a:r>
            <a:r>
              <a:rPr lang="sk-SK" b="1" dirty="0" err="1"/>
              <a:t>lot</a:t>
            </a:r>
            <a:r>
              <a:rPr lang="sk-SK" b="1" dirty="0"/>
              <a:t>.</a:t>
            </a:r>
          </a:p>
          <a:p>
            <a:r>
              <a:rPr lang="sk-SK" u="sng" dirty="0" err="1"/>
              <a:t>Reason</a:t>
            </a:r>
            <a:r>
              <a:rPr lang="sk-SK" u="sng" dirty="0"/>
              <a:t> – </a:t>
            </a:r>
            <a:r>
              <a:rPr lang="sk-SK" u="sng" dirty="0" err="1"/>
              <a:t>consequence</a:t>
            </a:r>
            <a:r>
              <a:rPr lang="sk-SK" dirty="0"/>
              <a:t>: </a:t>
            </a:r>
            <a:r>
              <a:rPr lang="sk-SK" b="1" dirty="0" err="1"/>
              <a:t>Because</a:t>
            </a:r>
            <a:r>
              <a:rPr lang="sk-SK" b="1" dirty="0"/>
              <a:t> </a:t>
            </a:r>
            <a:r>
              <a:rPr lang="sk-SK" b="1" dirty="0" err="1"/>
              <a:t>they</a:t>
            </a:r>
            <a:r>
              <a:rPr lang="sk-SK" b="1" dirty="0"/>
              <a:t> </a:t>
            </a:r>
            <a:r>
              <a:rPr lang="sk-SK" b="1" dirty="0" err="1"/>
              <a:t>were</a:t>
            </a:r>
            <a:r>
              <a:rPr lang="sk-SK" b="1" dirty="0"/>
              <a:t> </a:t>
            </a:r>
            <a:r>
              <a:rPr lang="sk-SK" b="1" dirty="0" err="1"/>
              <a:t>very</a:t>
            </a:r>
            <a:r>
              <a:rPr lang="sk-SK" b="1" dirty="0"/>
              <a:t> </a:t>
            </a:r>
            <a:r>
              <a:rPr lang="sk-SK" b="1" dirty="0" err="1"/>
              <a:t>hungry</a:t>
            </a:r>
            <a:r>
              <a:rPr lang="sk-SK" dirty="0"/>
              <a:t>, </a:t>
            </a:r>
            <a:r>
              <a:rPr lang="sk-SK" dirty="0" err="1"/>
              <a:t>they</a:t>
            </a:r>
            <a:r>
              <a:rPr lang="sk-SK" dirty="0"/>
              <a:t> had a big hamburger.</a:t>
            </a:r>
          </a:p>
          <a:p>
            <a:r>
              <a:rPr lang="sk-SK" u="sng" dirty="0" err="1"/>
              <a:t>Motivation</a:t>
            </a:r>
            <a:r>
              <a:rPr lang="sk-SK" u="sng" dirty="0"/>
              <a:t> – </a:t>
            </a:r>
            <a:r>
              <a:rPr lang="sk-SK" u="sng" dirty="0" err="1"/>
              <a:t>result</a:t>
            </a:r>
            <a:r>
              <a:rPr lang="sk-SK" dirty="0"/>
              <a:t>: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she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my </a:t>
            </a:r>
            <a:r>
              <a:rPr lang="sk-SK" b="1" dirty="0" err="1"/>
              <a:t>best</a:t>
            </a:r>
            <a:r>
              <a:rPr lang="sk-SK" b="1" dirty="0"/>
              <a:t> </a:t>
            </a:r>
            <a:r>
              <a:rPr lang="sk-SK" b="1" dirty="0" err="1"/>
              <a:t>friend</a:t>
            </a:r>
            <a:r>
              <a:rPr lang="sk-SK" dirty="0"/>
              <a:t>, I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support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.</a:t>
            </a:r>
          </a:p>
          <a:p>
            <a:r>
              <a:rPr lang="sk-SK" u="sng" dirty="0" err="1"/>
              <a:t>Circumstance</a:t>
            </a:r>
            <a:r>
              <a:rPr lang="sk-SK" u="sng" dirty="0"/>
              <a:t> – </a:t>
            </a:r>
            <a:r>
              <a:rPr lang="sk-SK" u="sng" dirty="0" err="1"/>
              <a:t>consequence</a:t>
            </a:r>
            <a:r>
              <a:rPr lang="sk-SK" dirty="0"/>
              <a:t>: </a:t>
            </a:r>
            <a:r>
              <a:rPr lang="sk-SK" b="1" dirty="0" err="1"/>
              <a:t>Since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weather</a:t>
            </a:r>
            <a:r>
              <a:rPr lang="sk-SK" b="1" dirty="0"/>
              <a:t> has </a:t>
            </a:r>
            <a:r>
              <a:rPr lang="sk-SK" b="1" dirty="0" err="1"/>
              <a:t>become</a:t>
            </a:r>
            <a:r>
              <a:rPr lang="sk-SK" b="1" dirty="0"/>
              <a:t> </a:t>
            </a:r>
            <a:r>
              <a:rPr lang="sk-SK" b="1" dirty="0" err="1"/>
              <a:t>colder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won´t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</a:t>
            </a:r>
            <a:r>
              <a:rPr lang="sk-SK" dirty="0" err="1"/>
              <a:t>out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Several</a:t>
            </a:r>
            <a:r>
              <a:rPr lang="sk-SK" dirty="0"/>
              <a:t> </a:t>
            </a:r>
            <a:r>
              <a:rPr lang="sk-SK" dirty="0" err="1"/>
              <a:t>subordinators</a:t>
            </a:r>
            <a:r>
              <a:rPr lang="sk-SK" dirty="0"/>
              <a:t> </a:t>
            </a:r>
            <a:r>
              <a:rPr lang="sk-SK" dirty="0" err="1"/>
              <a:t>used</a:t>
            </a:r>
            <a:r>
              <a:rPr lang="sk-SK" dirty="0"/>
              <a:t>:</a:t>
            </a:r>
          </a:p>
          <a:p>
            <a:r>
              <a:rPr lang="sk-SK" dirty="0" err="1"/>
              <a:t>Because</a:t>
            </a:r>
            <a:r>
              <a:rPr lang="sk-SK" dirty="0"/>
              <a:t>, </a:t>
            </a:r>
            <a:r>
              <a:rPr lang="sk-SK" dirty="0" err="1"/>
              <a:t>since</a:t>
            </a:r>
            <a:endParaRPr lang="sk-SK" dirty="0"/>
          </a:p>
          <a:p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for</a:t>
            </a:r>
            <a:r>
              <a:rPr lang="sk-SK" dirty="0"/>
              <a:t>, </a:t>
            </a:r>
            <a:r>
              <a:rPr lang="sk-SK" dirty="0" err="1"/>
              <a:t>now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, </a:t>
            </a:r>
            <a:r>
              <a:rPr lang="sk-SK" dirty="0" err="1"/>
              <a:t>seeing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–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close</a:t>
            </a:r>
            <a:r>
              <a:rPr lang="sk-SK" dirty="0"/>
              <a:t> to </a:t>
            </a:r>
            <a:r>
              <a:rPr lang="sk-SK" i="1" dirty="0" err="1"/>
              <a:t>as</a:t>
            </a:r>
            <a:r>
              <a:rPr lang="sk-SK" i="1" dirty="0"/>
              <a:t> </a:t>
            </a:r>
            <a:r>
              <a:rPr lang="sk-SK" dirty="0"/>
              <a:t>and</a:t>
            </a:r>
            <a:r>
              <a:rPr lang="sk-SK" i="1" dirty="0"/>
              <a:t> </a:t>
            </a:r>
            <a:r>
              <a:rPr lang="sk-SK" i="1" dirty="0" err="1"/>
              <a:t>since</a:t>
            </a:r>
            <a:endParaRPr lang="sk-SK" i="1" dirty="0"/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stayed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home</a:t>
            </a:r>
            <a:r>
              <a:rPr lang="sk-SK" dirty="0"/>
              <a:t> </a:t>
            </a:r>
            <a:r>
              <a:rPr lang="sk-SK" b="1" dirty="0" err="1"/>
              <a:t>because</a:t>
            </a:r>
            <a:r>
              <a:rPr lang="sk-SK" b="1" dirty="0"/>
              <a:t> </a:t>
            </a:r>
            <a:r>
              <a:rPr lang="sk-SK" b="1" dirty="0" err="1"/>
              <a:t>he</a:t>
            </a:r>
            <a:r>
              <a:rPr lang="sk-SK" b="1" dirty="0"/>
              <a:t> had a </a:t>
            </a:r>
            <a:r>
              <a:rPr lang="sk-SK" b="1" dirty="0" err="1"/>
              <a:t>sore</a:t>
            </a:r>
            <a:r>
              <a:rPr lang="sk-SK" b="1" dirty="0"/>
              <a:t> </a:t>
            </a:r>
            <a:r>
              <a:rPr lang="sk-SK" b="1" dirty="0" err="1"/>
              <a:t>throat</a:t>
            </a:r>
            <a:r>
              <a:rPr lang="sk-SK" b="1" dirty="0"/>
              <a:t> and </a:t>
            </a:r>
            <a:r>
              <a:rPr lang="sk-SK" b="1" dirty="0" err="1"/>
              <a:t>temperature</a:t>
            </a:r>
            <a:r>
              <a:rPr lang="sk-SK" dirty="0"/>
              <a:t>. </a:t>
            </a:r>
          </a:p>
          <a:p>
            <a:r>
              <a:rPr lang="sk-SK" b="1" dirty="0" err="1"/>
              <a:t>Now</a:t>
            </a:r>
            <a:r>
              <a:rPr lang="sk-SK" b="1" dirty="0"/>
              <a:t> </a:t>
            </a:r>
            <a:r>
              <a:rPr lang="sk-SK" b="1" dirty="0" err="1"/>
              <a:t>that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weather</a:t>
            </a:r>
            <a:r>
              <a:rPr lang="sk-SK" b="1" dirty="0"/>
              <a:t> has </a:t>
            </a:r>
            <a:r>
              <a:rPr lang="sk-SK" b="1" dirty="0" err="1"/>
              <a:t>improved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able</a:t>
            </a:r>
            <a:r>
              <a:rPr lang="sk-SK" dirty="0"/>
              <a:t> to </a:t>
            </a:r>
            <a:r>
              <a:rPr lang="sk-SK" dirty="0" err="1"/>
              <a:t>enjoy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picnic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Cause</a:t>
            </a:r>
            <a:r>
              <a:rPr lang="sk-SK" dirty="0"/>
              <a:t> and </a:t>
            </a:r>
            <a:r>
              <a:rPr lang="sk-SK" dirty="0" err="1"/>
              <a:t>Effect</a:t>
            </a:r>
            <a:r>
              <a:rPr lang="sk-SK" dirty="0"/>
              <a:t> </a:t>
            </a:r>
            <a:r>
              <a:rPr lang="sk-SK" dirty="0" err="1"/>
              <a:t>relationship</a:t>
            </a:r>
            <a:r>
              <a:rPr lang="sk-SK" dirty="0"/>
              <a:t> in </a:t>
            </a:r>
            <a:r>
              <a:rPr lang="sk-SK" dirty="0" err="1"/>
              <a:t>Non-finite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dirty="0" err="1"/>
              <a:t>i</a:t>
            </a:r>
            <a:r>
              <a:rPr lang="sk-SK" i="1" u="sng" dirty="0" err="1"/>
              <a:t>ng-phrase</a:t>
            </a:r>
            <a:r>
              <a:rPr lang="sk-SK" dirty="0"/>
              <a:t> – </a:t>
            </a:r>
            <a:r>
              <a:rPr lang="sk-SK" dirty="0" err="1"/>
              <a:t>meaning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i="1" u="sng" dirty="0" err="1"/>
              <a:t>because</a:t>
            </a:r>
            <a:endParaRPr lang="sk-SK" i="1" u="sng" dirty="0"/>
          </a:p>
          <a:p>
            <a:r>
              <a:rPr lang="sk-SK" i="1" u="sng" dirty="0" err="1"/>
              <a:t>Cause</a:t>
            </a:r>
            <a:r>
              <a:rPr lang="sk-SK" i="1" u="sng" dirty="0"/>
              <a:t> = </a:t>
            </a:r>
            <a:r>
              <a:rPr lang="sk-SK" i="1" u="sng" dirty="0" err="1"/>
              <a:t>reason</a:t>
            </a:r>
            <a:endParaRPr lang="sk-SK" i="1" u="sng" dirty="0"/>
          </a:p>
          <a:p>
            <a:r>
              <a:rPr lang="sk-SK" b="1" dirty="0" err="1"/>
              <a:t>Needing</a:t>
            </a:r>
            <a:r>
              <a:rPr lang="sk-SK" b="1" dirty="0"/>
              <a:t> </a:t>
            </a:r>
            <a:r>
              <a:rPr lang="sk-SK" b="1" dirty="0" err="1"/>
              <a:t>some</a:t>
            </a:r>
            <a:r>
              <a:rPr lang="sk-SK" b="1" dirty="0"/>
              <a:t> </a:t>
            </a:r>
            <a:r>
              <a:rPr lang="sk-SK" b="1" dirty="0" err="1"/>
              <a:t>money</a:t>
            </a:r>
            <a:r>
              <a:rPr lang="sk-SK" dirty="0"/>
              <a:t>, I </a:t>
            </a:r>
            <a:r>
              <a:rPr lang="sk-SK" dirty="0" err="1"/>
              <a:t>went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bank.</a:t>
            </a:r>
          </a:p>
          <a:p>
            <a:r>
              <a:rPr lang="sk-SK" b="1" dirty="0" err="1"/>
              <a:t>Having</a:t>
            </a:r>
            <a:r>
              <a:rPr lang="sk-SK" b="1" dirty="0"/>
              <a:t> </a:t>
            </a:r>
            <a:r>
              <a:rPr lang="sk-SK" b="1" dirty="0" err="1"/>
              <a:t>seen</a:t>
            </a:r>
            <a:r>
              <a:rPr lang="sk-SK" b="1" dirty="0"/>
              <a:t> </a:t>
            </a:r>
            <a:r>
              <a:rPr lang="sk-SK" b="1" dirty="0" err="1"/>
              <a:t>that</a:t>
            </a:r>
            <a:r>
              <a:rPr lang="sk-SK" b="1" dirty="0"/>
              <a:t> film </a:t>
            </a:r>
            <a:r>
              <a:rPr lang="sk-SK" b="1" dirty="0" err="1"/>
              <a:t>before</a:t>
            </a:r>
            <a:r>
              <a:rPr lang="sk-SK" dirty="0"/>
              <a:t>, I do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want</a:t>
            </a:r>
            <a:r>
              <a:rPr lang="sk-SK" dirty="0"/>
              <a:t> to </a:t>
            </a:r>
            <a:r>
              <a:rPr lang="sk-SK" dirty="0" err="1"/>
              <a:t>watch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again</a:t>
            </a:r>
            <a:r>
              <a:rPr lang="sk-SK" dirty="0"/>
              <a:t>.</a:t>
            </a:r>
          </a:p>
          <a:p>
            <a:r>
              <a:rPr lang="sk-SK" b="1" dirty="0" err="1"/>
              <a:t>Being</a:t>
            </a:r>
            <a:r>
              <a:rPr lang="sk-SK" b="1" dirty="0"/>
              <a:t> </a:t>
            </a:r>
            <a:r>
              <a:rPr lang="sk-SK" b="1" dirty="0" err="1"/>
              <a:t>unable</a:t>
            </a:r>
            <a:r>
              <a:rPr lang="sk-SK" b="1" dirty="0"/>
              <a:t> to </a:t>
            </a:r>
            <a:r>
              <a:rPr lang="sk-SK" b="1" dirty="0" err="1"/>
              <a:t>afford</a:t>
            </a:r>
            <a:r>
              <a:rPr lang="sk-SK" b="1" dirty="0"/>
              <a:t> a </a:t>
            </a:r>
            <a:r>
              <a:rPr lang="sk-SK" b="1" dirty="0" err="1"/>
              <a:t>car</a:t>
            </a:r>
            <a:r>
              <a:rPr lang="sk-SK" dirty="0"/>
              <a:t>,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bought</a:t>
            </a:r>
            <a:r>
              <a:rPr lang="sk-SK" dirty="0"/>
              <a:t> a </a:t>
            </a:r>
            <a:r>
              <a:rPr lang="sk-SK" dirty="0" err="1"/>
              <a:t>bycicle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due</a:t>
            </a:r>
            <a:r>
              <a:rPr lang="sk-SK" dirty="0"/>
              <a:t> to</a:t>
            </a:r>
          </a:p>
          <a:p>
            <a:r>
              <a:rPr lang="sk-SK" b="1" dirty="0" err="1"/>
              <a:t>Because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u="sng" dirty="0" err="1"/>
              <a:t>the</a:t>
            </a:r>
            <a:r>
              <a:rPr lang="sk-SK" u="sng" dirty="0"/>
              <a:t> </a:t>
            </a:r>
            <a:r>
              <a:rPr lang="sk-SK" u="sng" dirty="0" err="1"/>
              <a:t>cold</a:t>
            </a:r>
            <a:r>
              <a:rPr lang="sk-SK" u="sng" dirty="0"/>
              <a:t> </a:t>
            </a:r>
            <a:r>
              <a:rPr lang="sk-SK" u="sng" dirty="0" err="1"/>
              <a:t>weather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stayed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home</a:t>
            </a:r>
            <a:r>
              <a:rPr lang="sk-SK" dirty="0"/>
              <a:t>. (</a:t>
            </a:r>
            <a:r>
              <a:rPr lang="sk-SK" dirty="0" err="1"/>
              <a:t>reason</a:t>
            </a:r>
            <a:r>
              <a:rPr lang="sk-SK" dirty="0"/>
              <a:t> – </a:t>
            </a:r>
            <a:r>
              <a:rPr lang="sk-SK" dirty="0" err="1"/>
              <a:t>consequence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Optional</a:t>
            </a:r>
            <a:endParaRPr lang="sk-SK" dirty="0"/>
          </a:p>
          <a:p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freedom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positioning</a:t>
            </a:r>
            <a:endParaRPr lang="sk-SK" dirty="0"/>
          </a:p>
          <a:p>
            <a:r>
              <a:rPr lang="sk-SK" dirty="0" err="1"/>
              <a:t>Initial</a:t>
            </a:r>
            <a:r>
              <a:rPr lang="sk-SK" dirty="0"/>
              <a:t> and </a:t>
            </a:r>
            <a:r>
              <a:rPr lang="sk-SK" dirty="0" err="1"/>
              <a:t>final</a:t>
            </a:r>
            <a:r>
              <a:rPr lang="sk-SK" dirty="0"/>
              <a:t> </a:t>
            </a:r>
            <a:r>
              <a:rPr lang="sk-SK" dirty="0" err="1"/>
              <a:t>placement</a:t>
            </a:r>
            <a:r>
              <a:rPr lang="sk-SK" dirty="0"/>
              <a:t> – </a:t>
            </a:r>
            <a:r>
              <a:rPr lang="sk-SK" dirty="0" err="1"/>
              <a:t>common</a:t>
            </a:r>
            <a:endParaRPr lang="sk-SK" dirty="0"/>
          </a:p>
          <a:p>
            <a:r>
              <a:rPr lang="sk-SK" dirty="0" err="1"/>
              <a:t>Subordinator</a:t>
            </a:r>
            <a:r>
              <a:rPr lang="sk-SK" dirty="0"/>
              <a:t> </a:t>
            </a:r>
            <a:r>
              <a:rPr lang="sk-SK" dirty="0" err="1"/>
              <a:t>must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used</a:t>
            </a:r>
            <a:r>
              <a:rPr lang="sk-SK" dirty="0"/>
              <a:t> (in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most </a:t>
            </a:r>
            <a:r>
              <a:rPr lang="sk-SK" dirty="0" err="1"/>
              <a:t>finite</a:t>
            </a:r>
            <a:r>
              <a:rPr lang="sk-SK" dirty="0"/>
              <a:t> </a:t>
            </a:r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)</a:t>
            </a:r>
          </a:p>
          <a:p>
            <a:r>
              <a:rPr lang="sk-SK" dirty="0" err="1"/>
              <a:t>Finite</a:t>
            </a:r>
            <a:r>
              <a:rPr lang="sk-SK" dirty="0"/>
              <a:t> and </a:t>
            </a:r>
            <a:r>
              <a:rPr lang="sk-SK" dirty="0" err="1"/>
              <a:t>and</a:t>
            </a:r>
            <a:r>
              <a:rPr lang="sk-SK" dirty="0"/>
              <a:t> </a:t>
            </a:r>
            <a:r>
              <a:rPr lang="sk-SK" dirty="0" err="1"/>
              <a:t>non-finite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Result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Conjunctions</a:t>
            </a:r>
            <a:r>
              <a:rPr lang="sk-SK" dirty="0"/>
              <a:t>: </a:t>
            </a:r>
            <a:r>
              <a:rPr lang="sk-SK" u="sng" dirty="0"/>
              <a:t>so (</a:t>
            </a:r>
            <a:r>
              <a:rPr lang="sk-SK" u="sng" dirty="0" err="1"/>
              <a:t>that</a:t>
            </a:r>
            <a:r>
              <a:rPr lang="sk-SK" u="sng" dirty="0"/>
              <a:t>), so...</a:t>
            </a:r>
            <a:r>
              <a:rPr lang="sk-SK" u="sng" dirty="0" err="1"/>
              <a:t>that</a:t>
            </a:r>
            <a:r>
              <a:rPr lang="sk-SK" u="sng" dirty="0"/>
              <a:t>, </a:t>
            </a:r>
            <a:r>
              <a:rPr lang="sk-SK" u="sng" dirty="0" err="1"/>
              <a:t>such</a:t>
            </a:r>
            <a:r>
              <a:rPr lang="sk-SK" u="sng" dirty="0"/>
              <a:t>...</a:t>
            </a:r>
            <a:r>
              <a:rPr lang="sk-SK" u="sng" dirty="0" err="1"/>
              <a:t>that</a:t>
            </a:r>
            <a:endParaRPr lang="sk-SK" u="sng" dirty="0"/>
          </a:p>
          <a:p>
            <a:r>
              <a:rPr lang="sk-SK" dirty="0"/>
              <a:t>I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any</a:t>
            </a:r>
            <a:r>
              <a:rPr lang="sk-SK" dirty="0"/>
              <a:t> </a:t>
            </a:r>
            <a:r>
              <a:rPr lang="sk-SK" dirty="0" err="1"/>
              <a:t>change</a:t>
            </a:r>
            <a:r>
              <a:rPr lang="sk-SK" dirty="0"/>
              <a:t>, </a:t>
            </a:r>
            <a:r>
              <a:rPr lang="sk-SK" b="1" dirty="0"/>
              <a:t>so (</a:t>
            </a:r>
            <a:r>
              <a:rPr lang="sk-SK" b="1" dirty="0" err="1"/>
              <a:t>that</a:t>
            </a:r>
            <a:r>
              <a:rPr lang="sk-SK" b="1" dirty="0"/>
              <a:t>) I </a:t>
            </a:r>
            <a:r>
              <a:rPr lang="sk-SK" b="1" dirty="0" err="1"/>
              <a:t>could</a:t>
            </a:r>
            <a:r>
              <a:rPr lang="sk-SK" b="1" dirty="0"/>
              <a:t> </a:t>
            </a:r>
            <a:r>
              <a:rPr lang="sk-SK" b="1" dirty="0" err="1"/>
              <a:t>not</a:t>
            </a:r>
            <a:r>
              <a:rPr lang="sk-SK" b="1" dirty="0"/>
              <a:t> </a:t>
            </a:r>
            <a:r>
              <a:rPr lang="sk-SK" b="1" dirty="0" err="1"/>
              <a:t>give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beggar</a:t>
            </a:r>
            <a:r>
              <a:rPr lang="sk-SK" b="1" dirty="0"/>
              <a:t> </a:t>
            </a:r>
            <a:r>
              <a:rPr lang="sk-SK" b="1" dirty="0" err="1"/>
              <a:t>anything</a:t>
            </a:r>
            <a:r>
              <a:rPr lang="sk-SK" b="1" dirty="0"/>
              <a:t>.</a:t>
            </a:r>
          </a:p>
          <a:p>
            <a:r>
              <a:rPr lang="sk-SK" dirty="0" err="1"/>
              <a:t>Linking</a:t>
            </a:r>
            <a:r>
              <a:rPr lang="sk-SK" dirty="0"/>
              <a:t> </a:t>
            </a:r>
            <a:r>
              <a:rPr lang="sk-SK" dirty="0" err="1"/>
              <a:t>adverbials</a:t>
            </a:r>
            <a:r>
              <a:rPr lang="sk-SK" dirty="0"/>
              <a:t>: </a:t>
            </a:r>
            <a:r>
              <a:rPr lang="sk-SK" u="sng" dirty="0" err="1"/>
              <a:t>therefore</a:t>
            </a:r>
            <a:r>
              <a:rPr lang="sk-SK" u="sng" dirty="0"/>
              <a:t>, </a:t>
            </a:r>
            <a:r>
              <a:rPr lang="sk-SK" u="sng" dirty="0" err="1"/>
              <a:t>consequently</a:t>
            </a:r>
            <a:r>
              <a:rPr lang="sk-SK" u="sng" dirty="0"/>
              <a:t>, </a:t>
            </a:r>
            <a:r>
              <a:rPr lang="sk-SK" u="sng" dirty="0" err="1"/>
              <a:t>as</a:t>
            </a:r>
            <a:r>
              <a:rPr lang="sk-SK" u="sng" dirty="0"/>
              <a:t> a </a:t>
            </a:r>
            <a:r>
              <a:rPr lang="sk-SK" u="sng" dirty="0" err="1"/>
              <a:t>result</a:t>
            </a:r>
            <a:endParaRPr lang="sk-SK" u="sng" dirty="0"/>
          </a:p>
          <a:p>
            <a:r>
              <a:rPr lang="sk-SK" dirty="0" err="1"/>
              <a:t>He</a:t>
            </a:r>
            <a:r>
              <a:rPr lang="sk-SK" dirty="0"/>
              <a:t> had </a:t>
            </a:r>
            <a:r>
              <a:rPr lang="sk-SK" dirty="0" err="1"/>
              <a:t>forgotten</a:t>
            </a:r>
            <a:r>
              <a:rPr lang="sk-SK" dirty="0"/>
              <a:t> to set </a:t>
            </a:r>
            <a:r>
              <a:rPr lang="sk-SK" dirty="0" err="1"/>
              <a:t>his</a:t>
            </a:r>
            <a:r>
              <a:rPr lang="sk-SK" dirty="0"/>
              <a:t> alarm </a:t>
            </a:r>
            <a:r>
              <a:rPr lang="sk-SK" dirty="0" err="1"/>
              <a:t>clock</a:t>
            </a:r>
            <a:r>
              <a:rPr lang="sk-SK" dirty="0"/>
              <a:t>, </a:t>
            </a:r>
            <a:r>
              <a:rPr lang="sk-SK" b="1" dirty="0" err="1"/>
              <a:t>therefore</a:t>
            </a:r>
            <a:r>
              <a:rPr lang="sk-SK" b="1" dirty="0"/>
              <a:t>, </a:t>
            </a:r>
            <a:r>
              <a:rPr lang="sk-SK" b="1" dirty="0" err="1"/>
              <a:t>he</a:t>
            </a:r>
            <a:r>
              <a:rPr lang="sk-SK" b="1" dirty="0"/>
              <a:t> </a:t>
            </a:r>
            <a:r>
              <a:rPr lang="sk-SK" b="1" dirty="0" err="1"/>
              <a:t>overslept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So+adj</a:t>
            </a:r>
            <a:r>
              <a:rPr lang="sk-SK" dirty="0"/>
              <a:t>./</a:t>
            </a:r>
            <a:r>
              <a:rPr lang="sk-SK" dirty="0" err="1"/>
              <a:t>adv</a:t>
            </a:r>
            <a:r>
              <a:rPr lang="sk-SK" dirty="0"/>
              <a:t>. + </a:t>
            </a:r>
            <a:r>
              <a:rPr lang="sk-SK" dirty="0" err="1"/>
              <a:t>that</a:t>
            </a:r>
            <a:r>
              <a:rPr lang="sk-SK" dirty="0"/>
              <a:t> (so </a:t>
            </a:r>
            <a:r>
              <a:rPr lang="sk-SK" dirty="0" err="1"/>
              <a:t>slowly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)</a:t>
            </a:r>
            <a:br>
              <a:rPr lang="sk-SK" dirty="0"/>
            </a:br>
            <a:r>
              <a:rPr lang="sk-SK" dirty="0" err="1"/>
              <a:t>so+quantifier+noun+that</a:t>
            </a:r>
            <a:r>
              <a:rPr lang="sk-SK" dirty="0"/>
              <a:t> (so </a:t>
            </a:r>
            <a:r>
              <a:rPr lang="sk-SK" dirty="0" err="1"/>
              <a:t>much</a:t>
            </a:r>
            <a:r>
              <a:rPr lang="sk-SK" dirty="0"/>
              <a:t> </a:t>
            </a:r>
            <a:r>
              <a:rPr lang="sk-SK" dirty="0" err="1"/>
              <a:t>work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Such</a:t>
            </a:r>
            <a:r>
              <a:rPr lang="sk-SK" dirty="0"/>
              <a:t> a </a:t>
            </a:r>
            <a:r>
              <a:rPr lang="sk-SK" dirty="0" err="1"/>
              <a:t>pretty</a:t>
            </a:r>
            <a:r>
              <a:rPr lang="sk-SK" dirty="0"/>
              <a:t> </a:t>
            </a:r>
            <a:r>
              <a:rPr lang="sk-SK" dirty="0" err="1"/>
              <a:t>girl</a:t>
            </a:r>
            <a:endParaRPr lang="sk-SK" dirty="0"/>
          </a:p>
          <a:p>
            <a:r>
              <a:rPr lang="sk-SK" dirty="0" err="1"/>
              <a:t>Such</a:t>
            </a:r>
            <a:r>
              <a:rPr lang="sk-SK" dirty="0"/>
              <a:t> </a:t>
            </a:r>
            <a:r>
              <a:rPr lang="sk-SK" dirty="0" err="1"/>
              <a:t>nice</a:t>
            </a:r>
            <a:r>
              <a:rPr lang="sk-SK" dirty="0"/>
              <a:t> </a:t>
            </a:r>
            <a:r>
              <a:rPr lang="sk-SK" dirty="0" err="1"/>
              <a:t>pictures</a:t>
            </a:r>
            <a:endParaRPr lang="sk-SK" dirty="0"/>
          </a:p>
          <a:p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sg</a:t>
            </a:r>
            <a:r>
              <a:rPr lang="sk-SK" dirty="0"/>
              <a:t>., </a:t>
            </a:r>
            <a:r>
              <a:rPr lang="sk-SK" dirty="0" err="1"/>
              <a:t>pl</a:t>
            </a:r>
            <a:r>
              <a:rPr lang="sk-SK" dirty="0"/>
              <a:t>. </a:t>
            </a:r>
            <a:r>
              <a:rPr lang="sk-SK" dirty="0" err="1"/>
              <a:t>nouns</a:t>
            </a:r>
            <a:r>
              <a:rPr lang="sk-SK" dirty="0"/>
              <a:t>, </a:t>
            </a:r>
            <a:r>
              <a:rPr lang="sk-SK" dirty="0" err="1"/>
              <a:t>abstract</a:t>
            </a:r>
            <a:r>
              <a:rPr lang="sk-SK" dirty="0"/>
              <a:t> </a:t>
            </a:r>
            <a:r>
              <a:rPr lang="sk-SK" dirty="0" err="1"/>
              <a:t>nouns</a:t>
            </a:r>
            <a:r>
              <a:rPr lang="sk-SK" dirty="0"/>
              <a:t>...</a:t>
            </a:r>
          </a:p>
          <a:p>
            <a:r>
              <a:rPr lang="sk-SK" dirty="0" err="1"/>
              <a:t>Use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inversion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common</a:t>
            </a:r>
            <a:r>
              <a:rPr lang="sk-SK" dirty="0"/>
              <a:t>:</a:t>
            </a:r>
          </a:p>
          <a:p>
            <a:r>
              <a:rPr lang="sk-SK" b="1" dirty="0" err="1"/>
              <a:t>Such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energetic</a:t>
            </a:r>
            <a:r>
              <a:rPr lang="sk-SK" dirty="0"/>
              <a:t> </a:t>
            </a:r>
            <a:r>
              <a:rPr lang="sk-SK" dirty="0" err="1"/>
              <a:t>woman</a:t>
            </a:r>
            <a:r>
              <a:rPr lang="sk-SK" dirty="0"/>
              <a:t> </a:t>
            </a:r>
            <a:r>
              <a:rPr lang="sk-SK" u="sng" dirty="0" err="1"/>
              <a:t>was</a:t>
            </a:r>
            <a:r>
              <a:rPr lang="sk-SK" u="sng" dirty="0"/>
              <a:t> </a:t>
            </a:r>
            <a:r>
              <a:rPr lang="sk-SK" u="sng" dirty="0" err="1"/>
              <a:t>his</a:t>
            </a:r>
            <a:r>
              <a:rPr lang="sk-SK" u="sng" dirty="0"/>
              <a:t> </a:t>
            </a:r>
            <a:r>
              <a:rPr lang="sk-SK" u="sng" dirty="0" err="1"/>
              <a:t>mother</a:t>
            </a:r>
            <a:r>
              <a:rPr lang="sk-SK" u="sng" dirty="0"/>
              <a:t> </a:t>
            </a:r>
            <a:r>
              <a:rPr lang="sk-SK" dirty="0" err="1"/>
              <a:t>that</a:t>
            </a:r>
            <a:r>
              <a:rPr lang="sk-SK" dirty="0"/>
              <a:t>...</a:t>
            </a:r>
          </a:p>
          <a:p>
            <a:r>
              <a:rPr lang="sk-SK" b="1" dirty="0"/>
              <a:t>So</a:t>
            </a:r>
            <a:r>
              <a:rPr lang="sk-SK" dirty="0"/>
              <a:t> </a:t>
            </a:r>
            <a:r>
              <a:rPr lang="sk-SK" dirty="0" err="1"/>
              <a:t>energetic</a:t>
            </a:r>
            <a:r>
              <a:rPr lang="sk-SK" dirty="0"/>
              <a:t> </a:t>
            </a:r>
            <a:r>
              <a:rPr lang="sk-SK" u="sng" dirty="0" err="1"/>
              <a:t>was</a:t>
            </a:r>
            <a:r>
              <a:rPr lang="sk-SK" u="sng" dirty="0"/>
              <a:t> </a:t>
            </a:r>
            <a:r>
              <a:rPr lang="sk-SK" u="sng" dirty="0" err="1"/>
              <a:t>his</a:t>
            </a:r>
            <a:r>
              <a:rPr lang="sk-SK" u="sng" dirty="0"/>
              <a:t> </a:t>
            </a:r>
            <a:r>
              <a:rPr lang="sk-SK" u="sng" dirty="0" err="1"/>
              <a:t>mother</a:t>
            </a:r>
            <a:r>
              <a:rPr lang="sk-SK" u="sng" dirty="0"/>
              <a:t> </a:t>
            </a:r>
            <a:r>
              <a:rPr lang="sk-SK" dirty="0" err="1"/>
              <a:t>that</a:t>
            </a:r>
            <a:r>
              <a:rPr lang="sk-SK" dirty="0"/>
              <a:t>...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Purpose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 </a:t>
            </a:r>
            <a:r>
              <a:rPr lang="sk-SK" dirty="0" err="1"/>
              <a:t>order</a:t>
            </a:r>
            <a:r>
              <a:rPr lang="sk-SK" dirty="0"/>
              <a:t> to, so </a:t>
            </a:r>
            <a:r>
              <a:rPr lang="sk-SK" dirty="0" err="1"/>
              <a:t>as</a:t>
            </a:r>
            <a:r>
              <a:rPr lang="sk-SK" dirty="0"/>
              <a:t> to</a:t>
            </a:r>
          </a:p>
          <a:p>
            <a:r>
              <a:rPr lang="sk-SK" dirty="0"/>
              <a:t>So </a:t>
            </a:r>
            <a:r>
              <a:rPr lang="sk-SK" dirty="0" err="1"/>
              <a:t>that</a:t>
            </a:r>
            <a:r>
              <a:rPr lang="sk-SK" dirty="0"/>
              <a:t>, in </a:t>
            </a:r>
            <a:r>
              <a:rPr lang="sk-SK" dirty="0" err="1"/>
              <a:t>order</a:t>
            </a:r>
            <a:r>
              <a:rPr lang="sk-SK" dirty="0"/>
              <a:t> </a:t>
            </a:r>
            <a:r>
              <a:rPr lang="sk-SK" dirty="0" err="1"/>
              <a:t>that</a:t>
            </a:r>
            <a:endParaRPr lang="sk-SK" dirty="0"/>
          </a:p>
          <a:p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were</a:t>
            </a:r>
            <a:r>
              <a:rPr lang="sk-SK" dirty="0"/>
              <a:t> in a </a:t>
            </a:r>
            <a:r>
              <a:rPr lang="sk-SK" dirty="0" err="1"/>
              <a:t>hurry</a:t>
            </a:r>
            <a:r>
              <a:rPr lang="sk-SK" dirty="0"/>
              <a:t> </a:t>
            </a:r>
            <a:r>
              <a:rPr lang="sk-SK" b="1" dirty="0"/>
              <a:t>(in </a:t>
            </a:r>
            <a:r>
              <a:rPr lang="sk-SK" b="1" dirty="0" err="1"/>
              <a:t>order</a:t>
            </a:r>
            <a:r>
              <a:rPr lang="sk-SK" b="1" dirty="0"/>
              <a:t>) to </a:t>
            </a:r>
            <a:r>
              <a:rPr lang="sk-SK" b="1" dirty="0" err="1"/>
              <a:t>catch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train</a:t>
            </a:r>
            <a:r>
              <a:rPr lang="sk-SK" b="1" dirty="0"/>
              <a:t>.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spent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holidays</a:t>
            </a:r>
            <a:r>
              <a:rPr lang="sk-SK" dirty="0"/>
              <a:t> in N.Y. </a:t>
            </a:r>
            <a:r>
              <a:rPr lang="sk-SK" b="1" dirty="0"/>
              <a:t>(so </a:t>
            </a:r>
            <a:r>
              <a:rPr lang="sk-SK" b="1" dirty="0" err="1"/>
              <a:t>as</a:t>
            </a:r>
            <a:r>
              <a:rPr lang="sk-SK" b="1" dirty="0"/>
              <a:t>) to </a:t>
            </a:r>
            <a:r>
              <a:rPr lang="sk-SK" b="1" dirty="0" err="1"/>
              <a:t>improve</a:t>
            </a:r>
            <a:r>
              <a:rPr lang="sk-SK" b="1" dirty="0"/>
              <a:t> </a:t>
            </a:r>
            <a:r>
              <a:rPr lang="sk-SK" b="1" dirty="0" err="1"/>
              <a:t>her</a:t>
            </a:r>
            <a:r>
              <a:rPr lang="sk-SK" b="1" dirty="0"/>
              <a:t> </a:t>
            </a:r>
            <a:r>
              <a:rPr lang="sk-SK" b="1" dirty="0" err="1"/>
              <a:t>English</a:t>
            </a:r>
            <a:r>
              <a:rPr lang="sk-SK" b="1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Finite</a:t>
            </a:r>
            <a:r>
              <a:rPr lang="sk-SK" dirty="0"/>
              <a:t> </a:t>
            </a:r>
            <a:r>
              <a:rPr lang="sk-SK" dirty="0" err="1"/>
              <a:t>purpose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require</a:t>
            </a:r>
            <a:r>
              <a:rPr lang="sk-SK" dirty="0"/>
              <a:t> </a:t>
            </a:r>
            <a:r>
              <a:rPr lang="sk-SK" dirty="0" err="1"/>
              <a:t>modal</a:t>
            </a:r>
            <a:r>
              <a:rPr lang="sk-SK" dirty="0"/>
              <a:t> </a:t>
            </a:r>
            <a:r>
              <a:rPr lang="sk-SK" dirty="0" err="1"/>
              <a:t>auxiliary</a:t>
            </a:r>
            <a:r>
              <a:rPr lang="sk-SK" dirty="0"/>
              <a:t> (</a:t>
            </a:r>
            <a:r>
              <a:rPr lang="sk-SK" dirty="0" err="1"/>
              <a:t>can</a:t>
            </a:r>
            <a:r>
              <a:rPr lang="sk-SK" dirty="0"/>
              <a:t>, </a:t>
            </a:r>
            <a:r>
              <a:rPr lang="sk-SK" dirty="0" err="1"/>
              <a:t>could</a:t>
            </a:r>
            <a:r>
              <a:rPr lang="sk-SK" dirty="0"/>
              <a:t>, </a:t>
            </a:r>
            <a:r>
              <a:rPr lang="sk-SK" dirty="0" err="1"/>
              <a:t>will</a:t>
            </a:r>
            <a:r>
              <a:rPr lang="sk-SK" dirty="0"/>
              <a:t>, </a:t>
            </a:r>
            <a:r>
              <a:rPr lang="sk-SK" dirty="0" err="1"/>
              <a:t>would</a:t>
            </a:r>
            <a:r>
              <a:rPr lang="sk-SK" dirty="0"/>
              <a:t>, </a:t>
            </a:r>
            <a:r>
              <a:rPr lang="sk-SK" dirty="0" err="1"/>
              <a:t>may</a:t>
            </a:r>
            <a:r>
              <a:rPr lang="sk-SK" dirty="0"/>
              <a:t>, </a:t>
            </a:r>
            <a:r>
              <a:rPr lang="sk-SK" dirty="0" err="1"/>
              <a:t>might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Mum</a:t>
            </a:r>
            <a:r>
              <a:rPr lang="sk-SK" dirty="0"/>
              <a:t> </a:t>
            </a:r>
            <a:r>
              <a:rPr lang="sk-SK" dirty="0" err="1"/>
              <a:t>turned</a:t>
            </a:r>
            <a:r>
              <a:rPr lang="sk-SK" dirty="0"/>
              <a:t> </a:t>
            </a:r>
            <a:r>
              <a:rPr lang="sk-SK" dirty="0" err="1"/>
              <a:t>off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radio</a:t>
            </a:r>
            <a:r>
              <a:rPr lang="sk-SK" dirty="0"/>
              <a:t> </a:t>
            </a:r>
            <a:r>
              <a:rPr lang="sk-SK" b="1" dirty="0"/>
              <a:t>so </a:t>
            </a:r>
            <a:r>
              <a:rPr lang="sk-SK" b="1" dirty="0" err="1"/>
              <a:t>that</a:t>
            </a:r>
            <a:r>
              <a:rPr lang="sk-SK" b="1" dirty="0"/>
              <a:t> Jane </a:t>
            </a:r>
            <a:r>
              <a:rPr lang="sk-SK" b="1" u="sng" dirty="0" err="1"/>
              <a:t>could</a:t>
            </a:r>
            <a:r>
              <a:rPr lang="sk-SK" b="1" dirty="0"/>
              <a:t> study.</a:t>
            </a:r>
          </a:p>
          <a:p>
            <a:r>
              <a:rPr lang="sk-SK" dirty="0"/>
              <a:t>I am </a:t>
            </a:r>
            <a:r>
              <a:rPr lang="sk-SK" dirty="0" err="1"/>
              <a:t>taking</a:t>
            </a:r>
            <a:r>
              <a:rPr lang="sk-SK" dirty="0"/>
              <a:t> my </a:t>
            </a:r>
            <a:r>
              <a:rPr lang="sk-SK" dirty="0" err="1"/>
              <a:t>umbrella</a:t>
            </a:r>
            <a:r>
              <a:rPr lang="sk-SK" dirty="0"/>
              <a:t> </a:t>
            </a:r>
            <a:r>
              <a:rPr lang="sk-SK" b="1" dirty="0"/>
              <a:t>so </a:t>
            </a:r>
            <a:r>
              <a:rPr lang="sk-SK" b="1" dirty="0" err="1"/>
              <a:t>that</a:t>
            </a:r>
            <a:r>
              <a:rPr lang="sk-SK" b="1" dirty="0"/>
              <a:t> I </a:t>
            </a:r>
            <a:r>
              <a:rPr lang="sk-SK" b="1" u="sng" dirty="0" err="1"/>
              <a:t>will</a:t>
            </a:r>
            <a:r>
              <a:rPr lang="sk-SK" b="1" u="sng" dirty="0"/>
              <a:t> </a:t>
            </a:r>
            <a:r>
              <a:rPr lang="sk-SK" b="1" dirty="0" err="1"/>
              <a:t>not</a:t>
            </a:r>
            <a:r>
              <a:rPr lang="sk-SK" b="1" dirty="0"/>
              <a:t> get </a:t>
            </a:r>
            <a:r>
              <a:rPr lang="sk-SK" b="1" dirty="0" err="1"/>
              <a:t>wet</a:t>
            </a:r>
            <a:r>
              <a:rPr lang="sk-SK" b="1" dirty="0"/>
              <a:t>.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put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poster</a:t>
            </a:r>
            <a:r>
              <a:rPr lang="sk-SK" dirty="0"/>
              <a:t> on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board</a:t>
            </a:r>
            <a:r>
              <a:rPr lang="sk-SK" dirty="0"/>
              <a:t> </a:t>
            </a:r>
            <a:r>
              <a:rPr lang="sk-SK" b="1" dirty="0"/>
              <a:t>in </a:t>
            </a:r>
            <a:r>
              <a:rPr lang="sk-SK" b="1" dirty="0" err="1"/>
              <a:t>order</a:t>
            </a:r>
            <a:r>
              <a:rPr lang="sk-SK" b="1" dirty="0"/>
              <a:t> </a:t>
            </a:r>
            <a:r>
              <a:rPr lang="sk-SK" b="1" dirty="0" err="1"/>
              <a:t>that</a:t>
            </a:r>
            <a:r>
              <a:rPr lang="sk-SK" b="1" dirty="0"/>
              <a:t> </a:t>
            </a:r>
            <a:r>
              <a:rPr lang="sk-SK" b="1" dirty="0" err="1"/>
              <a:t>everyone</a:t>
            </a:r>
            <a:r>
              <a:rPr lang="sk-SK" b="1" dirty="0"/>
              <a:t> </a:t>
            </a:r>
            <a:r>
              <a:rPr lang="sk-SK" b="1" u="sng" dirty="0" err="1"/>
              <a:t>should</a:t>
            </a:r>
            <a:r>
              <a:rPr lang="sk-SK" b="1" u="sng" dirty="0"/>
              <a:t> </a:t>
            </a:r>
            <a:r>
              <a:rPr lang="sk-SK" b="1" dirty="0" err="1"/>
              <a:t>know</a:t>
            </a:r>
            <a:r>
              <a:rPr lang="sk-SK" b="1" dirty="0"/>
              <a:t> </a:t>
            </a:r>
            <a:r>
              <a:rPr lang="sk-SK" b="1" dirty="0" err="1"/>
              <a:t>about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So </a:t>
            </a:r>
            <a:r>
              <a:rPr lang="sk-SK" dirty="0" err="1"/>
              <a:t>that</a:t>
            </a:r>
            <a:r>
              <a:rPr lang="sk-SK" dirty="0"/>
              <a:t> – </a:t>
            </a:r>
            <a:r>
              <a:rPr lang="sk-SK" dirty="0" err="1"/>
              <a:t>used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result</a:t>
            </a:r>
            <a:r>
              <a:rPr lang="sk-SK" dirty="0"/>
              <a:t> and </a:t>
            </a:r>
            <a:r>
              <a:rPr lang="sk-SK" dirty="0" err="1"/>
              <a:t>purpose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–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difference</a:t>
            </a:r>
            <a:r>
              <a:rPr lang="sk-SK" dirty="0"/>
              <a:t>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doctor</a:t>
            </a:r>
            <a:r>
              <a:rPr lang="sk-SK" dirty="0"/>
              <a:t> </a:t>
            </a:r>
            <a:r>
              <a:rPr lang="sk-SK" dirty="0" err="1"/>
              <a:t>explained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nature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my </a:t>
            </a:r>
            <a:r>
              <a:rPr lang="sk-SK" dirty="0" err="1"/>
              <a:t>illness</a:t>
            </a:r>
            <a:r>
              <a:rPr lang="sk-SK" dirty="0"/>
              <a:t> in </a:t>
            </a:r>
            <a:r>
              <a:rPr lang="sk-SK" dirty="0" err="1"/>
              <a:t>medical</a:t>
            </a:r>
            <a:r>
              <a:rPr lang="sk-SK" dirty="0"/>
              <a:t> </a:t>
            </a:r>
            <a:r>
              <a:rPr lang="sk-SK" dirty="0" err="1"/>
              <a:t>terms</a:t>
            </a:r>
            <a:r>
              <a:rPr lang="sk-SK" dirty="0"/>
              <a:t>, so </a:t>
            </a:r>
            <a:r>
              <a:rPr lang="sk-SK" dirty="0" err="1"/>
              <a:t>that</a:t>
            </a:r>
            <a:r>
              <a:rPr lang="sk-SK" dirty="0"/>
              <a:t> I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understand</a:t>
            </a:r>
            <a:r>
              <a:rPr lang="sk-SK" dirty="0"/>
              <a:t> </a:t>
            </a:r>
            <a:r>
              <a:rPr lang="sk-SK" dirty="0" err="1"/>
              <a:t>fully</a:t>
            </a:r>
            <a:r>
              <a:rPr lang="sk-SK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doctor</a:t>
            </a:r>
            <a:r>
              <a:rPr lang="sk-SK" dirty="0"/>
              <a:t> </a:t>
            </a:r>
            <a:r>
              <a:rPr lang="sk-SK" dirty="0" err="1"/>
              <a:t>explained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nature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my </a:t>
            </a:r>
            <a:r>
              <a:rPr lang="sk-SK" dirty="0" err="1"/>
              <a:t>illness</a:t>
            </a:r>
            <a:r>
              <a:rPr lang="sk-SK" dirty="0"/>
              <a:t> in </a:t>
            </a:r>
            <a:r>
              <a:rPr lang="sk-SK" dirty="0" err="1"/>
              <a:t>medical</a:t>
            </a:r>
            <a:r>
              <a:rPr lang="sk-SK" dirty="0"/>
              <a:t> </a:t>
            </a:r>
            <a:r>
              <a:rPr lang="sk-SK" dirty="0" err="1"/>
              <a:t>terms</a:t>
            </a:r>
            <a:r>
              <a:rPr lang="sk-SK" dirty="0"/>
              <a:t> so </a:t>
            </a:r>
            <a:r>
              <a:rPr lang="sk-SK" dirty="0" err="1"/>
              <a:t>that</a:t>
            </a:r>
            <a:r>
              <a:rPr lang="sk-SK" dirty="0"/>
              <a:t> I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understand</a:t>
            </a:r>
            <a:r>
              <a:rPr lang="sk-SK" dirty="0"/>
              <a:t> </a:t>
            </a:r>
            <a:r>
              <a:rPr lang="sk-SK" dirty="0" err="1"/>
              <a:t>fully</a:t>
            </a:r>
            <a:r>
              <a:rPr lang="sk-SK" dirty="0"/>
              <a:t>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doctor</a:t>
            </a:r>
            <a:r>
              <a:rPr lang="sk-SK" dirty="0"/>
              <a:t> </a:t>
            </a:r>
            <a:r>
              <a:rPr lang="sk-SK" dirty="0" err="1"/>
              <a:t>explained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nature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my </a:t>
            </a:r>
            <a:r>
              <a:rPr lang="sk-SK" dirty="0" err="1"/>
              <a:t>illness</a:t>
            </a:r>
            <a:r>
              <a:rPr lang="sk-SK" dirty="0"/>
              <a:t> in </a:t>
            </a:r>
            <a:r>
              <a:rPr lang="sk-SK" dirty="0" err="1"/>
              <a:t>medical</a:t>
            </a:r>
            <a:r>
              <a:rPr lang="sk-SK" dirty="0"/>
              <a:t> </a:t>
            </a:r>
            <a:r>
              <a:rPr lang="sk-SK" dirty="0" err="1"/>
              <a:t>terms</a:t>
            </a:r>
            <a:r>
              <a:rPr lang="sk-SK" dirty="0"/>
              <a:t>, so </a:t>
            </a:r>
            <a:r>
              <a:rPr lang="sk-SK" dirty="0" err="1"/>
              <a:t>that</a:t>
            </a:r>
            <a:r>
              <a:rPr lang="sk-SK" dirty="0"/>
              <a:t> I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understand</a:t>
            </a:r>
            <a:r>
              <a:rPr lang="sk-SK" dirty="0"/>
              <a:t> </a:t>
            </a:r>
            <a:r>
              <a:rPr lang="sk-SK" dirty="0" err="1"/>
              <a:t>fully</a:t>
            </a:r>
            <a:r>
              <a:rPr lang="sk-SK" dirty="0"/>
              <a:t>. RESULT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doctor</a:t>
            </a:r>
            <a:r>
              <a:rPr lang="sk-SK" dirty="0"/>
              <a:t> </a:t>
            </a:r>
            <a:r>
              <a:rPr lang="sk-SK" dirty="0" err="1"/>
              <a:t>explained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nature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my </a:t>
            </a:r>
            <a:r>
              <a:rPr lang="sk-SK" dirty="0" err="1"/>
              <a:t>illness</a:t>
            </a:r>
            <a:r>
              <a:rPr lang="sk-SK" dirty="0"/>
              <a:t> in </a:t>
            </a:r>
            <a:r>
              <a:rPr lang="sk-SK" dirty="0" err="1"/>
              <a:t>medical</a:t>
            </a:r>
            <a:r>
              <a:rPr lang="sk-SK" dirty="0"/>
              <a:t> </a:t>
            </a:r>
            <a:r>
              <a:rPr lang="sk-SK" dirty="0" err="1"/>
              <a:t>terms</a:t>
            </a:r>
            <a:r>
              <a:rPr lang="sk-SK" dirty="0"/>
              <a:t> so </a:t>
            </a:r>
            <a:r>
              <a:rPr lang="sk-SK" dirty="0" err="1"/>
              <a:t>that</a:t>
            </a:r>
            <a:r>
              <a:rPr lang="sk-SK" dirty="0"/>
              <a:t> I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understand</a:t>
            </a:r>
            <a:r>
              <a:rPr lang="sk-SK" dirty="0"/>
              <a:t> </a:t>
            </a:r>
            <a:r>
              <a:rPr lang="sk-SK" dirty="0" err="1"/>
              <a:t>fully</a:t>
            </a:r>
            <a:r>
              <a:rPr lang="sk-SK" dirty="0"/>
              <a:t>. PURPOSE (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are </a:t>
            </a:r>
            <a:r>
              <a:rPr lang="sk-SK" dirty="0" err="1"/>
              <a:t>reversible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situation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</a:t>
            </a:r>
            <a:r>
              <a:rPr lang="sk-SK" dirty="0"/>
              <a:t>.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directly</a:t>
            </a:r>
            <a:r>
              <a:rPr lang="sk-SK" dirty="0"/>
              <a:t> </a:t>
            </a:r>
            <a:r>
              <a:rPr lang="sk-SK" dirty="0" err="1"/>
              <a:t>dependent</a:t>
            </a:r>
            <a:r>
              <a:rPr lang="sk-SK" dirty="0"/>
              <a:t> on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situation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  <a:p>
            <a:r>
              <a:rPr lang="sk-SK" b="1" dirty="0" err="1"/>
              <a:t>If</a:t>
            </a:r>
            <a:r>
              <a:rPr lang="sk-SK" b="1" dirty="0"/>
              <a:t> I </a:t>
            </a:r>
            <a:r>
              <a:rPr lang="sk-SK" b="1" dirty="0" err="1"/>
              <a:t>were</a:t>
            </a:r>
            <a:r>
              <a:rPr lang="sk-SK" b="1" dirty="0"/>
              <a:t> </a:t>
            </a:r>
            <a:r>
              <a:rPr lang="sk-SK" b="1" dirty="0" err="1"/>
              <a:t>rich</a:t>
            </a:r>
            <a:r>
              <a:rPr lang="sk-SK" dirty="0"/>
              <a:t>,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on a </a:t>
            </a:r>
            <a:r>
              <a:rPr lang="sk-SK" dirty="0" err="1"/>
              <a:t>world</a:t>
            </a:r>
            <a:r>
              <a:rPr lang="sk-SK" dirty="0"/>
              <a:t> </a:t>
            </a:r>
            <a:r>
              <a:rPr lang="sk-SK" dirty="0" err="1"/>
              <a:t>cruise</a:t>
            </a:r>
            <a:r>
              <a:rPr lang="sk-SK" dirty="0"/>
              <a:t>. (Type 2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sentence</a:t>
            </a:r>
            <a:r>
              <a:rPr lang="sk-SK" dirty="0"/>
              <a:t>, </a:t>
            </a:r>
            <a:r>
              <a:rPr lang="sk-SK" dirty="0" err="1"/>
              <a:t>hypothetical</a:t>
            </a:r>
            <a:r>
              <a:rPr lang="sk-SK" dirty="0"/>
              <a:t>)</a:t>
            </a:r>
          </a:p>
          <a:p>
            <a:r>
              <a:rPr lang="sk-SK" dirty="0" err="1"/>
              <a:t>The</a:t>
            </a:r>
            <a:r>
              <a:rPr lang="sk-SK" dirty="0"/>
              <a:t> most </a:t>
            </a:r>
            <a:r>
              <a:rPr lang="sk-SK" dirty="0" err="1"/>
              <a:t>common</a:t>
            </a:r>
            <a:r>
              <a:rPr lang="sk-SK" dirty="0"/>
              <a:t> </a:t>
            </a:r>
            <a:r>
              <a:rPr lang="sk-SK" dirty="0" err="1"/>
              <a:t>subordinators</a:t>
            </a:r>
            <a:r>
              <a:rPr lang="sk-SK" dirty="0"/>
              <a:t>: </a:t>
            </a:r>
            <a:r>
              <a:rPr lang="sk-SK" i="1" dirty="0" err="1"/>
              <a:t>if</a:t>
            </a:r>
            <a:r>
              <a:rPr lang="sk-SK" i="1" dirty="0"/>
              <a:t>, </a:t>
            </a:r>
            <a:r>
              <a:rPr lang="sk-SK" i="1" dirty="0" err="1"/>
              <a:t>unless</a:t>
            </a:r>
            <a:r>
              <a:rPr lang="sk-SK" i="1" dirty="0"/>
              <a:t> </a:t>
            </a:r>
            <a:r>
              <a:rPr lang="sk-SK" dirty="0"/>
              <a:t>(</a:t>
            </a:r>
            <a:r>
              <a:rPr lang="sk-SK" dirty="0" err="1"/>
              <a:t>negative</a:t>
            </a:r>
            <a:r>
              <a:rPr lang="sk-SK" dirty="0"/>
              <a:t> – </a:t>
            </a:r>
            <a:r>
              <a:rPr lang="sk-SK" dirty="0" err="1"/>
              <a:t>if</a:t>
            </a:r>
            <a:r>
              <a:rPr lang="sk-SK" dirty="0"/>
              <a:t>...</a:t>
            </a:r>
            <a:r>
              <a:rPr lang="sk-SK" dirty="0" err="1"/>
              <a:t>not</a:t>
            </a:r>
            <a:r>
              <a:rPr lang="sk-SK" dirty="0"/>
              <a:t>)</a:t>
            </a:r>
          </a:p>
          <a:p>
            <a:r>
              <a:rPr lang="sk-SK" dirty="0" err="1"/>
              <a:t>Other</a:t>
            </a:r>
            <a:r>
              <a:rPr lang="sk-SK" dirty="0"/>
              <a:t>: </a:t>
            </a:r>
            <a:r>
              <a:rPr lang="sk-SK" i="1" dirty="0" err="1"/>
              <a:t>as</a:t>
            </a:r>
            <a:r>
              <a:rPr lang="sk-SK" i="1" dirty="0"/>
              <a:t> </a:t>
            </a:r>
            <a:r>
              <a:rPr lang="sk-SK" i="1" dirty="0" err="1"/>
              <a:t>long</a:t>
            </a:r>
            <a:r>
              <a:rPr lang="sk-SK" i="1" dirty="0"/>
              <a:t> </a:t>
            </a:r>
            <a:r>
              <a:rPr lang="sk-SK" i="1" dirty="0" err="1"/>
              <a:t>as</a:t>
            </a:r>
            <a:r>
              <a:rPr lang="sk-SK" i="1" dirty="0"/>
              <a:t> (pokiaľ), in </a:t>
            </a:r>
            <a:r>
              <a:rPr lang="sk-SK" i="1" dirty="0" err="1"/>
              <a:t>case</a:t>
            </a:r>
            <a:r>
              <a:rPr lang="sk-SK" i="1" dirty="0"/>
              <a:t>, on </a:t>
            </a:r>
            <a:r>
              <a:rPr lang="sk-SK" i="1" dirty="0" err="1"/>
              <a:t>condition</a:t>
            </a:r>
            <a:r>
              <a:rPr lang="sk-SK" i="1" dirty="0"/>
              <a:t> </a:t>
            </a:r>
            <a:r>
              <a:rPr lang="sk-SK" i="1" dirty="0" err="1"/>
              <a:t>that</a:t>
            </a:r>
            <a:r>
              <a:rPr lang="sk-SK" i="1" dirty="0"/>
              <a:t>, </a:t>
            </a:r>
            <a:r>
              <a:rPr lang="sk-SK" i="1" dirty="0" err="1"/>
              <a:t>only</a:t>
            </a:r>
            <a:r>
              <a:rPr lang="sk-SK" i="1" dirty="0"/>
              <a:t> </a:t>
            </a:r>
            <a:r>
              <a:rPr lang="sk-SK" i="1" dirty="0" err="1"/>
              <a:t>if</a:t>
            </a:r>
            <a:r>
              <a:rPr lang="sk-SK" i="1" dirty="0"/>
              <a:t>, </a:t>
            </a:r>
            <a:r>
              <a:rPr lang="sk-SK" i="1" dirty="0" err="1"/>
              <a:t>provided</a:t>
            </a:r>
            <a:r>
              <a:rPr lang="sk-SK" i="1" dirty="0"/>
              <a:t> (</a:t>
            </a:r>
            <a:r>
              <a:rPr lang="sk-SK" i="1" dirty="0" err="1"/>
              <a:t>that</a:t>
            </a:r>
            <a:r>
              <a:rPr lang="sk-SK" i="1" dirty="0"/>
              <a:t>), </a:t>
            </a:r>
            <a:r>
              <a:rPr lang="sk-SK" i="1" dirty="0" err="1"/>
              <a:t>providing</a:t>
            </a:r>
            <a:r>
              <a:rPr lang="sk-SK" i="1" dirty="0"/>
              <a:t> (</a:t>
            </a:r>
            <a:r>
              <a:rPr lang="sk-SK" i="1" dirty="0" err="1"/>
              <a:t>that</a:t>
            </a:r>
            <a:r>
              <a:rPr lang="sk-SK" i="1" dirty="0"/>
              <a:t>), </a:t>
            </a:r>
            <a:r>
              <a:rPr lang="sk-SK" i="1" dirty="0" err="1"/>
              <a:t>supposing</a:t>
            </a:r>
            <a:r>
              <a:rPr lang="sk-SK" i="1" dirty="0"/>
              <a:t> (</a:t>
            </a:r>
            <a:r>
              <a:rPr lang="sk-SK" i="1" dirty="0" err="1"/>
              <a:t>that</a:t>
            </a:r>
            <a:r>
              <a:rPr lang="sk-SK" i="1" dirty="0"/>
              <a:t>), </a:t>
            </a:r>
            <a:r>
              <a:rPr lang="sk-SK" i="1" dirty="0" err="1"/>
              <a:t>whether</a:t>
            </a:r>
            <a:r>
              <a:rPr lang="sk-SK" i="1" dirty="0"/>
              <a:t> or </a:t>
            </a:r>
            <a:r>
              <a:rPr lang="sk-SK" i="1" dirty="0" err="1"/>
              <a:t>not</a:t>
            </a:r>
            <a:endParaRPr lang="sk-SK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Examples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ceremony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held</a:t>
            </a:r>
            <a:r>
              <a:rPr lang="sk-SK" dirty="0"/>
              <a:t> </a:t>
            </a:r>
            <a:r>
              <a:rPr lang="sk-SK" dirty="0" err="1"/>
              <a:t>inside</a:t>
            </a:r>
            <a:r>
              <a:rPr lang="sk-SK" dirty="0"/>
              <a:t> </a:t>
            </a:r>
            <a:r>
              <a:rPr lang="sk-SK" b="1" dirty="0" err="1"/>
              <a:t>only</a:t>
            </a:r>
            <a:r>
              <a:rPr lang="sk-SK" b="1" dirty="0"/>
              <a:t> </a:t>
            </a:r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rains</a:t>
            </a:r>
            <a:r>
              <a:rPr lang="sk-SK" b="1" dirty="0"/>
              <a:t>.</a:t>
            </a:r>
          </a:p>
          <a:p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b="1" dirty="0" err="1"/>
              <a:t>they</a:t>
            </a:r>
            <a:r>
              <a:rPr lang="sk-SK" b="1" dirty="0"/>
              <a:t> </a:t>
            </a:r>
            <a:r>
              <a:rPr lang="sk-SK" b="1" dirty="0" err="1"/>
              <a:t>keep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clean</a:t>
            </a:r>
            <a:r>
              <a:rPr lang="sk-SK" dirty="0"/>
              <a:t>, I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stay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them</a:t>
            </a:r>
            <a:r>
              <a:rPr lang="sk-SK" dirty="0"/>
              <a:t>.</a:t>
            </a:r>
          </a:p>
          <a:p>
            <a:r>
              <a:rPr lang="sk-SK" dirty="0" err="1"/>
              <a:t>Inversion</a:t>
            </a:r>
            <a:r>
              <a:rPr lang="sk-SK" dirty="0"/>
              <a:t> </a:t>
            </a:r>
            <a:r>
              <a:rPr lang="sk-SK" dirty="0" err="1"/>
              <a:t>occurs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b="1" i="1" dirty="0" err="1"/>
              <a:t>only</a:t>
            </a:r>
            <a:r>
              <a:rPr lang="sk-SK" b="1" i="1" dirty="0"/>
              <a:t> </a:t>
            </a:r>
            <a:r>
              <a:rPr lang="sk-SK" b="1" i="1" dirty="0" err="1"/>
              <a:t>if</a:t>
            </a:r>
            <a:r>
              <a:rPr lang="sk-SK" b="1" i="1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beginning</a:t>
            </a:r>
            <a:r>
              <a:rPr lang="sk-SK" dirty="0"/>
              <a:t>:</a:t>
            </a:r>
          </a:p>
          <a:p>
            <a:r>
              <a:rPr lang="sk-SK" b="1" dirty="0" err="1"/>
              <a:t>Only</a:t>
            </a:r>
            <a:r>
              <a:rPr lang="sk-SK" b="1" dirty="0"/>
              <a:t> </a:t>
            </a:r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rains</a:t>
            </a:r>
            <a:r>
              <a:rPr lang="sk-SK" dirty="0"/>
              <a:t>,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ceremony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held</a:t>
            </a:r>
            <a:r>
              <a:rPr lang="sk-SK" dirty="0"/>
              <a:t> </a:t>
            </a:r>
            <a:r>
              <a:rPr lang="sk-SK" dirty="0" err="1"/>
              <a:t>inside</a:t>
            </a:r>
            <a:r>
              <a:rPr lang="sk-SK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may</a:t>
            </a:r>
            <a:r>
              <a:rPr lang="sk-SK" dirty="0"/>
              <a:t> </a:t>
            </a:r>
            <a:r>
              <a:rPr lang="sk-SK" dirty="0" err="1"/>
              <a:t>precede</a:t>
            </a:r>
            <a:r>
              <a:rPr lang="sk-SK" dirty="0"/>
              <a:t> or </a:t>
            </a:r>
            <a:r>
              <a:rPr lang="sk-SK" dirty="0" err="1"/>
              <a:t>come</a:t>
            </a:r>
            <a:r>
              <a:rPr lang="sk-SK" dirty="0"/>
              <a:t>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sentence</a:t>
            </a:r>
            <a:r>
              <a:rPr lang="sk-SK" dirty="0"/>
              <a:t> has </a:t>
            </a:r>
            <a:r>
              <a:rPr lang="sk-SK" dirty="0" err="1"/>
              <a:t>got</a:t>
            </a:r>
            <a:r>
              <a:rPr lang="sk-SK" dirty="0"/>
              <a:t> </a:t>
            </a:r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parts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(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if-clause</a:t>
            </a:r>
            <a:r>
              <a:rPr lang="sk-SK" dirty="0"/>
              <a:t>)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– </a:t>
            </a:r>
            <a:r>
              <a:rPr lang="sk-SK" dirty="0" err="1"/>
              <a:t>condition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must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fulfilled</a:t>
            </a:r>
            <a:r>
              <a:rPr lang="sk-SK" dirty="0"/>
              <a:t> </a:t>
            </a:r>
            <a:r>
              <a:rPr lang="sk-SK" dirty="0" err="1"/>
              <a:t>before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action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may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true</a:t>
            </a:r>
            <a:endParaRPr lang="sk-SK" dirty="0"/>
          </a:p>
          <a:p>
            <a:r>
              <a:rPr lang="sk-SK" dirty="0" err="1"/>
              <a:t>Usually</a:t>
            </a:r>
            <a:r>
              <a:rPr lang="sk-SK" dirty="0"/>
              <a:t> no </a:t>
            </a:r>
            <a:r>
              <a:rPr lang="sk-SK" dirty="0" err="1"/>
              <a:t>comma</a:t>
            </a:r>
            <a:r>
              <a:rPr lang="sk-SK" dirty="0"/>
              <a:t> </a:t>
            </a:r>
            <a:r>
              <a:rPr lang="sk-SK" dirty="0" err="1"/>
              <a:t>after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:</a:t>
            </a:r>
          </a:p>
          <a:p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sea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weather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nice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4 </a:t>
            </a:r>
            <a:r>
              <a:rPr lang="sk-SK" dirty="0" err="1"/>
              <a:t>types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Type 0 – 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weather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nice</a:t>
            </a:r>
            <a:r>
              <a:rPr lang="sk-SK" dirty="0"/>
              <a:t>, </a:t>
            </a:r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seaside</a:t>
            </a:r>
            <a:r>
              <a:rPr lang="sk-SK" dirty="0"/>
              <a:t>.</a:t>
            </a:r>
          </a:p>
          <a:p>
            <a:r>
              <a:rPr lang="sk-SK" dirty="0"/>
              <a:t>Type 1 - 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weather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nice</a:t>
            </a:r>
            <a:r>
              <a:rPr lang="sk-SK" dirty="0"/>
              <a:t>, </a:t>
            </a:r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seaside</a:t>
            </a:r>
            <a:r>
              <a:rPr lang="sk-SK" dirty="0"/>
              <a:t>.</a:t>
            </a:r>
          </a:p>
          <a:p>
            <a:r>
              <a:rPr lang="sk-SK" dirty="0"/>
              <a:t>Type 2 - 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weather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nice</a:t>
            </a:r>
            <a:r>
              <a:rPr lang="sk-SK" dirty="0"/>
              <a:t>, </a:t>
            </a:r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seaside</a:t>
            </a:r>
            <a:r>
              <a:rPr lang="sk-SK" dirty="0"/>
              <a:t>.</a:t>
            </a:r>
          </a:p>
          <a:p>
            <a:r>
              <a:rPr lang="sk-SK" dirty="0"/>
              <a:t>Type 3 - 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weather</a:t>
            </a:r>
            <a:r>
              <a:rPr lang="sk-SK" dirty="0"/>
              <a:t> had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nice</a:t>
            </a:r>
            <a:r>
              <a:rPr lang="sk-SK" dirty="0"/>
              <a:t>, </a:t>
            </a:r>
            <a:r>
              <a:rPr lang="sk-SK" dirty="0" err="1"/>
              <a:t>many</a:t>
            </a:r>
            <a:r>
              <a:rPr lang="sk-SK" dirty="0"/>
              <a:t> </a:t>
            </a:r>
            <a:r>
              <a:rPr lang="sk-SK" dirty="0" err="1"/>
              <a:t>people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gone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seaside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realise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err="1"/>
              <a:t>Time</a:t>
            </a:r>
            <a:endParaRPr lang="sk-SK" dirty="0"/>
          </a:p>
          <a:p>
            <a:r>
              <a:rPr lang="sk-SK" dirty="0" err="1"/>
              <a:t>Place</a:t>
            </a:r>
            <a:endParaRPr lang="sk-SK" dirty="0"/>
          </a:p>
          <a:p>
            <a:r>
              <a:rPr lang="sk-SK" dirty="0" err="1"/>
              <a:t>Manner</a:t>
            </a:r>
            <a:endParaRPr lang="sk-SK" dirty="0"/>
          </a:p>
          <a:p>
            <a:r>
              <a:rPr lang="sk-SK" dirty="0" err="1"/>
              <a:t>Reason</a:t>
            </a:r>
            <a:r>
              <a:rPr lang="sk-SK" dirty="0"/>
              <a:t>/</a:t>
            </a:r>
            <a:r>
              <a:rPr lang="sk-SK" dirty="0" err="1"/>
              <a:t>cause</a:t>
            </a:r>
            <a:endParaRPr lang="sk-SK" dirty="0"/>
          </a:p>
          <a:p>
            <a:r>
              <a:rPr lang="sk-SK" dirty="0" err="1"/>
              <a:t>Purpose</a:t>
            </a:r>
            <a:endParaRPr lang="sk-SK" dirty="0"/>
          </a:p>
          <a:p>
            <a:r>
              <a:rPr lang="sk-SK" dirty="0" err="1"/>
              <a:t>Result</a:t>
            </a:r>
            <a:endParaRPr lang="sk-SK" dirty="0"/>
          </a:p>
          <a:p>
            <a:r>
              <a:rPr lang="sk-SK" dirty="0" err="1"/>
              <a:t>Concession</a:t>
            </a:r>
            <a:endParaRPr lang="sk-SK" dirty="0"/>
          </a:p>
          <a:p>
            <a:r>
              <a:rPr lang="sk-SK" dirty="0" err="1"/>
              <a:t>Condition</a:t>
            </a:r>
            <a:endParaRPr lang="sk-SK" dirty="0"/>
          </a:p>
          <a:p>
            <a:r>
              <a:rPr lang="sk-SK" dirty="0" err="1"/>
              <a:t>Comparison</a:t>
            </a:r>
            <a:endParaRPr lang="sk-SK" dirty="0"/>
          </a:p>
          <a:p>
            <a:r>
              <a:rPr lang="sk-SK" dirty="0" err="1"/>
              <a:t>Preference</a:t>
            </a:r>
            <a:endParaRPr lang="sk-SK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Type </a:t>
            </a:r>
            <a:r>
              <a:rPr lang="sk-SK" b="1" dirty="0" err="1"/>
              <a:t>zero</a:t>
            </a:r>
            <a:r>
              <a:rPr lang="sk-SK" b="1" dirty="0"/>
              <a:t> </a:t>
            </a:r>
            <a:r>
              <a:rPr lang="sk-SK" dirty="0"/>
              <a:t>(</a:t>
            </a:r>
            <a:r>
              <a:rPr lang="sk-SK" dirty="0" err="1"/>
              <a:t>generally</a:t>
            </a:r>
            <a:r>
              <a:rPr lang="sk-SK" dirty="0"/>
              <a:t> </a:t>
            </a:r>
            <a:r>
              <a:rPr lang="sk-SK" dirty="0" err="1"/>
              <a:t>true</a:t>
            </a:r>
            <a:r>
              <a:rPr lang="sk-SK" dirty="0"/>
              <a:t>)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heat</a:t>
            </a:r>
            <a:r>
              <a:rPr lang="sk-SK" dirty="0"/>
              <a:t> </a:t>
            </a:r>
            <a:r>
              <a:rPr lang="sk-SK" dirty="0" err="1"/>
              <a:t>water</a:t>
            </a:r>
            <a:r>
              <a:rPr lang="sk-SK" dirty="0"/>
              <a:t>,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boils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stay</a:t>
            </a:r>
            <a:r>
              <a:rPr lang="sk-SK" dirty="0"/>
              <a:t> </a:t>
            </a:r>
            <a:r>
              <a:rPr lang="sk-SK" dirty="0" err="1"/>
              <a:t>out</a:t>
            </a:r>
            <a:r>
              <a:rPr lang="sk-SK" dirty="0"/>
              <a:t> late, I </a:t>
            </a:r>
            <a:r>
              <a:rPr lang="sk-SK" dirty="0" err="1"/>
              <a:t>always</a:t>
            </a:r>
            <a:r>
              <a:rPr lang="sk-SK" dirty="0"/>
              <a:t> get a taxi </a:t>
            </a:r>
            <a:r>
              <a:rPr lang="sk-SK" dirty="0" err="1"/>
              <a:t>home</a:t>
            </a:r>
            <a:r>
              <a:rPr lang="sk-SK" dirty="0"/>
              <a:t>.</a:t>
            </a:r>
          </a:p>
          <a:p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+ Main </a:t>
            </a:r>
            <a:r>
              <a:rPr lang="sk-SK" dirty="0" err="1"/>
              <a:t>clause</a:t>
            </a:r>
            <a:endParaRPr lang="sk-SK" dirty="0"/>
          </a:p>
          <a:p>
            <a:r>
              <a:rPr lang="sk-SK" i="1" u="sng" dirty="0" err="1"/>
              <a:t>If+present</a:t>
            </a:r>
            <a:r>
              <a:rPr lang="sk-SK" i="1" u="sng" dirty="0"/>
              <a:t>    –    </a:t>
            </a:r>
            <a:r>
              <a:rPr lang="sk-SK" i="1" u="sng" dirty="0" err="1"/>
              <a:t>present</a:t>
            </a:r>
            <a:endParaRPr lang="sk-SK" i="1" u="sng" dirty="0"/>
          </a:p>
          <a:p>
            <a:r>
              <a:rPr lang="sk-SK" i="1" u="sng" dirty="0" err="1"/>
              <a:t>If+past</a:t>
            </a:r>
            <a:r>
              <a:rPr lang="sk-SK" i="1" u="sng" dirty="0"/>
              <a:t> - </a:t>
            </a:r>
            <a:r>
              <a:rPr lang="sk-SK" i="1" u="sng" dirty="0" err="1"/>
              <a:t>past</a:t>
            </a:r>
            <a:endParaRPr lang="sk-SK" i="1" u="sng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examples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Type 0 – </a:t>
            </a:r>
            <a:r>
              <a:rPr lang="sk-SK" dirty="0" err="1"/>
              <a:t>zero</a:t>
            </a:r>
            <a:r>
              <a:rPr lang="sk-SK" dirty="0"/>
              <a:t> </a:t>
            </a:r>
            <a:r>
              <a:rPr lang="sk-SK" dirty="0" err="1"/>
              <a:t>condition</a:t>
            </a:r>
            <a:r>
              <a:rPr lang="sk-SK" dirty="0"/>
              <a:t>: </a:t>
            </a:r>
            <a:r>
              <a:rPr lang="sk-SK" dirty="0" err="1"/>
              <a:t>cause</a:t>
            </a:r>
            <a:r>
              <a:rPr lang="sk-SK" dirty="0"/>
              <a:t> and </a:t>
            </a:r>
            <a:r>
              <a:rPr lang="sk-SK" dirty="0" err="1"/>
              <a:t>effect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make</a:t>
            </a:r>
            <a:r>
              <a:rPr lang="sk-SK" dirty="0"/>
              <a:t> </a:t>
            </a:r>
            <a:r>
              <a:rPr lang="sk-SK" dirty="0" err="1"/>
              <a:t>promise</a:t>
            </a:r>
            <a:r>
              <a:rPr lang="sk-SK" dirty="0"/>
              <a:t>, I </a:t>
            </a:r>
            <a:r>
              <a:rPr lang="sk-SK" dirty="0" err="1"/>
              <a:t>keep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anyone</a:t>
            </a:r>
            <a:r>
              <a:rPr lang="sk-SK" dirty="0"/>
              <a:t> </a:t>
            </a:r>
            <a:r>
              <a:rPr lang="sk-SK" dirty="0" err="1"/>
              <a:t>interrupted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,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got</a:t>
            </a:r>
            <a:r>
              <a:rPr lang="sk-SK" dirty="0"/>
              <a:t> </a:t>
            </a:r>
            <a:r>
              <a:rPr lang="sk-SK" dirty="0" err="1"/>
              <a:t>angry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/</a:t>
            </a:r>
            <a:r>
              <a:rPr lang="sk-SK" dirty="0" err="1"/>
              <a:t>when</a:t>
            </a:r>
            <a:r>
              <a:rPr lang="sk-SK" dirty="0"/>
              <a:t> I </a:t>
            </a:r>
            <a:r>
              <a:rPr lang="sk-SK" dirty="0" err="1"/>
              <a:t>reverse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,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makes</a:t>
            </a:r>
            <a:r>
              <a:rPr lang="sk-SK" dirty="0"/>
              <a:t> a </a:t>
            </a:r>
            <a:r>
              <a:rPr lang="sk-SK" dirty="0" err="1"/>
              <a:t>funny</a:t>
            </a:r>
            <a:r>
              <a:rPr lang="sk-SK" dirty="0"/>
              <a:t> </a:t>
            </a:r>
            <a:r>
              <a:rPr lang="sk-SK" dirty="0" err="1"/>
              <a:t>noise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replaced</a:t>
            </a:r>
            <a:r>
              <a:rPr lang="sk-SK" dirty="0"/>
              <a:t> by </a:t>
            </a:r>
            <a:r>
              <a:rPr lang="sk-SK" i="1" dirty="0" err="1"/>
              <a:t>when</a:t>
            </a:r>
            <a:r>
              <a:rPr lang="sk-SK" i="1" dirty="0"/>
              <a:t> </a:t>
            </a:r>
            <a:r>
              <a:rPr lang="sk-SK" dirty="0"/>
              <a:t>or</a:t>
            </a:r>
            <a:r>
              <a:rPr lang="sk-SK" i="1" dirty="0"/>
              <a:t> </a:t>
            </a:r>
            <a:r>
              <a:rPr lang="sk-SK" i="1" dirty="0" err="1"/>
              <a:t>whenever</a:t>
            </a:r>
            <a:endParaRPr lang="sk-SK" i="1" dirty="0"/>
          </a:p>
          <a:p>
            <a:r>
              <a:rPr lang="sk-SK" dirty="0" err="1"/>
              <a:t>Present</a:t>
            </a:r>
            <a:r>
              <a:rPr lang="sk-SK" dirty="0"/>
              <a:t> </a:t>
            </a:r>
            <a:r>
              <a:rPr lang="sk-SK" dirty="0" err="1"/>
              <a:t>tense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main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replaced</a:t>
            </a:r>
            <a:r>
              <a:rPr lang="sk-SK" dirty="0"/>
              <a:t> by </a:t>
            </a:r>
            <a:r>
              <a:rPr lang="sk-SK" i="1" dirty="0" err="1"/>
              <a:t>will-future</a:t>
            </a:r>
            <a:endParaRPr lang="sk-SK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Type 1 </a:t>
            </a:r>
            <a:r>
              <a:rPr lang="sk-SK" dirty="0"/>
              <a:t>(</a:t>
            </a:r>
            <a:r>
              <a:rPr lang="sk-SK" dirty="0" err="1"/>
              <a:t>likely</a:t>
            </a:r>
            <a:r>
              <a:rPr lang="sk-SK" dirty="0"/>
              <a:t> to </a:t>
            </a:r>
            <a:r>
              <a:rPr lang="sk-SK" dirty="0" err="1"/>
              <a:t>happen</a:t>
            </a:r>
            <a:r>
              <a:rPr lang="sk-SK" dirty="0"/>
              <a:t>), </a:t>
            </a:r>
            <a:r>
              <a:rPr lang="sk-SK" dirty="0" err="1"/>
              <a:t>real</a:t>
            </a:r>
            <a:r>
              <a:rPr lang="sk-SK" dirty="0"/>
              <a:t>, </a:t>
            </a:r>
            <a:r>
              <a:rPr lang="sk-SK" dirty="0" err="1"/>
              <a:t>open</a:t>
            </a:r>
            <a:r>
              <a:rPr lang="sk-SK" dirty="0"/>
              <a:t>, </a:t>
            </a:r>
            <a:r>
              <a:rPr lang="sk-SK" dirty="0" err="1"/>
              <a:t>probable</a:t>
            </a:r>
            <a:r>
              <a:rPr lang="sk-SK" dirty="0"/>
              <a:t> </a:t>
            </a:r>
            <a:r>
              <a:rPr lang="sk-SK" dirty="0" err="1"/>
              <a:t>condition</a:t>
            </a:r>
            <a:r>
              <a:rPr lang="sk-SK" dirty="0"/>
              <a:t>; </a:t>
            </a:r>
            <a:r>
              <a:rPr lang="sk-SK" dirty="0" err="1"/>
              <a:t>open</a:t>
            </a:r>
            <a:r>
              <a:rPr lang="sk-SK" dirty="0"/>
              <a:t> </a:t>
            </a:r>
            <a:r>
              <a:rPr lang="sk-SK" dirty="0" err="1"/>
              <a:t>present</a:t>
            </a:r>
            <a:r>
              <a:rPr lang="sk-SK" dirty="0"/>
              <a:t> or </a:t>
            </a:r>
            <a:r>
              <a:rPr lang="sk-SK" dirty="0" err="1"/>
              <a:t>future</a:t>
            </a:r>
            <a:r>
              <a:rPr lang="sk-SK" dirty="0"/>
              <a:t> </a:t>
            </a:r>
            <a:r>
              <a:rPr lang="sk-SK" dirty="0" err="1"/>
              <a:t>condition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b="1" dirty="0" err="1"/>
              <a:t>is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home</a:t>
            </a:r>
            <a:r>
              <a:rPr lang="sk-SK" dirty="0"/>
              <a:t>, Jane </a:t>
            </a:r>
            <a:r>
              <a:rPr lang="sk-SK" b="1" dirty="0" err="1"/>
              <a:t>will</a:t>
            </a:r>
            <a:r>
              <a:rPr lang="sk-SK" dirty="0"/>
              <a:t> </a:t>
            </a:r>
            <a:r>
              <a:rPr lang="sk-SK" dirty="0" err="1"/>
              <a:t>visit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b="1" dirty="0" err="1"/>
              <a:t>come</a:t>
            </a:r>
            <a:r>
              <a:rPr lang="sk-SK" dirty="0"/>
              <a:t> late, I </a:t>
            </a:r>
            <a:r>
              <a:rPr lang="sk-SK" b="1" dirty="0" err="1"/>
              <a:t>might</a:t>
            </a:r>
            <a:r>
              <a:rPr lang="sk-SK" b="1" dirty="0"/>
              <a:t> </a:t>
            </a:r>
            <a:r>
              <a:rPr lang="sk-SK" b="1" dirty="0" err="1"/>
              <a:t>be</a:t>
            </a:r>
            <a:r>
              <a:rPr lang="sk-SK" b="1" dirty="0"/>
              <a:t> </a:t>
            </a:r>
            <a:r>
              <a:rPr lang="sk-SK" dirty="0"/>
              <a:t>in </a:t>
            </a:r>
            <a:r>
              <a:rPr lang="sk-SK" dirty="0" err="1"/>
              <a:t>bed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b="1" dirty="0" err="1"/>
              <a:t>need</a:t>
            </a:r>
            <a:r>
              <a:rPr lang="sk-SK" dirty="0"/>
              <a:t> </a:t>
            </a:r>
            <a:r>
              <a:rPr lang="sk-SK" dirty="0" err="1"/>
              <a:t>help</a:t>
            </a:r>
            <a:r>
              <a:rPr lang="sk-SK" dirty="0"/>
              <a:t>, </a:t>
            </a:r>
            <a:r>
              <a:rPr lang="sk-SK" b="1" dirty="0" err="1"/>
              <a:t>call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b="1" dirty="0" err="1"/>
              <a:t>can</a:t>
            </a:r>
            <a:r>
              <a:rPr lang="sk-SK" dirty="0"/>
              <a:t> </a:t>
            </a:r>
            <a:r>
              <a:rPr lang="sk-SK" dirty="0" err="1"/>
              <a:t>finish</a:t>
            </a:r>
            <a:r>
              <a:rPr lang="sk-SK" dirty="0"/>
              <a:t> </a:t>
            </a:r>
            <a:r>
              <a:rPr lang="sk-SK" dirty="0" err="1"/>
              <a:t>early</a:t>
            </a:r>
            <a:r>
              <a:rPr lang="sk-SK" dirty="0"/>
              <a:t>, I </a:t>
            </a:r>
            <a:r>
              <a:rPr lang="sk-SK" b="1" dirty="0" err="1"/>
              <a:t>will</a:t>
            </a:r>
            <a:r>
              <a:rPr lang="sk-SK" dirty="0"/>
              <a:t> </a:t>
            </a:r>
            <a:r>
              <a:rPr lang="sk-SK" dirty="0" err="1"/>
              <a:t>come</a:t>
            </a:r>
            <a:r>
              <a:rPr lang="sk-SK" dirty="0"/>
              <a:t>.</a:t>
            </a:r>
          </a:p>
          <a:p>
            <a:r>
              <a:rPr lang="sk-SK" i="1" u="sng" dirty="0" err="1"/>
              <a:t>If+present</a:t>
            </a:r>
            <a:r>
              <a:rPr lang="sk-SK" i="1" u="sng" dirty="0"/>
              <a:t> (</a:t>
            </a:r>
            <a:r>
              <a:rPr lang="sk-SK" i="1" u="sng" dirty="0" err="1"/>
              <a:t>perfect</a:t>
            </a:r>
            <a:r>
              <a:rPr lang="sk-SK" i="1" u="sng" dirty="0"/>
              <a:t>, </a:t>
            </a:r>
            <a:r>
              <a:rPr lang="sk-SK" i="1" u="sng" dirty="0" err="1"/>
              <a:t>can</a:t>
            </a:r>
            <a:r>
              <a:rPr lang="sk-SK" i="1" u="sng" dirty="0"/>
              <a:t>, </a:t>
            </a:r>
            <a:r>
              <a:rPr lang="sk-SK" i="1" u="sng" dirty="0" err="1"/>
              <a:t>should</a:t>
            </a:r>
            <a:r>
              <a:rPr lang="sk-SK" i="1" u="sng" dirty="0"/>
              <a:t>)   –   </a:t>
            </a:r>
            <a:r>
              <a:rPr lang="sk-SK" i="1" u="sng" dirty="0" err="1"/>
              <a:t>future</a:t>
            </a:r>
            <a:r>
              <a:rPr lang="sk-SK" i="1" u="sng" dirty="0"/>
              <a:t> </a:t>
            </a:r>
            <a:r>
              <a:rPr lang="sk-SK" i="1" u="sng" dirty="0" err="1"/>
              <a:t>forms</a:t>
            </a:r>
            <a:r>
              <a:rPr lang="sk-SK" i="1" u="sng" dirty="0"/>
              <a:t>, </a:t>
            </a:r>
            <a:r>
              <a:rPr lang="sk-SK" i="1" u="sng" dirty="0" err="1"/>
              <a:t>imperative</a:t>
            </a:r>
            <a:r>
              <a:rPr lang="sk-SK" i="1" u="sng" dirty="0"/>
              <a:t>, </a:t>
            </a:r>
            <a:r>
              <a:rPr lang="sk-SK" i="1" u="sng" dirty="0" err="1"/>
              <a:t>can</a:t>
            </a:r>
            <a:r>
              <a:rPr lang="sk-SK" i="1" u="sng" dirty="0"/>
              <a:t>/</a:t>
            </a:r>
            <a:r>
              <a:rPr lang="sk-SK" i="1" u="sng" dirty="0" err="1"/>
              <a:t>could</a:t>
            </a:r>
            <a:r>
              <a:rPr lang="sk-SK" i="1" u="sng" dirty="0"/>
              <a:t>, </a:t>
            </a:r>
            <a:r>
              <a:rPr lang="sk-SK" i="1" u="sng" dirty="0" err="1"/>
              <a:t>may</a:t>
            </a:r>
            <a:r>
              <a:rPr lang="sk-SK" i="1" u="sng" dirty="0"/>
              <a:t>/</a:t>
            </a:r>
            <a:r>
              <a:rPr lang="sk-SK" i="1" u="sng" dirty="0" err="1"/>
              <a:t>might</a:t>
            </a:r>
            <a:r>
              <a:rPr lang="sk-SK" i="1" u="sng" dirty="0"/>
              <a:t>, </a:t>
            </a:r>
            <a:r>
              <a:rPr lang="sk-SK" i="1" u="sng" dirty="0" err="1"/>
              <a:t>should</a:t>
            </a:r>
            <a:r>
              <a:rPr lang="sk-SK" i="1" u="sng" dirty="0"/>
              <a:t>/</a:t>
            </a:r>
            <a:r>
              <a:rPr lang="sk-SK" i="1" u="sng" dirty="0" err="1"/>
              <a:t>ought</a:t>
            </a:r>
            <a:r>
              <a:rPr lang="sk-SK" i="1" u="sng" dirty="0"/>
              <a:t> to, </a:t>
            </a:r>
            <a:r>
              <a:rPr lang="sk-SK" i="1" u="sng" dirty="0" err="1"/>
              <a:t>must</a:t>
            </a:r>
            <a:endParaRPr lang="sk-SK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Examples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Type 1 </a:t>
            </a:r>
            <a:r>
              <a:rPr lang="sk-SK" dirty="0" err="1"/>
              <a:t>condition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If</a:t>
            </a:r>
            <a:r>
              <a:rPr lang="sk-SK" b="1" dirty="0"/>
              <a:t> + </a:t>
            </a:r>
            <a:r>
              <a:rPr lang="sk-SK" b="1" dirty="0" err="1"/>
              <a:t>present</a:t>
            </a:r>
            <a:r>
              <a:rPr lang="sk-SK" b="1" dirty="0"/>
              <a:t> (</a:t>
            </a:r>
            <a:r>
              <a:rPr lang="sk-SK" b="1" dirty="0" err="1"/>
              <a:t>perfect</a:t>
            </a:r>
            <a:r>
              <a:rPr lang="sk-SK" b="1" dirty="0"/>
              <a:t>) – </a:t>
            </a:r>
            <a:r>
              <a:rPr lang="sk-SK" b="1" dirty="0" err="1"/>
              <a:t>future</a:t>
            </a:r>
            <a:r>
              <a:rPr lang="sk-SK" b="1" dirty="0"/>
              <a:t>/</a:t>
            </a:r>
            <a:r>
              <a:rPr lang="sk-SK" b="1" dirty="0" err="1"/>
              <a:t>modal</a:t>
            </a:r>
            <a:endParaRPr lang="sk-SK" b="1" dirty="0"/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finished</a:t>
            </a:r>
            <a:r>
              <a:rPr lang="sk-SK" dirty="0"/>
              <a:t> </a:t>
            </a:r>
            <a:r>
              <a:rPr lang="sk-SK" dirty="0" err="1"/>
              <a:t>dinner</a:t>
            </a:r>
            <a:r>
              <a:rPr lang="sk-SK" dirty="0"/>
              <a:t>, </a:t>
            </a:r>
            <a:r>
              <a:rPr lang="sk-SK" dirty="0" err="1"/>
              <a:t>I´ll</a:t>
            </a:r>
            <a:r>
              <a:rPr lang="sk-SK" dirty="0"/>
              <a:t> </a:t>
            </a:r>
            <a:r>
              <a:rPr lang="sk-SK" dirty="0" err="1"/>
              <a:t>ask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waiter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 </a:t>
            </a:r>
            <a:r>
              <a:rPr lang="sk-SK" dirty="0" err="1"/>
              <a:t>bill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has </a:t>
            </a:r>
            <a:r>
              <a:rPr lang="sk-SK" dirty="0" err="1"/>
              <a:t>written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letter</a:t>
            </a:r>
            <a:r>
              <a:rPr lang="sk-SK" dirty="0"/>
              <a:t>, </a:t>
            </a:r>
            <a:r>
              <a:rPr lang="sk-SK" dirty="0" err="1"/>
              <a:t>I´ll</a:t>
            </a:r>
            <a:r>
              <a:rPr lang="sk-SK" dirty="0"/>
              <a:t> post </a:t>
            </a:r>
            <a:r>
              <a:rPr lang="sk-SK" dirty="0" err="1"/>
              <a:t>it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phone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6,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might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having</a:t>
            </a:r>
            <a:r>
              <a:rPr lang="sk-SK" dirty="0"/>
              <a:t> </a:t>
            </a:r>
            <a:r>
              <a:rPr lang="sk-SK" dirty="0" err="1"/>
              <a:t>tea</a:t>
            </a:r>
            <a:r>
              <a:rPr lang="sk-SK" dirty="0"/>
              <a:t>.</a:t>
            </a:r>
          </a:p>
          <a:p>
            <a:r>
              <a:rPr lang="sk-SK" b="1" dirty="0" err="1"/>
              <a:t>If</a:t>
            </a:r>
            <a:r>
              <a:rPr lang="sk-SK" b="1" dirty="0"/>
              <a:t> + </a:t>
            </a:r>
            <a:r>
              <a:rPr lang="sk-SK" b="1" dirty="0" err="1"/>
              <a:t>present</a:t>
            </a:r>
            <a:r>
              <a:rPr lang="sk-SK" b="1" dirty="0"/>
              <a:t> - </a:t>
            </a:r>
            <a:r>
              <a:rPr lang="sk-SK" b="1" dirty="0" err="1"/>
              <a:t>imperative</a:t>
            </a:r>
            <a:endParaRPr lang="sk-SK" b="1" dirty="0"/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are </a:t>
            </a:r>
            <a:r>
              <a:rPr lang="sk-SK" dirty="0" err="1"/>
              <a:t>going</a:t>
            </a:r>
            <a:r>
              <a:rPr lang="sk-SK" dirty="0"/>
              <a:t> </a:t>
            </a:r>
            <a:r>
              <a:rPr lang="sk-SK" dirty="0" err="1"/>
              <a:t>out</a:t>
            </a:r>
            <a:r>
              <a:rPr lang="sk-SK" dirty="0"/>
              <a:t>, </a:t>
            </a:r>
            <a:r>
              <a:rPr lang="sk-SK" dirty="0" err="1"/>
              <a:t>take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key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If</a:t>
            </a:r>
            <a:r>
              <a:rPr lang="sk-SK" dirty="0"/>
              <a:t> + </a:t>
            </a:r>
            <a:r>
              <a:rPr lang="sk-SK" dirty="0" err="1"/>
              <a:t>should</a:t>
            </a:r>
            <a:r>
              <a:rPr lang="sk-SK" dirty="0"/>
              <a:t> - </a:t>
            </a:r>
            <a:r>
              <a:rPr lang="sk-SK" dirty="0" err="1"/>
              <a:t>future</a:t>
            </a:r>
            <a:r>
              <a:rPr lang="sk-SK" dirty="0"/>
              <a:t>, </a:t>
            </a:r>
            <a:r>
              <a:rPr lang="sk-SK" dirty="0" err="1"/>
              <a:t>imperative</a:t>
            </a:r>
            <a:r>
              <a:rPr lang="sk-SK" dirty="0"/>
              <a:t>, </a:t>
            </a:r>
            <a:r>
              <a:rPr lang="sk-SK" dirty="0" err="1"/>
              <a:t>modal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Should</a:t>
            </a:r>
            <a:r>
              <a:rPr lang="sk-SK" dirty="0"/>
              <a:t> = ´by </a:t>
            </a:r>
            <a:r>
              <a:rPr lang="sk-SK" dirty="0" err="1"/>
              <a:t>any</a:t>
            </a:r>
            <a:r>
              <a:rPr lang="sk-SK" dirty="0"/>
              <a:t> </a:t>
            </a:r>
            <a:r>
              <a:rPr lang="sk-SK" dirty="0" err="1"/>
              <a:t>chance</a:t>
            </a:r>
            <a:r>
              <a:rPr lang="sk-SK" dirty="0"/>
              <a:t>´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, </a:t>
            </a:r>
            <a:r>
              <a:rPr lang="sk-SK" dirty="0" err="1"/>
              <a:t>please</a:t>
            </a:r>
            <a:r>
              <a:rPr lang="sk-SK" dirty="0"/>
              <a:t> </a:t>
            </a:r>
            <a:r>
              <a:rPr lang="sk-SK" dirty="0" err="1"/>
              <a:t>give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 my </a:t>
            </a:r>
            <a:r>
              <a:rPr lang="sk-SK" dirty="0" err="1"/>
              <a:t>regards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, </a:t>
            </a:r>
            <a:r>
              <a:rPr lang="sk-SK" dirty="0" err="1"/>
              <a:t>I´ll</a:t>
            </a:r>
            <a:r>
              <a:rPr lang="sk-SK" dirty="0"/>
              <a:t> </a:t>
            </a:r>
            <a:r>
              <a:rPr lang="sk-SK" dirty="0" err="1"/>
              <a:t>ask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 to ring </a:t>
            </a:r>
            <a:r>
              <a:rPr lang="sk-SK" dirty="0" err="1"/>
              <a:t>you</a:t>
            </a:r>
            <a:r>
              <a:rPr lang="sk-SK" dirty="0"/>
              <a:t>.</a:t>
            </a:r>
          </a:p>
          <a:p>
            <a:r>
              <a:rPr lang="sk-SK" dirty="0" err="1"/>
              <a:t>Inversion</a:t>
            </a:r>
            <a:r>
              <a:rPr lang="sk-SK" dirty="0"/>
              <a:t> (</a:t>
            </a:r>
            <a:r>
              <a:rPr lang="sk-SK" dirty="0" err="1"/>
              <a:t>formal</a:t>
            </a:r>
            <a:r>
              <a:rPr lang="sk-SK" dirty="0"/>
              <a:t>, </a:t>
            </a:r>
            <a:r>
              <a:rPr lang="sk-SK" dirty="0" err="1"/>
              <a:t>omitting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)</a:t>
            </a:r>
          </a:p>
          <a:p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, </a:t>
            </a:r>
            <a:r>
              <a:rPr lang="sk-SK" dirty="0" err="1"/>
              <a:t>please</a:t>
            </a:r>
            <a:r>
              <a:rPr lang="sk-SK" dirty="0"/>
              <a:t> </a:t>
            </a:r>
            <a:r>
              <a:rPr lang="sk-SK" dirty="0" err="1"/>
              <a:t>give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 my </a:t>
            </a:r>
            <a:r>
              <a:rPr lang="sk-SK" dirty="0" err="1"/>
              <a:t>regards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If</a:t>
            </a:r>
            <a:r>
              <a:rPr lang="sk-SK" dirty="0"/>
              <a:t> + </a:t>
            </a:r>
            <a:r>
              <a:rPr lang="sk-SK" dirty="0" err="1"/>
              <a:t>will</a:t>
            </a:r>
            <a:r>
              <a:rPr lang="sk-SK" dirty="0"/>
              <a:t>/</a:t>
            </a:r>
            <a:r>
              <a:rPr lang="sk-SK" dirty="0" err="1"/>
              <a:t>would</a:t>
            </a:r>
            <a:r>
              <a:rPr lang="sk-SK" dirty="0"/>
              <a:t> – </a:t>
            </a:r>
            <a:r>
              <a:rPr lang="sk-SK" dirty="0" err="1"/>
              <a:t>future</a:t>
            </a:r>
            <a:r>
              <a:rPr lang="sk-SK" dirty="0"/>
              <a:t>, </a:t>
            </a:r>
            <a:r>
              <a:rPr lang="sk-SK" dirty="0" err="1"/>
              <a:t>imperative</a:t>
            </a:r>
            <a:r>
              <a:rPr lang="sk-SK" dirty="0"/>
              <a:t>, </a:t>
            </a:r>
            <a:r>
              <a:rPr lang="sk-SK" dirty="0" err="1"/>
              <a:t>modal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Requests</a:t>
            </a:r>
            <a:r>
              <a:rPr lang="sk-SK" dirty="0"/>
              <a:t>, </a:t>
            </a:r>
            <a:r>
              <a:rPr lang="sk-SK" dirty="0" err="1"/>
              <a:t>willingness</a:t>
            </a:r>
            <a:endParaRPr lang="sk-SK" dirty="0"/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/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wait</a:t>
            </a:r>
            <a:r>
              <a:rPr lang="sk-SK" dirty="0"/>
              <a:t> a moment, </a:t>
            </a:r>
            <a:r>
              <a:rPr lang="sk-SK" dirty="0" err="1"/>
              <a:t>I´ll</a:t>
            </a:r>
            <a:r>
              <a:rPr lang="sk-SK" dirty="0"/>
              <a:t> </a:t>
            </a:r>
            <a:r>
              <a:rPr lang="sk-SK" dirty="0" err="1"/>
              <a:t>see</a:t>
            </a:r>
            <a:r>
              <a:rPr lang="sk-SK" dirty="0"/>
              <a:t> to </a:t>
            </a:r>
            <a:r>
              <a:rPr lang="sk-SK" dirty="0" err="1"/>
              <a:t>it</a:t>
            </a:r>
            <a:r>
              <a:rPr lang="sk-SK" dirty="0"/>
              <a:t>.</a:t>
            </a:r>
          </a:p>
          <a:p>
            <a:r>
              <a:rPr lang="sk-SK" dirty="0" err="1"/>
              <a:t>Would</a:t>
            </a:r>
            <a:r>
              <a:rPr lang="sk-SK" dirty="0"/>
              <a:t> – more </a:t>
            </a:r>
            <a:r>
              <a:rPr lang="sk-SK" dirty="0" err="1"/>
              <a:t>polite</a:t>
            </a:r>
            <a:endParaRPr lang="sk-SK" dirty="0"/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like</a:t>
            </a:r>
            <a:r>
              <a:rPr lang="sk-SK" dirty="0"/>
              <a:t> to </a:t>
            </a:r>
            <a:r>
              <a:rPr lang="sk-SK" dirty="0" err="1"/>
              <a:t>come</a:t>
            </a:r>
            <a:r>
              <a:rPr lang="sk-SK" dirty="0"/>
              <a:t>, </a:t>
            </a:r>
            <a:r>
              <a:rPr lang="sk-SK" dirty="0" err="1"/>
              <a:t>I´ll</a:t>
            </a:r>
            <a:r>
              <a:rPr lang="sk-SK" dirty="0"/>
              <a:t> get a </a:t>
            </a:r>
            <a:r>
              <a:rPr lang="sk-SK" dirty="0" err="1"/>
              <a:t>ticket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Imperative+conjunction</a:t>
            </a:r>
            <a:r>
              <a:rPr lang="sk-SK" dirty="0"/>
              <a:t> + </a:t>
            </a:r>
            <a:r>
              <a:rPr lang="sk-SK" dirty="0" err="1"/>
              <a:t>clause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Give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money</a:t>
            </a:r>
            <a:r>
              <a:rPr lang="sk-SK" dirty="0"/>
              <a:t> and I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tell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. (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give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money</a:t>
            </a:r>
            <a:r>
              <a:rPr lang="sk-SK" dirty="0"/>
              <a:t>, </a:t>
            </a:r>
            <a:r>
              <a:rPr lang="sk-SK" dirty="0" err="1"/>
              <a:t>I´ll</a:t>
            </a:r>
            <a:r>
              <a:rPr lang="sk-SK" dirty="0"/>
              <a:t> </a:t>
            </a:r>
            <a:r>
              <a:rPr lang="sk-SK" dirty="0" err="1"/>
              <a:t>tell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)</a:t>
            </a:r>
          </a:p>
          <a:p>
            <a:r>
              <a:rPr lang="sk-SK" dirty="0"/>
              <a:t>Stop </a:t>
            </a:r>
            <a:r>
              <a:rPr lang="sk-SK" dirty="0" err="1"/>
              <a:t>eating</a:t>
            </a:r>
            <a:r>
              <a:rPr lang="sk-SK" dirty="0"/>
              <a:t> </a:t>
            </a:r>
            <a:r>
              <a:rPr lang="sk-SK" dirty="0" err="1"/>
              <a:t>sweets</a:t>
            </a:r>
            <a:r>
              <a:rPr lang="sk-SK" dirty="0"/>
              <a:t>, or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won´t</a:t>
            </a:r>
            <a:r>
              <a:rPr lang="sk-SK" dirty="0"/>
              <a:t> get </a:t>
            </a:r>
            <a:r>
              <a:rPr lang="sk-SK" dirty="0" err="1"/>
              <a:t>any</a:t>
            </a:r>
            <a:r>
              <a:rPr lang="sk-SK" dirty="0"/>
              <a:t> </a:t>
            </a:r>
            <a:r>
              <a:rPr lang="sk-SK" dirty="0" err="1"/>
              <a:t>dinner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Type 2 – </a:t>
            </a:r>
            <a:r>
              <a:rPr lang="sk-SK" dirty="0" err="1"/>
              <a:t>hypothetical</a:t>
            </a:r>
            <a:r>
              <a:rPr lang="sk-SK" dirty="0"/>
              <a:t>, </a:t>
            </a:r>
            <a:r>
              <a:rPr lang="sk-SK" dirty="0" err="1"/>
              <a:t>unlikely</a:t>
            </a:r>
            <a:r>
              <a:rPr lang="sk-SK" dirty="0"/>
              <a:t> to </a:t>
            </a:r>
            <a:r>
              <a:rPr lang="sk-SK" dirty="0" err="1"/>
              <a:t>happen</a:t>
            </a:r>
            <a:r>
              <a:rPr lang="sk-SK" dirty="0"/>
              <a:t>, </a:t>
            </a:r>
            <a:r>
              <a:rPr lang="sk-SK" dirty="0" err="1"/>
              <a:t>unreal</a:t>
            </a:r>
            <a:r>
              <a:rPr lang="sk-SK" dirty="0"/>
              <a:t> </a:t>
            </a:r>
            <a:r>
              <a:rPr lang="sk-SK" dirty="0" err="1"/>
              <a:t>present</a:t>
            </a:r>
            <a:r>
              <a:rPr lang="sk-SK" dirty="0"/>
              <a:t>, </a:t>
            </a:r>
            <a:r>
              <a:rPr lang="sk-SK" dirty="0" err="1"/>
              <a:t>future</a:t>
            </a:r>
            <a:r>
              <a:rPr lang="sk-SK" dirty="0"/>
              <a:t> </a:t>
            </a:r>
            <a:r>
              <a:rPr lang="sk-SK" dirty="0" err="1"/>
              <a:t>condition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b="1" dirty="0" err="1"/>
              <a:t>were</a:t>
            </a:r>
            <a:r>
              <a:rPr lang="sk-SK" b="1" dirty="0"/>
              <a:t> </a:t>
            </a:r>
            <a:r>
              <a:rPr lang="sk-SK" b="1" dirty="0" err="1"/>
              <a:t>coming</a:t>
            </a:r>
            <a:r>
              <a:rPr lang="sk-SK" b="1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, I </a:t>
            </a:r>
            <a:r>
              <a:rPr lang="sk-SK" b="1" dirty="0" err="1"/>
              <a:t>would</a:t>
            </a:r>
            <a:r>
              <a:rPr lang="sk-SK" dirty="0"/>
              <a:t> </a:t>
            </a:r>
            <a:r>
              <a:rPr lang="sk-SK" dirty="0" err="1"/>
              <a:t>give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a lift. (</a:t>
            </a: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aren´t</a:t>
            </a:r>
            <a:r>
              <a:rPr lang="sk-SK" dirty="0"/>
              <a:t> </a:t>
            </a:r>
            <a:r>
              <a:rPr lang="sk-SK" dirty="0" err="1"/>
              <a:t>coming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)</a:t>
            </a:r>
          </a:p>
          <a:p>
            <a:r>
              <a:rPr lang="sk-SK" dirty="0" err="1"/>
              <a:t>If</a:t>
            </a:r>
            <a:r>
              <a:rPr lang="sk-SK" dirty="0"/>
              <a:t> I had a </a:t>
            </a:r>
            <a:r>
              <a:rPr lang="sk-SK" dirty="0" err="1"/>
              <a:t>map</a:t>
            </a:r>
            <a:r>
              <a:rPr lang="sk-SK" dirty="0"/>
              <a:t>,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lend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to </a:t>
            </a:r>
            <a:r>
              <a:rPr lang="sk-SK" dirty="0" err="1"/>
              <a:t>you</a:t>
            </a:r>
            <a:r>
              <a:rPr lang="sk-SK" dirty="0"/>
              <a:t>. (</a:t>
            </a:r>
            <a:r>
              <a:rPr lang="sk-SK" dirty="0" err="1"/>
              <a:t>but</a:t>
            </a:r>
            <a:r>
              <a:rPr lang="sk-SK" dirty="0"/>
              <a:t> I do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a </a:t>
            </a:r>
            <a:r>
              <a:rPr lang="sk-SK" dirty="0" err="1"/>
              <a:t>map</a:t>
            </a:r>
            <a:r>
              <a:rPr lang="sk-SK" dirty="0"/>
              <a:t>)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b="1" dirty="0" err="1"/>
              <a:t>asked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, </a:t>
            </a:r>
            <a:r>
              <a:rPr lang="sk-SK" dirty="0" err="1"/>
              <a:t>I´m</a:t>
            </a:r>
            <a:r>
              <a:rPr lang="sk-SK" dirty="0"/>
              <a:t> </a:t>
            </a:r>
            <a:r>
              <a:rPr lang="sk-SK" dirty="0" err="1"/>
              <a:t>sure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b="1" dirty="0" err="1"/>
              <a:t>would</a:t>
            </a:r>
            <a:r>
              <a:rPr lang="sk-SK" b="1" dirty="0"/>
              <a:t> do </a:t>
            </a:r>
            <a:r>
              <a:rPr lang="sk-SK" dirty="0" err="1"/>
              <a:t>it</a:t>
            </a:r>
            <a:r>
              <a:rPr lang="sk-SK" dirty="0"/>
              <a:t>. </a:t>
            </a:r>
          </a:p>
          <a:p>
            <a:r>
              <a:rPr lang="sk-SK" dirty="0" err="1"/>
              <a:t>If</a:t>
            </a:r>
            <a:r>
              <a:rPr lang="sk-SK" dirty="0"/>
              <a:t> + </a:t>
            </a:r>
            <a:r>
              <a:rPr lang="sk-SK" dirty="0" err="1"/>
              <a:t>past</a:t>
            </a:r>
            <a:r>
              <a:rPr lang="sk-SK" dirty="0"/>
              <a:t>     -    </a:t>
            </a:r>
            <a:r>
              <a:rPr lang="sk-SK" dirty="0" err="1"/>
              <a:t>would+inf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+ </a:t>
            </a:r>
            <a:r>
              <a:rPr lang="sk-SK" dirty="0" err="1"/>
              <a:t>past</a:t>
            </a:r>
            <a:r>
              <a:rPr lang="sk-SK" dirty="0"/>
              <a:t>     -    </a:t>
            </a:r>
            <a:r>
              <a:rPr lang="sk-SK" dirty="0" err="1"/>
              <a:t>could</a:t>
            </a:r>
            <a:r>
              <a:rPr lang="sk-SK" dirty="0"/>
              <a:t>/</a:t>
            </a:r>
            <a:r>
              <a:rPr lang="sk-SK" dirty="0" err="1"/>
              <a:t>might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possible</a:t>
            </a:r>
            <a:r>
              <a:rPr lang="sk-SK" dirty="0"/>
              <a:t> </a:t>
            </a:r>
            <a:r>
              <a:rPr lang="sk-SK" dirty="0" err="1"/>
              <a:t>variations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Type 2 </a:t>
            </a:r>
            <a:r>
              <a:rPr lang="sk-SK" dirty="0" err="1"/>
              <a:t>condition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IF + </a:t>
            </a:r>
            <a:r>
              <a:rPr lang="sk-SK" b="1" dirty="0" err="1"/>
              <a:t>past</a:t>
            </a:r>
            <a:r>
              <a:rPr lang="sk-SK" b="1" dirty="0"/>
              <a:t> – </a:t>
            </a:r>
            <a:r>
              <a:rPr lang="sk-SK" b="1" dirty="0" err="1"/>
              <a:t>Modal</a:t>
            </a:r>
            <a:endParaRPr lang="sk-SK" b="1" dirty="0"/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failed</a:t>
            </a:r>
            <a:r>
              <a:rPr lang="sk-SK" dirty="0"/>
              <a:t>,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should</a:t>
            </a:r>
            <a:r>
              <a:rPr lang="sk-SK" dirty="0"/>
              <a:t>/</a:t>
            </a:r>
            <a:r>
              <a:rPr lang="sk-SK" dirty="0" err="1"/>
              <a:t>ought</a:t>
            </a:r>
            <a:r>
              <a:rPr lang="sk-SK" dirty="0"/>
              <a:t> to </a:t>
            </a:r>
            <a:r>
              <a:rPr lang="sk-SK" dirty="0" err="1"/>
              <a:t>try</a:t>
            </a:r>
            <a:r>
              <a:rPr lang="sk-SK" dirty="0"/>
              <a:t> </a:t>
            </a:r>
            <a:r>
              <a:rPr lang="sk-SK" dirty="0" err="1"/>
              <a:t>again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tried </a:t>
            </a:r>
            <a:r>
              <a:rPr lang="sk-SK" dirty="0" err="1"/>
              <a:t>again</a:t>
            </a:r>
            <a:r>
              <a:rPr lang="sk-SK" dirty="0"/>
              <a:t>,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might</a:t>
            </a:r>
            <a:r>
              <a:rPr lang="sk-SK" dirty="0"/>
              <a:t> </a:t>
            </a:r>
            <a:r>
              <a:rPr lang="sk-SK" dirty="0" err="1"/>
              <a:t>succeed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had a </a:t>
            </a:r>
            <a:r>
              <a:rPr lang="sk-SK" dirty="0" err="1"/>
              <a:t>permit</a:t>
            </a:r>
            <a:r>
              <a:rPr lang="sk-SK" dirty="0"/>
              <a:t>,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could</a:t>
            </a:r>
            <a:r>
              <a:rPr lang="sk-SK" dirty="0"/>
              <a:t> get a </a:t>
            </a:r>
            <a:r>
              <a:rPr lang="sk-SK" dirty="0" err="1"/>
              <a:t>job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If</a:t>
            </a:r>
            <a:r>
              <a:rPr lang="sk-SK" b="1" dirty="0"/>
              <a:t> I </a:t>
            </a:r>
            <a:r>
              <a:rPr lang="sk-SK" b="1" dirty="0" err="1"/>
              <a:t>were</a:t>
            </a:r>
            <a:r>
              <a:rPr lang="sk-SK" b="1" dirty="0"/>
              <a:t> </a:t>
            </a:r>
            <a:r>
              <a:rPr lang="sk-SK" b="1" dirty="0" err="1"/>
              <a:t>you</a:t>
            </a:r>
            <a:r>
              <a:rPr lang="sk-SK" b="1" dirty="0"/>
              <a:t>/in </a:t>
            </a:r>
            <a:r>
              <a:rPr lang="sk-SK" b="1" dirty="0" err="1"/>
              <a:t>your</a:t>
            </a:r>
            <a:r>
              <a:rPr lang="sk-SK" b="1" dirty="0"/>
              <a:t> </a:t>
            </a:r>
            <a:r>
              <a:rPr lang="sk-SK" b="1" dirty="0" err="1"/>
              <a:t>position</a:t>
            </a:r>
            <a:r>
              <a:rPr lang="sk-SK" b="1" dirty="0"/>
              <a:t> – </a:t>
            </a:r>
            <a:r>
              <a:rPr lang="sk-SK" b="1" dirty="0" err="1"/>
              <a:t>Conditional</a:t>
            </a:r>
            <a:endParaRPr lang="sk-SK" b="1" dirty="0"/>
          </a:p>
          <a:p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/</a:t>
            </a:r>
            <a:r>
              <a:rPr lang="sk-SK" dirty="0" err="1"/>
              <a:t>were</a:t>
            </a:r>
            <a:r>
              <a:rPr lang="sk-SK" dirty="0"/>
              <a:t> in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position</a:t>
            </a:r>
            <a:r>
              <a:rPr lang="sk-SK" dirty="0"/>
              <a:t>,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apply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job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I </a:t>
            </a:r>
            <a:r>
              <a:rPr lang="sk-SK" dirty="0" err="1"/>
              <a:t>were</a:t>
            </a:r>
            <a:r>
              <a:rPr lang="sk-SK" dirty="0"/>
              <a:t> Peter/</a:t>
            </a:r>
            <a:r>
              <a:rPr lang="sk-SK" dirty="0" err="1"/>
              <a:t>were</a:t>
            </a:r>
            <a:r>
              <a:rPr lang="sk-SK" dirty="0"/>
              <a:t> in </a:t>
            </a:r>
            <a:r>
              <a:rPr lang="sk-SK" dirty="0" err="1"/>
              <a:t>Peter´s</a:t>
            </a:r>
            <a:r>
              <a:rPr lang="sk-SK" dirty="0"/>
              <a:t> </a:t>
            </a:r>
            <a:r>
              <a:rPr lang="sk-SK" dirty="0" err="1"/>
              <a:t>position</a:t>
            </a:r>
            <a:r>
              <a:rPr lang="sk-SK" dirty="0"/>
              <a:t>, I </a:t>
            </a:r>
            <a:r>
              <a:rPr lang="sk-SK" dirty="0" err="1"/>
              <a:t>wouldn´t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</a:t>
            </a:r>
            <a:r>
              <a:rPr lang="sk-SK" dirty="0" err="1"/>
              <a:t>there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Subordinators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Time</a:t>
            </a:r>
            <a:r>
              <a:rPr lang="sk-SK" dirty="0"/>
              <a:t>: </a:t>
            </a:r>
            <a:r>
              <a:rPr lang="sk-SK" dirty="0" err="1"/>
              <a:t>after</a:t>
            </a:r>
            <a:r>
              <a:rPr lang="sk-SK" dirty="0"/>
              <a:t>, </a:t>
            </a:r>
            <a:r>
              <a:rPr lang="sk-SK" dirty="0" err="1"/>
              <a:t>before</a:t>
            </a:r>
            <a:r>
              <a:rPr lang="sk-SK" dirty="0"/>
              <a:t>, </a:t>
            </a:r>
            <a:r>
              <a:rPr lang="sk-SK" dirty="0" err="1"/>
              <a:t>once</a:t>
            </a:r>
            <a:r>
              <a:rPr lang="sk-SK" dirty="0"/>
              <a:t>, </a:t>
            </a:r>
            <a:r>
              <a:rPr lang="sk-SK" dirty="0" err="1"/>
              <a:t>since</a:t>
            </a:r>
            <a:r>
              <a:rPr lang="sk-SK" dirty="0"/>
              <a:t>, </a:t>
            </a:r>
            <a:r>
              <a:rPr lang="sk-SK" dirty="0" err="1"/>
              <a:t>till</a:t>
            </a:r>
            <a:r>
              <a:rPr lang="sk-SK" dirty="0"/>
              <a:t>, </a:t>
            </a:r>
            <a:r>
              <a:rPr lang="sk-SK" dirty="0" err="1"/>
              <a:t>until</a:t>
            </a:r>
            <a:r>
              <a:rPr lang="sk-SK" dirty="0"/>
              <a:t>, </a:t>
            </a:r>
            <a:r>
              <a:rPr lang="sk-SK" dirty="0" err="1"/>
              <a:t>when</a:t>
            </a:r>
            <a:r>
              <a:rPr lang="sk-SK" dirty="0"/>
              <a:t>, </a:t>
            </a:r>
            <a:r>
              <a:rPr lang="sk-SK" dirty="0" err="1"/>
              <a:t>while</a:t>
            </a:r>
            <a:r>
              <a:rPr lang="sk-SK" dirty="0"/>
              <a:t>, </a:t>
            </a:r>
            <a:r>
              <a:rPr lang="sk-SK" dirty="0" err="1"/>
              <a:t>whilst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soon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now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, by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time</a:t>
            </a:r>
            <a:endParaRPr lang="sk-SK" dirty="0"/>
          </a:p>
          <a:p>
            <a:r>
              <a:rPr lang="sk-SK" dirty="0" err="1"/>
              <a:t>Place</a:t>
            </a:r>
            <a:r>
              <a:rPr lang="sk-SK" dirty="0"/>
              <a:t>: </a:t>
            </a:r>
            <a:r>
              <a:rPr lang="sk-SK" dirty="0" err="1"/>
              <a:t>where</a:t>
            </a:r>
            <a:r>
              <a:rPr lang="sk-SK" dirty="0"/>
              <a:t>, </a:t>
            </a:r>
            <a:r>
              <a:rPr lang="sk-SK" dirty="0" err="1"/>
              <a:t>wherever</a:t>
            </a:r>
            <a:endParaRPr lang="sk-SK" dirty="0"/>
          </a:p>
          <a:p>
            <a:r>
              <a:rPr lang="sk-SK" dirty="0" err="1"/>
              <a:t>Manner</a:t>
            </a:r>
            <a:r>
              <a:rPr lang="sk-SK" dirty="0"/>
              <a:t>: </a:t>
            </a:r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though</a:t>
            </a:r>
            <a:endParaRPr lang="sk-SK" dirty="0"/>
          </a:p>
          <a:p>
            <a:r>
              <a:rPr lang="sk-SK" dirty="0" err="1"/>
              <a:t>Reason</a:t>
            </a:r>
            <a:r>
              <a:rPr lang="sk-SK" dirty="0"/>
              <a:t>/</a:t>
            </a:r>
            <a:r>
              <a:rPr lang="sk-SK" dirty="0" err="1"/>
              <a:t>cause</a:t>
            </a:r>
            <a:r>
              <a:rPr lang="sk-SK" dirty="0"/>
              <a:t>: </a:t>
            </a:r>
            <a:r>
              <a:rPr lang="sk-SK" dirty="0" err="1"/>
              <a:t>because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since</a:t>
            </a:r>
            <a:r>
              <a:rPr lang="sk-SK" dirty="0"/>
              <a:t>, </a:t>
            </a:r>
            <a:r>
              <a:rPr lang="sk-SK" dirty="0" err="1"/>
              <a:t>seeing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</a:t>
            </a:r>
          </a:p>
          <a:p>
            <a:r>
              <a:rPr lang="sk-SK" dirty="0" err="1"/>
              <a:t>Result</a:t>
            </a:r>
            <a:r>
              <a:rPr lang="sk-SK" dirty="0"/>
              <a:t>: so (</a:t>
            </a:r>
            <a:r>
              <a:rPr lang="sk-SK" dirty="0" err="1"/>
              <a:t>that</a:t>
            </a:r>
            <a:r>
              <a:rPr lang="sk-SK" dirty="0"/>
              <a:t>), </a:t>
            </a:r>
            <a:r>
              <a:rPr lang="sk-SK" dirty="0" err="1"/>
              <a:t>such</a:t>
            </a:r>
            <a:r>
              <a:rPr lang="sk-SK" dirty="0"/>
              <a:t> </a:t>
            </a:r>
            <a:r>
              <a:rPr lang="sk-SK" dirty="0" err="1"/>
              <a:t>that</a:t>
            </a:r>
            <a:endParaRPr lang="sk-SK" dirty="0"/>
          </a:p>
          <a:p>
            <a:r>
              <a:rPr lang="sk-SK" dirty="0" err="1"/>
              <a:t>Purpose</a:t>
            </a:r>
            <a:r>
              <a:rPr lang="sk-SK" dirty="0"/>
              <a:t>: so </a:t>
            </a:r>
            <a:r>
              <a:rPr lang="sk-SK" dirty="0" err="1"/>
              <a:t>that</a:t>
            </a:r>
            <a:r>
              <a:rPr lang="sk-SK" dirty="0"/>
              <a:t>, in </a:t>
            </a:r>
            <a:r>
              <a:rPr lang="sk-SK" dirty="0" err="1"/>
              <a:t>order</a:t>
            </a:r>
            <a:r>
              <a:rPr lang="sk-SK" dirty="0"/>
              <a:t> </a:t>
            </a:r>
            <a:r>
              <a:rPr lang="sk-SK" dirty="0" err="1"/>
              <a:t>that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were</a:t>
            </a:r>
            <a:r>
              <a:rPr lang="sk-SK" b="1" dirty="0"/>
              <a:t> </a:t>
            </a:r>
            <a:r>
              <a:rPr lang="sk-SK" b="1" dirty="0" err="1"/>
              <a:t>not</a:t>
            </a:r>
            <a:r>
              <a:rPr lang="sk-SK" b="1" dirty="0"/>
              <a:t> </a:t>
            </a:r>
            <a:r>
              <a:rPr lang="sk-SK" b="1" dirty="0" err="1"/>
              <a:t>for</a:t>
            </a:r>
            <a:r>
              <a:rPr lang="sk-SK" b="1" dirty="0"/>
              <a:t> – </a:t>
            </a:r>
            <a:r>
              <a:rPr lang="sk-SK" b="1" dirty="0" err="1"/>
              <a:t>Conditional</a:t>
            </a:r>
            <a:r>
              <a:rPr lang="sk-SK" b="1" dirty="0"/>
              <a:t>/</a:t>
            </a:r>
            <a:r>
              <a:rPr lang="sk-SK" b="1" dirty="0" err="1"/>
              <a:t>modal</a:t>
            </a:r>
            <a:endParaRPr lang="sk-SK" b="1" dirty="0"/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help</a:t>
            </a:r>
            <a:r>
              <a:rPr lang="sk-SK" dirty="0"/>
              <a:t>,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still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homeless</a:t>
            </a:r>
            <a:r>
              <a:rPr lang="sk-SK" dirty="0"/>
              <a:t>.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: </a:t>
            </a:r>
            <a:r>
              <a:rPr lang="sk-SK" b="1" dirty="0" err="1"/>
              <a:t>But</a:t>
            </a:r>
            <a:r>
              <a:rPr lang="sk-SK" b="1" dirty="0"/>
              <a:t> </a:t>
            </a:r>
            <a:r>
              <a:rPr lang="sk-SK" b="1" dirty="0" err="1"/>
              <a:t>for</a:t>
            </a:r>
            <a:r>
              <a:rPr lang="sk-SK" b="1" dirty="0"/>
              <a:t> </a:t>
            </a:r>
            <a:r>
              <a:rPr lang="sk-SK" dirty="0"/>
              <a:t>(keby nebolo)</a:t>
            </a:r>
          </a:p>
          <a:p>
            <a:r>
              <a:rPr lang="sk-SK" dirty="0"/>
              <a:t>My </a:t>
            </a:r>
            <a:r>
              <a:rPr lang="sk-SK" dirty="0" err="1"/>
              <a:t>father</a:t>
            </a:r>
            <a:r>
              <a:rPr lang="sk-SK" dirty="0"/>
              <a:t> </a:t>
            </a:r>
            <a:r>
              <a:rPr lang="sk-SK" dirty="0" err="1"/>
              <a:t>pays</a:t>
            </a:r>
            <a:r>
              <a:rPr lang="sk-SK" dirty="0"/>
              <a:t> </a:t>
            </a:r>
            <a:r>
              <a:rPr lang="sk-SK" dirty="0" err="1"/>
              <a:t>my</a:t>
            </a:r>
            <a:r>
              <a:rPr lang="sk-SK" dirty="0"/>
              <a:t> </a:t>
            </a:r>
            <a:r>
              <a:rPr lang="sk-SK" dirty="0" err="1"/>
              <a:t>fees</a:t>
            </a:r>
            <a:r>
              <a:rPr lang="sk-SK" dirty="0"/>
              <a:t>. </a:t>
            </a: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I </a:t>
            </a:r>
            <a:r>
              <a:rPr lang="sk-SK" dirty="0" err="1"/>
              <a:t>wouldn´t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here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If</a:t>
            </a:r>
            <a:r>
              <a:rPr lang="sk-SK" dirty="0"/>
              <a:t> + </a:t>
            </a:r>
            <a:r>
              <a:rPr lang="sk-SK" dirty="0" err="1"/>
              <a:t>Would</a:t>
            </a:r>
            <a:r>
              <a:rPr lang="sk-SK" dirty="0"/>
              <a:t> – </a:t>
            </a:r>
            <a:r>
              <a:rPr lang="sk-SK" dirty="0" err="1"/>
              <a:t>polite</a:t>
            </a:r>
            <a:r>
              <a:rPr lang="sk-SK" dirty="0"/>
              <a:t> </a:t>
            </a:r>
            <a:r>
              <a:rPr lang="sk-SK" dirty="0" err="1"/>
              <a:t>requests</a:t>
            </a:r>
            <a:r>
              <a:rPr lang="sk-SK" dirty="0"/>
              <a:t>/</a:t>
            </a:r>
            <a:r>
              <a:rPr lang="sk-SK" dirty="0" err="1"/>
              <a:t>offers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make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arrangements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,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grateful</a:t>
            </a:r>
            <a:r>
              <a:rPr lang="sk-SK" dirty="0"/>
              <a:t>.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like</a:t>
            </a:r>
            <a:r>
              <a:rPr lang="sk-SK" dirty="0"/>
              <a:t> to </a:t>
            </a:r>
            <a:r>
              <a:rPr lang="sk-SK" dirty="0" err="1"/>
              <a:t>see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sights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could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</a:t>
            </a:r>
            <a:r>
              <a:rPr lang="sk-SK" dirty="0" err="1"/>
              <a:t>together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Inversion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WERE (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omitted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Were</a:t>
            </a:r>
            <a:r>
              <a:rPr lang="sk-SK" dirty="0"/>
              <a:t> I Tom,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refuse</a:t>
            </a:r>
            <a:r>
              <a:rPr lang="sk-SK" dirty="0"/>
              <a:t>.</a:t>
            </a:r>
          </a:p>
          <a:p>
            <a:r>
              <a:rPr lang="sk-SK" dirty="0" err="1"/>
              <a:t>Were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decision</a:t>
            </a:r>
            <a:r>
              <a:rPr lang="sk-SK" dirty="0"/>
              <a:t> to </a:t>
            </a:r>
            <a:r>
              <a:rPr lang="sk-SK" dirty="0" err="1"/>
              <a:t>go</a:t>
            </a:r>
            <a:r>
              <a:rPr lang="sk-SK" dirty="0"/>
              <a:t> </a:t>
            </a:r>
            <a:r>
              <a:rPr lang="sk-SK" dirty="0" err="1"/>
              <a:t>against</a:t>
            </a:r>
            <a:r>
              <a:rPr lang="sk-SK" dirty="0"/>
              <a:t> </a:t>
            </a:r>
            <a:r>
              <a:rPr lang="sk-SK" dirty="0" err="1"/>
              <a:t>us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appeal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Type 3 – </a:t>
            </a:r>
            <a:r>
              <a:rPr lang="sk-SK" dirty="0" err="1"/>
              <a:t>unfulfilled</a:t>
            </a:r>
            <a:r>
              <a:rPr lang="sk-SK" dirty="0"/>
              <a:t> </a:t>
            </a:r>
            <a:r>
              <a:rPr lang="sk-SK" dirty="0" err="1"/>
              <a:t>condition</a:t>
            </a:r>
            <a:r>
              <a:rPr lang="sk-SK" dirty="0"/>
              <a:t>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past</a:t>
            </a:r>
            <a:r>
              <a:rPr lang="sk-SK" dirty="0"/>
              <a:t>, </a:t>
            </a:r>
            <a:r>
              <a:rPr lang="sk-SK" dirty="0" err="1"/>
              <a:t>unreal</a:t>
            </a:r>
            <a:r>
              <a:rPr lang="sk-SK" dirty="0"/>
              <a:t> </a:t>
            </a:r>
            <a:r>
              <a:rPr lang="sk-SK" dirty="0" err="1"/>
              <a:t>past</a:t>
            </a:r>
            <a:r>
              <a:rPr lang="sk-SK" dirty="0"/>
              <a:t> </a:t>
            </a:r>
            <a:r>
              <a:rPr lang="sk-SK" dirty="0" err="1"/>
              <a:t>condition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b="1" dirty="0"/>
              <a:t>had </a:t>
            </a:r>
            <a:r>
              <a:rPr lang="sk-SK" b="1" dirty="0" err="1"/>
              <a:t>called</a:t>
            </a:r>
            <a:r>
              <a:rPr lang="sk-SK" b="1" dirty="0"/>
              <a:t> </a:t>
            </a:r>
            <a:r>
              <a:rPr lang="sk-SK" dirty="0" err="1"/>
              <a:t>me</a:t>
            </a:r>
            <a:r>
              <a:rPr lang="sk-SK" dirty="0"/>
              <a:t>, I </a:t>
            </a:r>
            <a:r>
              <a:rPr lang="sk-SK" b="1" dirty="0" err="1"/>
              <a:t>would</a:t>
            </a:r>
            <a:r>
              <a:rPr lang="sk-SK" b="1" dirty="0"/>
              <a:t> </a:t>
            </a:r>
            <a:r>
              <a:rPr lang="sk-SK" b="1" dirty="0" err="1"/>
              <a:t>have</a:t>
            </a:r>
            <a:r>
              <a:rPr lang="sk-SK" b="1" dirty="0"/>
              <a:t> </a:t>
            </a:r>
            <a:r>
              <a:rPr lang="sk-SK" b="1" dirty="0" err="1"/>
              <a:t>come</a:t>
            </a:r>
            <a:r>
              <a:rPr lang="sk-SK" dirty="0"/>
              <a:t>. (</a:t>
            </a: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didn´t</a:t>
            </a:r>
            <a:r>
              <a:rPr lang="sk-SK" dirty="0"/>
              <a:t> </a:t>
            </a:r>
            <a:r>
              <a:rPr lang="sk-SK" dirty="0" err="1"/>
              <a:t>call</a:t>
            </a:r>
            <a:r>
              <a:rPr lang="sk-SK" dirty="0"/>
              <a:t>)</a:t>
            </a: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b="1" dirty="0"/>
              <a:t>had </a:t>
            </a:r>
            <a:r>
              <a:rPr lang="sk-SK" b="1" dirty="0" err="1"/>
              <a:t>worked</a:t>
            </a:r>
            <a:r>
              <a:rPr lang="sk-SK" b="1" dirty="0"/>
              <a:t> </a:t>
            </a:r>
            <a:r>
              <a:rPr lang="sk-SK" dirty="0" err="1"/>
              <a:t>harder</a:t>
            </a:r>
            <a:r>
              <a:rPr lang="sk-SK" dirty="0"/>
              <a:t>,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b="1" dirty="0" err="1"/>
              <a:t>would</a:t>
            </a:r>
            <a:r>
              <a:rPr lang="sk-SK" b="1" dirty="0"/>
              <a:t> </a:t>
            </a:r>
            <a:r>
              <a:rPr lang="sk-SK" b="1" dirty="0" err="1"/>
              <a:t>have</a:t>
            </a:r>
            <a:r>
              <a:rPr lang="sk-SK" b="1" dirty="0"/>
              <a:t> </a:t>
            </a:r>
            <a:r>
              <a:rPr lang="sk-SK" b="1" dirty="0" err="1"/>
              <a:t>passed</a:t>
            </a:r>
            <a:r>
              <a:rPr lang="sk-SK" b="1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exam</a:t>
            </a:r>
            <a:r>
              <a:rPr lang="sk-SK" dirty="0"/>
              <a:t>. (</a:t>
            </a: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didn´t</a:t>
            </a:r>
            <a:r>
              <a:rPr lang="sk-SK" dirty="0"/>
              <a:t> </a:t>
            </a:r>
            <a:r>
              <a:rPr lang="sk-SK" dirty="0" err="1"/>
              <a:t>work</a:t>
            </a:r>
            <a:r>
              <a:rPr lang="sk-SK" dirty="0"/>
              <a:t> </a:t>
            </a:r>
            <a:r>
              <a:rPr lang="sk-SK" dirty="0" err="1"/>
              <a:t>hard</a:t>
            </a:r>
            <a:r>
              <a:rPr lang="sk-SK" dirty="0"/>
              <a:t>)</a:t>
            </a:r>
          </a:p>
          <a:p>
            <a:r>
              <a:rPr lang="sk-SK" b="1" dirty="0" err="1"/>
              <a:t>If+past</a:t>
            </a:r>
            <a:r>
              <a:rPr lang="sk-SK" b="1" dirty="0"/>
              <a:t> </a:t>
            </a:r>
            <a:r>
              <a:rPr lang="sk-SK" b="1" dirty="0" err="1"/>
              <a:t>perfect</a:t>
            </a:r>
            <a:r>
              <a:rPr lang="sk-SK" b="1" dirty="0"/>
              <a:t>    -    </a:t>
            </a:r>
            <a:r>
              <a:rPr lang="sk-SK" b="1" dirty="0" err="1"/>
              <a:t>would</a:t>
            </a:r>
            <a:r>
              <a:rPr lang="sk-SK" b="1" dirty="0"/>
              <a:t> + </a:t>
            </a:r>
            <a:r>
              <a:rPr lang="sk-SK" b="1" dirty="0" err="1"/>
              <a:t>perf</a:t>
            </a:r>
            <a:r>
              <a:rPr lang="sk-SK" b="1" dirty="0"/>
              <a:t>. </a:t>
            </a:r>
            <a:r>
              <a:rPr lang="sk-SK" b="1" dirty="0" err="1"/>
              <a:t>Infinitive</a:t>
            </a:r>
            <a:r>
              <a:rPr lang="sk-SK" b="1" dirty="0"/>
              <a:t> (</a:t>
            </a:r>
            <a:r>
              <a:rPr lang="sk-SK" b="1" dirty="0" err="1"/>
              <a:t>perfect</a:t>
            </a:r>
            <a:r>
              <a:rPr lang="sk-SK" b="1" dirty="0"/>
              <a:t> </a:t>
            </a:r>
            <a:r>
              <a:rPr lang="sk-SK" b="1" dirty="0" err="1"/>
              <a:t>conditional</a:t>
            </a:r>
            <a:r>
              <a:rPr lang="sk-SK" b="1" dirty="0"/>
              <a:t>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variations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Type 3 </a:t>
            </a:r>
            <a:r>
              <a:rPr lang="sk-SK" dirty="0" err="1"/>
              <a:t>condition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Use</a:t>
            </a:r>
            <a:r>
              <a:rPr lang="sk-SK" b="1" dirty="0"/>
              <a:t>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Modal</a:t>
            </a:r>
            <a:endParaRPr lang="sk-SK" b="1" dirty="0"/>
          </a:p>
          <a:p>
            <a:r>
              <a:rPr lang="sk-SK" dirty="0" err="1"/>
              <a:t>If</a:t>
            </a:r>
            <a:r>
              <a:rPr lang="sk-SK" dirty="0"/>
              <a:t> I had </a:t>
            </a:r>
            <a:r>
              <a:rPr lang="sk-SK" dirty="0" err="1"/>
              <a:t>found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 </a:t>
            </a:r>
            <a:r>
              <a:rPr lang="sk-SK" dirty="0" err="1"/>
              <a:t>earlier</a:t>
            </a:r>
            <a:r>
              <a:rPr lang="sk-SK" dirty="0"/>
              <a:t>, I </a:t>
            </a:r>
            <a:r>
              <a:rPr lang="sk-SK" dirty="0" err="1"/>
              <a:t>could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saved</a:t>
            </a:r>
            <a:r>
              <a:rPr lang="sk-SK" dirty="0"/>
              <a:t>/</a:t>
            </a:r>
            <a:r>
              <a:rPr lang="sk-SK" dirty="0" err="1"/>
              <a:t>might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saved</a:t>
            </a:r>
            <a:r>
              <a:rPr lang="sk-SK" dirty="0"/>
              <a:t>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life</a:t>
            </a:r>
            <a:r>
              <a:rPr lang="sk-SK" dirty="0"/>
              <a:t>.</a:t>
            </a:r>
          </a:p>
          <a:p>
            <a:r>
              <a:rPr lang="sk-SK" b="1" dirty="0" err="1"/>
              <a:t>If</a:t>
            </a:r>
            <a:r>
              <a:rPr lang="sk-SK" b="1" dirty="0"/>
              <a:t> I had </a:t>
            </a:r>
            <a:r>
              <a:rPr lang="sk-SK" b="1" dirty="0" err="1"/>
              <a:t>been</a:t>
            </a:r>
            <a:r>
              <a:rPr lang="sk-SK" b="1" dirty="0"/>
              <a:t> </a:t>
            </a:r>
            <a:r>
              <a:rPr lang="sk-SK" b="1" dirty="0" err="1"/>
              <a:t>you</a:t>
            </a:r>
            <a:endParaRPr lang="sk-SK" b="1" dirty="0"/>
          </a:p>
          <a:p>
            <a:r>
              <a:rPr lang="sk-SK" dirty="0" err="1"/>
              <a:t>If</a:t>
            </a:r>
            <a:r>
              <a:rPr lang="sk-SK" dirty="0"/>
              <a:t> I had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(in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position</a:t>
            </a:r>
            <a:r>
              <a:rPr lang="sk-SK" dirty="0"/>
              <a:t>),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accepted</a:t>
            </a:r>
            <a:r>
              <a:rPr lang="sk-SK" dirty="0"/>
              <a:t> </a:t>
            </a:r>
            <a:r>
              <a:rPr lang="sk-SK" dirty="0" err="1"/>
              <a:t>their</a:t>
            </a:r>
            <a:r>
              <a:rPr lang="sk-SK" dirty="0"/>
              <a:t> </a:t>
            </a:r>
            <a:r>
              <a:rPr lang="sk-SK" dirty="0" err="1"/>
              <a:t>offer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hadn´t</a:t>
            </a:r>
            <a:r>
              <a:rPr lang="sk-SK" b="1" dirty="0"/>
              <a:t> </a:t>
            </a:r>
            <a:r>
              <a:rPr lang="sk-SK" b="1" dirty="0" err="1"/>
              <a:t>been</a:t>
            </a:r>
            <a:r>
              <a:rPr lang="sk-SK" b="1" dirty="0"/>
              <a:t> </a:t>
            </a:r>
            <a:r>
              <a:rPr lang="sk-SK" b="1" dirty="0" err="1"/>
              <a:t>for</a:t>
            </a:r>
            <a:endParaRPr lang="sk-SK" b="1" dirty="0"/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hadn´t</a:t>
            </a:r>
            <a:r>
              <a:rPr lang="sk-SK" dirty="0"/>
              <a:t>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rain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visited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.</a:t>
            </a:r>
          </a:p>
          <a:p>
            <a:r>
              <a:rPr lang="sk-SK" b="1" dirty="0" err="1"/>
              <a:t>But</a:t>
            </a:r>
            <a:r>
              <a:rPr lang="sk-SK" b="1" dirty="0"/>
              <a:t> </a:t>
            </a:r>
            <a:r>
              <a:rPr lang="sk-SK" b="1" dirty="0" err="1"/>
              <a:t>for</a:t>
            </a:r>
            <a:r>
              <a:rPr lang="sk-SK" b="1" dirty="0"/>
              <a:t> (keby nebolo toho...)</a:t>
            </a:r>
          </a:p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car</a:t>
            </a:r>
            <a:r>
              <a:rPr lang="sk-SK" dirty="0"/>
              <a:t> </a:t>
            </a:r>
            <a:r>
              <a:rPr lang="sk-SK" dirty="0" err="1"/>
              <a:t>broke</a:t>
            </a:r>
            <a:r>
              <a:rPr lang="sk-SK" dirty="0"/>
              <a:t> </a:t>
            </a:r>
            <a:r>
              <a:rPr lang="sk-SK" dirty="0" err="1"/>
              <a:t>down</a:t>
            </a:r>
            <a:r>
              <a:rPr lang="sk-SK" dirty="0"/>
              <a:t>. </a:t>
            </a: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been</a:t>
            </a:r>
            <a:r>
              <a:rPr lang="sk-SK" dirty="0"/>
              <a:t> in </a:t>
            </a:r>
            <a:r>
              <a:rPr lang="sk-SK" dirty="0" err="1"/>
              <a:t>time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Conditionals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</a:t>
            </a:r>
            <a:r>
              <a:rPr lang="sk-SK" dirty="0" err="1"/>
              <a:t>combined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most </a:t>
            </a:r>
            <a:r>
              <a:rPr lang="sk-SK" dirty="0" err="1"/>
              <a:t>common</a:t>
            </a:r>
            <a:r>
              <a:rPr lang="sk-SK" dirty="0"/>
              <a:t> </a:t>
            </a:r>
            <a:r>
              <a:rPr lang="sk-SK" dirty="0" err="1"/>
              <a:t>mixed</a:t>
            </a:r>
            <a:r>
              <a:rPr lang="sk-SK" dirty="0"/>
              <a:t>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3rd and 2nd:</a:t>
            </a:r>
          </a:p>
          <a:p>
            <a:r>
              <a:rPr lang="sk-SK" i="1" dirty="0" err="1"/>
              <a:t>If</a:t>
            </a:r>
            <a:r>
              <a:rPr lang="sk-SK" i="1" dirty="0"/>
              <a:t> I had </a:t>
            </a:r>
            <a:r>
              <a:rPr lang="sk-SK" i="1" dirty="0" err="1"/>
              <a:t>eaten</a:t>
            </a:r>
            <a:r>
              <a:rPr lang="sk-SK" i="1" dirty="0"/>
              <a:t> my </a:t>
            </a:r>
            <a:r>
              <a:rPr lang="sk-SK" i="1" dirty="0" err="1"/>
              <a:t>breakfast</a:t>
            </a:r>
            <a:r>
              <a:rPr lang="sk-SK" i="1" dirty="0"/>
              <a:t>, I </a:t>
            </a:r>
            <a:r>
              <a:rPr lang="sk-SK" i="1" dirty="0" err="1"/>
              <a:t>would</a:t>
            </a:r>
            <a:r>
              <a:rPr lang="sk-SK" i="1" dirty="0"/>
              <a:t> </a:t>
            </a:r>
            <a:r>
              <a:rPr lang="sk-SK" i="1" dirty="0" err="1"/>
              <a:t>not</a:t>
            </a:r>
            <a:r>
              <a:rPr lang="sk-SK" i="1" dirty="0"/>
              <a:t> </a:t>
            </a:r>
            <a:r>
              <a:rPr lang="sk-SK" i="1" dirty="0" err="1"/>
              <a:t>be</a:t>
            </a:r>
            <a:r>
              <a:rPr lang="sk-SK" i="1" dirty="0"/>
              <a:t> </a:t>
            </a:r>
            <a:r>
              <a:rPr lang="sk-SK" i="1" dirty="0" err="1"/>
              <a:t>hungry</a:t>
            </a:r>
            <a:r>
              <a:rPr lang="sk-SK" i="1" dirty="0"/>
              <a:t> </a:t>
            </a:r>
            <a:r>
              <a:rPr lang="sk-SK" i="1" dirty="0" err="1"/>
              <a:t>now</a:t>
            </a:r>
            <a:r>
              <a:rPr lang="sk-SK" i="1" dirty="0"/>
              <a:t>.</a:t>
            </a:r>
          </a:p>
          <a:p>
            <a:r>
              <a:rPr lang="sk-SK" i="1" dirty="0" err="1"/>
              <a:t>If</a:t>
            </a:r>
            <a:r>
              <a:rPr lang="sk-SK" i="1" dirty="0"/>
              <a:t> </a:t>
            </a:r>
            <a:r>
              <a:rPr lang="sk-SK" i="1" dirty="0" err="1"/>
              <a:t>she</a:t>
            </a:r>
            <a:r>
              <a:rPr lang="sk-SK" i="1" dirty="0"/>
              <a:t> </a:t>
            </a:r>
            <a:r>
              <a:rPr lang="sk-SK" i="1" dirty="0" err="1"/>
              <a:t>loved</a:t>
            </a:r>
            <a:r>
              <a:rPr lang="sk-SK" i="1" dirty="0"/>
              <a:t> </a:t>
            </a:r>
            <a:r>
              <a:rPr lang="sk-SK" i="1" dirty="0" err="1"/>
              <a:t>him</a:t>
            </a:r>
            <a:r>
              <a:rPr lang="sk-SK" i="1" dirty="0"/>
              <a:t>, </a:t>
            </a:r>
            <a:r>
              <a:rPr lang="sk-SK" i="1" dirty="0" err="1"/>
              <a:t>she</a:t>
            </a:r>
            <a:r>
              <a:rPr lang="sk-SK" i="1" dirty="0"/>
              <a:t> </a:t>
            </a:r>
            <a:r>
              <a:rPr lang="sk-SK" i="1" dirty="0" err="1"/>
              <a:t>would</a:t>
            </a:r>
            <a:r>
              <a:rPr lang="sk-SK" i="1" dirty="0"/>
              <a:t> </a:t>
            </a:r>
            <a:r>
              <a:rPr lang="sk-SK" i="1" dirty="0" err="1"/>
              <a:t>have</a:t>
            </a:r>
            <a:r>
              <a:rPr lang="sk-SK" i="1" dirty="0"/>
              <a:t> </a:t>
            </a:r>
            <a:r>
              <a:rPr lang="sk-SK" i="1" dirty="0" err="1"/>
              <a:t>stayed</a:t>
            </a:r>
            <a:r>
              <a:rPr lang="sk-SK" i="1" dirty="0"/>
              <a:t> </a:t>
            </a:r>
            <a:r>
              <a:rPr lang="sk-SK" i="1" dirty="0" err="1"/>
              <a:t>with</a:t>
            </a:r>
            <a:r>
              <a:rPr lang="sk-SK" i="1" dirty="0"/>
              <a:t> </a:t>
            </a:r>
            <a:r>
              <a:rPr lang="sk-SK" i="1" dirty="0" err="1"/>
              <a:t>him</a:t>
            </a:r>
            <a:r>
              <a:rPr lang="sk-SK" i="1" dirty="0"/>
              <a:t>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sk-SK" dirty="0" err="1"/>
              <a:t>Negative</a:t>
            </a:r>
            <a:r>
              <a:rPr lang="sk-SK" dirty="0"/>
              <a:t> </a:t>
            </a:r>
            <a:r>
              <a:rPr lang="sk-SK" dirty="0" err="1"/>
              <a:t>condition</a:t>
            </a:r>
            <a:r>
              <a:rPr lang="sk-SK" dirty="0"/>
              <a:t> – </a:t>
            </a:r>
            <a:r>
              <a:rPr lang="sk-SK" dirty="0" err="1"/>
              <a:t>unless</a:t>
            </a:r>
            <a:r>
              <a:rPr lang="sk-SK" dirty="0"/>
              <a:t> (</a:t>
            </a:r>
            <a:r>
              <a:rPr lang="sk-SK" dirty="0" err="1"/>
              <a:t>real</a:t>
            </a:r>
            <a:r>
              <a:rPr lang="sk-SK" dirty="0"/>
              <a:t> </a:t>
            </a:r>
            <a:r>
              <a:rPr lang="sk-SK" dirty="0" err="1"/>
              <a:t>conditionals</a:t>
            </a:r>
            <a:r>
              <a:rPr lang="sk-SK" dirty="0"/>
              <a:t>)-</a:t>
            </a:r>
            <a:r>
              <a:rPr lang="sk-SK" dirty="0" err="1"/>
              <a:t>if</a:t>
            </a:r>
            <a:r>
              <a:rPr lang="sk-SK" dirty="0"/>
              <a:t>...</a:t>
            </a:r>
            <a:r>
              <a:rPr lang="sk-SK" dirty="0" err="1"/>
              <a:t>not</a:t>
            </a:r>
            <a:r>
              <a:rPr lang="sk-SK" dirty="0"/>
              <a:t>/</a:t>
            </a:r>
            <a:br>
              <a:rPr lang="sk-SK" dirty="0"/>
            </a:br>
            <a:r>
              <a:rPr lang="sk-SK" dirty="0" err="1"/>
              <a:t>but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+ NP (</a:t>
            </a:r>
            <a:r>
              <a:rPr lang="sk-SK" dirty="0" err="1"/>
              <a:t>hypothetical</a:t>
            </a:r>
            <a:r>
              <a:rPr lang="sk-SK" dirty="0"/>
              <a:t> </a:t>
            </a:r>
            <a:r>
              <a:rPr lang="sk-SK" dirty="0" err="1"/>
              <a:t>conditionals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sk-SK" dirty="0" err="1"/>
              <a:t>Sharon</a:t>
            </a:r>
            <a:r>
              <a:rPr lang="sk-SK" dirty="0"/>
              <a:t> </a:t>
            </a:r>
            <a:r>
              <a:rPr lang="sk-SK" dirty="0" err="1"/>
              <a:t>always</a:t>
            </a:r>
            <a:r>
              <a:rPr lang="sk-SK" dirty="0"/>
              <a:t> </a:t>
            </a:r>
            <a:r>
              <a:rPr lang="sk-SK" dirty="0" err="1"/>
              <a:t>comes</a:t>
            </a:r>
            <a:r>
              <a:rPr lang="sk-SK" dirty="0"/>
              <a:t> </a:t>
            </a:r>
            <a:r>
              <a:rPr lang="sk-SK" b="1" dirty="0" err="1"/>
              <a:t>unless</a:t>
            </a:r>
            <a:r>
              <a:rPr lang="sk-SK" b="1" dirty="0"/>
              <a:t> </a:t>
            </a:r>
            <a:r>
              <a:rPr lang="sk-SK" b="1" dirty="0" err="1"/>
              <a:t>she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ill</a:t>
            </a:r>
            <a:r>
              <a:rPr lang="sk-SK" dirty="0"/>
              <a:t>.</a:t>
            </a:r>
          </a:p>
          <a:p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dirty="0" err="1"/>
              <a:t>it</a:t>
            </a:r>
            <a:r>
              <a:rPr lang="sk-SK" dirty="0"/>
              <a:t> had </a:t>
            </a:r>
            <a:r>
              <a:rPr lang="sk-SK" b="1" dirty="0" err="1"/>
              <a:t>not</a:t>
            </a:r>
            <a:r>
              <a:rPr lang="sk-SK" dirty="0"/>
              <a:t>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John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lost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match</a:t>
            </a:r>
            <a:r>
              <a:rPr lang="sk-SK" dirty="0"/>
              <a:t>. </a:t>
            </a:r>
          </a:p>
          <a:p>
            <a:r>
              <a:rPr lang="sk-SK" b="1" dirty="0" err="1"/>
              <a:t>But</a:t>
            </a:r>
            <a:r>
              <a:rPr lang="sk-SK" b="1" dirty="0"/>
              <a:t> </a:t>
            </a:r>
            <a:r>
              <a:rPr lang="sk-SK" b="1" dirty="0" err="1"/>
              <a:t>for</a:t>
            </a:r>
            <a:r>
              <a:rPr lang="sk-SK" b="1" dirty="0"/>
              <a:t> </a:t>
            </a:r>
            <a:r>
              <a:rPr lang="sk-SK" dirty="0" err="1"/>
              <a:t>John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lost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match</a:t>
            </a:r>
            <a:r>
              <a:rPr lang="sk-SK" dirty="0"/>
              <a:t>.</a:t>
            </a:r>
          </a:p>
          <a:p>
            <a:r>
              <a:rPr lang="sk-SK" dirty="0"/>
              <a:t>(</a:t>
            </a:r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John</a:t>
            </a:r>
            <a:r>
              <a:rPr lang="sk-SK" dirty="0"/>
              <a:t> had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played</a:t>
            </a:r>
            <a:r>
              <a:rPr lang="sk-SK" dirty="0"/>
              <a:t> </a:t>
            </a:r>
            <a:r>
              <a:rPr lang="sk-SK" dirty="0" err="1"/>
              <a:t>well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lost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match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Alternative</a:t>
            </a:r>
            <a:r>
              <a:rPr lang="sk-SK" dirty="0"/>
              <a:t> </a:t>
            </a:r>
            <a:r>
              <a:rPr lang="sk-SK" dirty="0" err="1"/>
              <a:t>conditions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Whether</a:t>
            </a:r>
            <a:r>
              <a:rPr lang="sk-SK" dirty="0"/>
              <a:t> ... Or</a:t>
            </a:r>
          </a:p>
          <a:p>
            <a:r>
              <a:rPr lang="sk-SK" dirty="0" err="1"/>
              <a:t>Two</a:t>
            </a:r>
            <a:r>
              <a:rPr lang="sk-SK" dirty="0"/>
              <a:t> </a:t>
            </a:r>
            <a:r>
              <a:rPr lang="sk-SK" dirty="0" err="1"/>
              <a:t>contrasting</a:t>
            </a:r>
            <a:r>
              <a:rPr lang="sk-SK" dirty="0"/>
              <a:t> </a:t>
            </a:r>
            <a:r>
              <a:rPr lang="sk-SK" dirty="0" err="1"/>
              <a:t>conditions</a:t>
            </a:r>
            <a:endParaRPr lang="sk-SK" dirty="0"/>
          </a:p>
          <a:p>
            <a:r>
              <a:rPr lang="sk-SK" b="1" dirty="0" err="1"/>
              <a:t>Whether</a:t>
            </a:r>
            <a:r>
              <a:rPr lang="sk-SK" b="1" dirty="0"/>
              <a:t> </a:t>
            </a:r>
            <a:r>
              <a:rPr lang="sk-SK" dirty="0" err="1"/>
              <a:t>trained</a:t>
            </a:r>
            <a:r>
              <a:rPr lang="sk-SK" dirty="0"/>
              <a:t> </a:t>
            </a:r>
            <a:r>
              <a:rPr lang="sk-SK" b="1" dirty="0"/>
              <a:t>or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,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doing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excellent</a:t>
            </a:r>
            <a:r>
              <a:rPr lang="sk-SK" dirty="0"/>
              <a:t> </a:t>
            </a:r>
            <a:r>
              <a:rPr lang="sk-SK" dirty="0" err="1"/>
              <a:t>job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Inversion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HAD (</a:t>
            </a:r>
            <a:r>
              <a:rPr lang="sk-SK" dirty="0" err="1"/>
              <a:t>if</a:t>
            </a:r>
            <a:r>
              <a:rPr lang="sk-SK" dirty="0"/>
              <a:t> – </a:t>
            </a:r>
            <a:r>
              <a:rPr lang="sk-SK" dirty="0" err="1"/>
              <a:t>omitted</a:t>
            </a:r>
            <a:r>
              <a:rPr lang="sk-SK" dirty="0"/>
              <a:t>), </a:t>
            </a:r>
            <a:r>
              <a:rPr lang="sk-SK" dirty="0" err="1"/>
              <a:t>rather</a:t>
            </a:r>
            <a:r>
              <a:rPr lang="sk-SK" dirty="0"/>
              <a:t> </a:t>
            </a:r>
            <a:r>
              <a:rPr lang="sk-SK" dirty="0" err="1"/>
              <a:t>formal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Had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rain</a:t>
            </a:r>
            <a:r>
              <a:rPr lang="sk-SK" dirty="0"/>
              <a:t>, </a:t>
            </a:r>
            <a:r>
              <a:rPr lang="sk-SK" dirty="0" err="1"/>
              <a:t>we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visited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.</a:t>
            </a:r>
          </a:p>
          <a:p>
            <a:r>
              <a:rPr lang="sk-SK" dirty="0"/>
              <a:t>Had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obeyed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orders</a:t>
            </a:r>
            <a:r>
              <a:rPr lang="sk-SK" dirty="0"/>
              <a:t>,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disaster</a:t>
            </a:r>
            <a:r>
              <a:rPr lang="sk-SK" dirty="0"/>
              <a:t>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happened</a:t>
            </a:r>
            <a:r>
              <a:rPr lang="sk-SK" dirty="0"/>
              <a:t>.</a:t>
            </a:r>
          </a:p>
          <a:p>
            <a:r>
              <a:rPr lang="sk-SK" dirty="0"/>
              <a:t>Had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been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, I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caught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bus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Subordinators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Condition</a:t>
            </a:r>
            <a:r>
              <a:rPr lang="sk-SK" dirty="0"/>
              <a:t>: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unless</a:t>
            </a:r>
            <a:r>
              <a:rPr lang="sk-SK" dirty="0"/>
              <a:t>,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only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, in </a:t>
            </a:r>
            <a:r>
              <a:rPr lang="sk-SK" dirty="0" err="1"/>
              <a:t>case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), </a:t>
            </a:r>
            <a:r>
              <a:rPr lang="sk-SK" dirty="0" err="1"/>
              <a:t>whether</a:t>
            </a:r>
            <a:r>
              <a:rPr lang="sk-SK" dirty="0"/>
              <a:t> or </a:t>
            </a:r>
            <a:r>
              <a:rPr lang="sk-SK" dirty="0" err="1"/>
              <a:t>not</a:t>
            </a:r>
            <a:r>
              <a:rPr lang="sk-SK" dirty="0"/>
              <a:t>, in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event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), </a:t>
            </a:r>
            <a:r>
              <a:rPr lang="sk-SK" dirty="0" err="1"/>
              <a:t>provided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), on </a:t>
            </a:r>
            <a:r>
              <a:rPr lang="sk-SK" dirty="0" err="1"/>
              <a:t>condition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whenever</a:t>
            </a:r>
            <a:r>
              <a:rPr lang="sk-SK" dirty="0"/>
              <a:t>, </a:t>
            </a:r>
            <a:r>
              <a:rPr lang="sk-SK" dirty="0" err="1"/>
              <a:t>wherever</a:t>
            </a:r>
            <a:endParaRPr lang="sk-SK" dirty="0"/>
          </a:p>
          <a:p>
            <a:r>
              <a:rPr lang="sk-SK" dirty="0" err="1"/>
              <a:t>Comparison</a:t>
            </a:r>
            <a:r>
              <a:rPr lang="sk-SK" dirty="0"/>
              <a:t>: </a:t>
            </a:r>
            <a:r>
              <a:rPr lang="sk-SK" dirty="0" err="1"/>
              <a:t>than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though</a:t>
            </a:r>
            <a:endParaRPr lang="sk-SK" dirty="0"/>
          </a:p>
          <a:p>
            <a:r>
              <a:rPr lang="sk-SK" dirty="0" err="1"/>
              <a:t>Concession</a:t>
            </a:r>
            <a:r>
              <a:rPr lang="sk-SK" dirty="0"/>
              <a:t>: </a:t>
            </a:r>
            <a:r>
              <a:rPr lang="sk-SK" dirty="0" err="1"/>
              <a:t>although</a:t>
            </a:r>
            <a:r>
              <a:rPr lang="sk-SK" dirty="0"/>
              <a:t>, </a:t>
            </a:r>
            <a:r>
              <a:rPr lang="sk-SK" dirty="0" err="1"/>
              <a:t>though</a:t>
            </a:r>
            <a:r>
              <a:rPr lang="sk-SK" dirty="0"/>
              <a:t>,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though</a:t>
            </a:r>
            <a:r>
              <a:rPr lang="sk-SK" dirty="0"/>
              <a:t>,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whereas</a:t>
            </a:r>
            <a:r>
              <a:rPr lang="sk-SK" dirty="0"/>
              <a:t>, </a:t>
            </a:r>
            <a:r>
              <a:rPr lang="sk-SK" dirty="0" err="1"/>
              <a:t>while</a:t>
            </a:r>
            <a:r>
              <a:rPr lang="sk-SK" dirty="0"/>
              <a:t>, </a:t>
            </a:r>
            <a:r>
              <a:rPr lang="sk-SK" dirty="0" err="1"/>
              <a:t>whilst</a:t>
            </a:r>
            <a:endParaRPr lang="sk-SK" dirty="0"/>
          </a:p>
          <a:p>
            <a:r>
              <a:rPr lang="sk-SK" dirty="0" err="1"/>
              <a:t>Preference</a:t>
            </a:r>
            <a:r>
              <a:rPr lang="sk-SK" dirty="0"/>
              <a:t>: </a:t>
            </a:r>
            <a:r>
              <a:rPr lang="sk-SK" dirty="0" err="1"/>
              <a:t>rather</a:t>
            </a:r>
            <a:r>
              <a:rPr lang="sk-SK" dirty="0"/>
              <a:t> </a:t>
            </a:r>
            <a:r>
              <a:rPr lang="sk-SK" dirty="0" err="1"/>
              <a:t>than</a:t>
            </a:r>
            <a:endParaRPr lang="sk-SK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Other</a:t>
            </a:r>
            <a:r>
              <a:rPr lang="sk-SK" dirty="0"/>
              <a:t>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conjunctions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 err="1"/>
              <a:t>Unless</a:t>
            </a:r>
            <a:endParaRPr lang="sk-SK" b="1" dirty="0"/>
          </a:p>
          <a:p>
            <a:r>
              <a:rPr lang="sk-SK" dirty="0" err="1"/>
              <a:t>Unless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take</a:t>
            </a:r>
            <a:r>
              <a:rPr lang="sk-SK" dirty="0"/>
              <a:t> more </a:t>
            </a:r>
            <a:r>
              <a:rPr lang="sk-SK" dirty="0" err="1"/>
              <a:t>care</a:t>
            </a:r>
            <a:r>
              <a:rPr lang="sk-SK" dirty="0"/>
              <a:t>, </a:t>
            </a:r>
            <a:r>
              <a:rPr lang="sk-SK" dirty="0" err="1"/>
              <a:t>you´ll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an</a:t>
            </a:r>
            <a:r>
              <a:rPr lang="sk-SK" dirty="0"/>
              <a:t> </a:t>
            </a:r>
            <a:r>
              <a:rPr lang="sk-SK" dirty="0" err="1"/>
              <a:t>accident</a:t>
            </a:r>
            <a:r>
              <a:rPr lang="sk-SK" dirty="0"/>
              <a:t>.</a:t>
            </a:r>
          </a:p>
          <a:p>
            <a:r>
              <a:rPr lang="sk-SK" b="1" dirty="0" err="1"/>
              <a:t>Providing</a:t>
            </a:r>
            <a:r>
              <a:rPr lang="sk-SK" b="1" dirty="0"/>
              <a:t>/</a:t>
            </a:r>
            <a:r>
              <a:rPr lang="sk-SK" b="1" dirty="0" err="1"/>
              <a:t>provided</a:t>
            </a:r>
            <a:r>
              <a:rPr lang="sk-SK" b="1" dirty="0"/>
              <a:t> (</a:t>
            </a:r>
            <a:r>
              <a:rPr lang="sk-SK" b="1" dirty="0" err="1"/>
              <a:t>that</a:t>
            </a:r>
            <a:r>
              <a:rPr lang="sk-SK" b="1" dirty="0"/>
              <a:t>)</a:t>
            </a:r>
          </a:p>
          <a:p>
            <a:r>
              <a:rPr lang="sk-SK" dirty="0" err="1"/>
              <a:t>Providing</a:t>
            </a:r>
            <a:r>
              <a:rPr lang="sk-SK" dirty="0"/>
              <a:t>/</a:t>
            </a:r>
            <a:r>
              <a:rPr lang="sk-SK" dirty="0" err="1"/>
              <a:t>provided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leave</a:t>
            </a:r>
            <a:r>
              <a:rPr lang="sk-SK" dirty="0"/>
              <a:t> </a:t>
            </a:r>
            <a:r>
              <a:rPr lang="sk-SK" dirty="0" err="1"/>
              <a:t>now</a:t>
            </a:r>
            <a:r>
              <a:rPr lang="sk-SK" dirty="0"/>
              <a:t>, </a:t>
            </a:r>
            <a:r>
              <a:rPr lang="sk-SK" dirty="0" err="1"/>
              <a:t>you´ll</a:t>
            </a:r>
            <a:r>
              <a:rPr lang="sk-SK" dirty="0"/>
              <a:t> </a:t>
            </a:r>
            <a:r>
              <a:rPr lang="sk-SK" dirty="0" err="1"/>
              <a:t>catch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bus</a:t>
            </a:r>
            <a:r>
              <a:rPr lang="sk-SK" dirty="0"/>
              <a:t>.</a:t>
            </a:r>
          </a:p>
          <a:p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long</a:t>
            </a:r>
            <a:r>
              <a:rPr lang="sk-SK" b="1" dirty="0"/>
              <a:t> </a:t>
            </a:r>
            <a:r>
              <a:rPr lang="sk-SK" b="1" dirty="0" err="1"/>
              <a:t>as</a:t>
            </a:r>
            <a:r>
              <a:rPr lang="sk-SK" b="1" dirty="0"/>
              <a:t>/so </a:t>
            </a:r>
            <a:r>
              <a:rPr lang="sk-SK" b="1" dirty="0" err="1"/>
              <a:t>long</a:t>
            </a:r>
            <a:r>
              <a:rPr lang="sk-SK" b="1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dirty="0"/>
              <a:t>(pokiaľ)</a:t>
            </a:r>
          </a:p>
          <a:p>
            <a:r>
              <a:rPr lang="sk-SK" dirty="0" err="1"/>
              <a:t>You</a:t>
            </a:r>
            <a:r>
              <a:rPr lang="sk-SK" dirty="0"/>
              <a:t> are </a:t>
            </a:r>
            <a:r>
              <a:rPr lang="sk-SK" dirty="0" err="1"/>
              <a:t>welcome</a:t>
            </a:r>
            <a:r>
              <a:rPr lang="sk-SK" dirty="0"/>
              <a:t> to </a:t>
            </a:r>
            <a:r>
              <a:rPr lang="sk-SK" dirty="0" err="1"/>
              <a:t>stay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us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long</a:t>
            </a:r>
            <a:r>
              <a:rPr lang="sk-SK" dirty="0"/>
              <a:t> </a:t>
            </a:r>
            <a:r>
              <a:rPr lang="sk-SK" dirty="0" err="1"/>
              <a:t>as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share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rent.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On (</a:t>
            </a:r>
            <a:r>
              <a:rPr lang="sk-SK" b="1" dirty="0" err="1"/>
              <a:t>the</a:t>
            </a:r>
            <a:r>
              <a:rPr lang="sk-SK" b="1" dirty="0"/>
              <a:t>) </a:t>
            </a:r>
            <a:r>
              <a:rPr lang="sk-SK" b="1" dirty="0" err="1"/>
              <a:t>condition</a:t>
            </a:r>
            <a:r>
              <a:rPr lang="sk-SK" b="1" dirty="0"/>
              <a:t> </a:t>
            </a:r>
            <a:r>
              <a:rPr lang="sk-SK" b="1" dirty="0" err="1"/>
              <a:t>that</a:t>
            </a:r>
            <a:endParaRPr lang="sk-SK" b="1" dirty="0"/>
          </a:p>
          <a:p>
            <a:r>
              <a:rPr lang="sk-SK" dirty="0"/>
              <a:t>I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give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day</a:t>
            </a:r>
            <a:r>
              <a:rPr lang="sk-SK" dirty="0"/>
              <a:t> </a:t>
            </a:r>
            <a:r>
              <a:rPr lang="sk-SK" dirty="0" err="1"/>
              <a:t>off</a:t>
            </a:r>
            <a:r>
              <a:rPr lang="sk-SK" dirty="0"/>
              <a:t> on </a:t>
            </a:r>
            <a:r>
              <a:rPr lang="sk-SK" dirty="0" err="1"/>
              <a:t>condition</a:t>
            </a:r>
            <a:r>
              <a:rPr lang="sk-SK" dirty="0"/>
              <a:t>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work</a:t>
            </a:r>
            <a:r>
              <a:rPr lang="sk-SK" dirty="0"/>
              <a:t> on </a:t>
            </a:r>
            <a:r>
              <a:rPr lang="sk-SK" dirty="0" err="1"/>
              <a:t>Saturday</a:t>
            </a:r>
            <a:r>
              <a:rPr lang="sk-SK" dirty="0"/>
              <a:t>.</a:t>
            </a:r>
          </a:p>
          <a:p>
            <a:r>
              <a:rPr lang="sk-SK" b="1" dirty="0" err="1"/>
              <a:t>Even</a:t>
            </a:r>
            <a:r>
              <a:rPr lang="sk-SK" b="1" dirty="0"/>
              <a:t> </a:t>
            </a:r>
            <a:r>
              <a:rPr lang="sk-SK" b="1" dirty="0" err="1"/>
              <a:t>if</a:t>
            </a:r>
            <a:r>
              <a:rPr lang="sk-SK" b="1" dirty="0"/>
              <a:t>/</a:t>
            </a:r>
            <a:r>
              <a:rPr lang="sk-SK" b="1" dirty="0" err="1"/>
              <a:t>even</a:t>
            </a:r>
            <a:r>
              <a:rPr lang="sk-SK" b="1" dirty="0"/>
              <a:t> </a:t>
            </a:r>
            <a:r>
              <a:rPr lang="sk-SK" b="1" dirty="0" err="1"/>
              <a:t>though</a:t>
            </a:r>
            <a:endParaRPr lang="sk-SK" b="1" dirty="0"/>
          </a:p>
          <a:p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must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</a:t>
            </a:r>
            <a:r>
              <a:rPr lang="sk-SK" dirty="0" err="1"/>
              <a:t>tomorrow</a:t>
            </a:r>
            <a:r>
              <a:rPr lang="sk-SK" dirty="0"/>
              <a:t>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/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though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are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ready</a:t>
            </a:r>
            <a:r>
              <a:rPr lang="sk-SK" dirty="0"/>
              <a:t>.</a:t>
            </a:r>
          </a:p>
          <a:p>
            <a:r>
              <a:rPr lang="sk-SK" b="1" dirty="0"/>
              <a:t>In </a:t>
            </a:r>
            <a:r>
              <a:rPr lang="sk-SK" b="1" dirty="0" err="1"/>
              <a:t>case</a:t>
            </a:r>
            <a:endParaRPr lang="sk-SK" b="1" dirty="0"/>
          </a:p>
          <a:p>
            <a:r>
              <a:rPr lang="sk-SK" dirty="0"/>
              <a:t>In </a:t>
            </a:r>
            <a:r>
              <a:rPr lang="sk-SK" dirty="0" err="1"/>
              <a:t>case</a:t>
            </a:r>
            <a:r>
              <a:rPr lang="sk-SK" dirty="0"/>
              <a:t> i </a:t>
            </a:r>
            <a:r>
              <a:rPr lang="sk-SK" dirty="0" err="1"/>
              <a:t>forget</a:t>
            </a:r>
            <a:r>
              <a:rPr lang="sk-SK" dirty="0"/>
              <a:t>, </a:t>
            </a:r>
            <a:r>
              <a:rPr lang="sk-SK" dirty="0" err="1"/>
              <a:t>please</a:t>
            </a:r>
            <a:r>
              <a:rPr lang="sk-SK" dirty="0"/>
              <a:t> </a:t>
            </a:r>
            <a:r>
              <a:rPr lang="sk-SK" dirty="0" err="1"/>
              <a:t>remind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err="1"/>
              <a:t>Suppose</a:t>
            </a:r>
            <a:r>
              <a:rPr lang="sk-SK" b="1" dirty="0"/>
              <a:t>/</a:t>
            </a:r>
            <a:r>
              <a:rPr lang="sk-SK" b="1" dirty="0" err="1"/>
              <a:t>supposing</a:t>
            </a:r>
            <a:r>
              <a:rPr lang="sk-SK" b="1" dirty="0"/>
              <a:t> (</a:t>
            </a:r>
            <a:r>
              <a:rPr lang="sk-SK" b="1" dirty="0" err="1"/>
              <a:t>that</a:t>
            </a:r>
            <a:r>
              <a:rPr lang="sk-SK" b="1" dirty="0"/>
              <a:t>)</a:t>
            </a:r>
          </a:p>
          <a:p>
            <a:r>
              <a:rPr lang="sk-SK" dirty="0" err="1"/>
              <a:t>Suppose</a:t>
            </a:r>
            <a:r>
              <a:rPr lang="sk-SK" dirty="0"/>
              <a:t>/</a:t>
            </a:r>
            <a:r>
              <a:rPr lang="sk-SK" dirty="0" err="1"/>
              <a:t>supposing</a:t>
            </a:r>
            <a:r>
              <a:rPr lang="sk-SK" dirty="0"/>
              <a:t> (</a:t>
            </a:r>
            <a:r>
              <a:rPr lang="sk-SK" dirty="0" err="1"/>
              <a:t>that</a:t>
            </a:r>
            <a:r>
              <a:rPr lang="sk-SK" dirty="0"/>
              <a:t>) </a:t>
            </a:r>
            <a:r>
              <a:rPr lang="sk-SK" dirty="0" err="1"/>
              <a:t>we</a:t>
            </a:r>
            <a:r>
              <a:rPr lang="sk-SK" dirty="0"/>
              <a:t> miss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train</a:t>
            </a:r>
            <a:r>
              <a:rPr lang="sk-SK" dirty="0"/>
              <a:t>,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shall</a:t>
            </a:r>
            <a:r>
              <a:rPr lang="sk-SK" dirty="0"/>
              <a:t> </a:t>
            </a:r>
            <a:r>
              <a:rPr lang="sk-SK" dirty="0" err="1"/>
              <a:t>we</a:t>
            </a:r>
            <a:r>
              <a:rPr lang="sk-SK" dirty="0"/>
              <a:t> do?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Exercise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Try</a:t>
            </a:r>
            <a:r>
              <a:rPr lang="sk-SK" dirty="0"/>
              <a:t> to </a:t>
            </a:r>
            <a:r>
              <a:rPr lang="sk-SK" dirty="0" err="1"/>
              <a:t>make</a:t>
            </a:r>
            <a:r>
              <a:rPr lang="sk-SK" dirty="0"/>
              <a:t> </a:t>
            </a:r>
            <a:r>
              <a:rPr lang="sk-SK" dirty="0" err="1"/>
              <a:t>all</a:t>
            </a:r>
            <a:r>
              <a:rPr lang="sk-SK" dirty="0"/>
              <a:t> 4 </a:t>
            </a:r>
            <a:r>
              <a:rPr lang="sk-SK" dirty="0" err="1"/>
              <a:t>types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conditional</a:t>
            </a:r>
            <a:r>
              <a:rPr lang="sk-SK" dirty="0"/>
              <a:t> </a:t>
            </a:r>
            <a:r>
              <a:rPr lang="sk-SK" dirty="0" err="1"/>
              <a:t>sentences</a:t>
            </a:r>
            <a:r>
              <a:rPr lang="sk-SK" dirty="0"/>
              <a:t> (Type 0, 1, 2, 3) and </a:t>
            </a:r>
            <a:r>
              <a:rPr lang="sk-SK" dirty="0" err="1"/>
              <a:t>also</a:t>
            </a:r>
            <a:r>
              <a:rPr lang="sk-SK" dirty="0"/>
              <a:t>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inversion</a:t>
            </a:r>
            <a:endParaRPr lang="sk-SK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concession</a:t>
            </a:r>
            <a:r>
              <a:rPr lang="sk-SK" dirty="0"/>
              <a:t> (</a:t>
            </a:r>
            <a:r>
              <a:rPr lang="sk-SK" dirty="0" err="1"/>
              <a:t>opposition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/>
              <a:t>Although</a:t>
            </a:r>
            <a:r>
              <a:rPr lang="sk-SK" dirty="0"/>
              <a:t>,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if</a:t>
            </a:r>
            <a:r>
              <a:rPr lang="sk-SK" dirty="0"/>
              <a:t>, </a:t>
            </a:r>
            <a:r>
              <a:rPr lang="sk-SK" dirty="0" err="1"/>
              <a:t>even</a:t>
            </a:r>
            <a:r>
              <a:rPr lang="sk-SK" dirty="0"/>
              <a:t> </a:t>
            </a:r>
            <a:r>
              <a:rPr lang="sk-SK" dirty="0" err="1"/>
              <a:t>though</a:t>
            </a:r>
            <a:r>
              <a:rPr lang="sk-SK" dirty="0"/>
              <a:t>, </a:t>
            </a:r>
            <a:r>
              <a:rPr lang="sk-SK" dirty="0" err="1"/>
              <a:t>though</a:t>
            </a:r>
            <a:endParaRPr lang="sk-SK" dirty="0"/>
          </a:p>
          <a:p>
            <a:r>
              <a:rPr lang="sk-SK" dirty="0" err="1"/>
              <a:t>We</a:t>
            </a:r>
            <a:r>
              <a:rPr lang="sk-SK" dirty="0"/>
              <a:t> are </a:t>
            </a:r>
            <a:r>
              <a:rPr lang="sk-SK" dirty="0" err="1"/>
              <a:t>enjoying</a:t>
            </a:r>
            <a:r>
              <a:rPr lang="sk-SK" dirty="0"/>
              <a:t> </a:t>
            </a:r>
            <a:r>
              <a:rPr lang="sk-SK" dirty="0" err="1"/>
              <a:t>ourselves</a:t>
            </a:r>
            <a:r>
              <a:rPr lang="sk-SK" dirty="0"/>
              <a:t> </a:t>
            </a:r>
            <a:r>
              <a:rPr lang="sk-SK" b="1" dirty="0" err="1"/>
              <a:t>although</a:t>
            </a:r>
            <a:r>
              <a:rPr lang="sk-SK" b="1" dirty="0"/>
              <a:t>/</a:t>
            </a:r>
            <a:r>
              <a:rPr lang="sk-SK" b="1" dirty="0" err="1"/>
              <a:t>though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weather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bad</a:t>
            </a:r>
            <a:r>
              <a:rPr lang="sk-SK" b="1" dirty="0"/>
              <a:t>.</a:t>
            </a:r>
          </a:p>
          <a:p>
            <a:r>
              <a:rPr lang="sk-SK" b="1" dirty="0" err="1"/>
              <a:t>Even</a:t>
            </a:r>
            <a:r>
              <a:rPr lang="sk-SK" b="1" dirty="0"/>
              <a:t> </a:t>
            </a:r>
            <a:r>
              <a:rPr lang="sk-SK" b="1" dirty="0" err="1"/>
              <a:t>though</a:t>
            </a:r>
            <a:r>
              <a:rPr lang="sk-SK" b="1" dirty="0"/>
              <a:t> I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not</a:t>
            </a:r>
            <a:r>
              <a:rPr lang="sk-SK" b="1" dirty="0"/>
              <a:t> </a:t>
            </a:r>
            <a:r>
              <a:rPr lang="sk-SK" b="1" dirty="0" err="1"/>
              <a:t>sleepy</a:t>
            </a:r>
            <a:r>
              <a:rPr lang="sk-SK" dirty="0"/>
              <a:t>, I </a:t>
            </a:r>
            <a:r>
              <a:rPr lang="sk-SK" dirty="0" err="1"/>
              <a:t>went</a:t>
            </a:r>
            <a:r>
              <a:rPr lang="sk-SK" dirty="0"/>
              <a:t> to </a:t>
            </a:r>
            <a:r>
              <a:rPr lang="sk-SK" dirty="0" err="1"/>
              <a:t>bed</a:t>
            </a:r>
            <a:r>
              <a:rPr lang="sk-SK" dirty="0"/>
              <a:t>.</a:t>
            </a:r>
          </a:p>
          <a:p>
            <a:r>
              <a:rPr lang="sk-SK" dirty="0" err="1"/>
              <a:t>Nevertheless</a:t>
            </a:r>
            <a:r>
              <a:rPr lang="sk-SK" dirty="0"/>
              <a:t>, </a:t>
            </a:r>
            <a:r>
              <a:rPr lang="sk-SK" dirty="0" err="1"/>
              <a:t>however</a:t>
            </a:r>
            <a:r>
              <a:rPr lang="sk-SK" dirty="0"/>
              <a:t>, </a:t>
            </a:r>
            <a:r>
              <a:rPr lang="sk-SK" dirty="0" err="1"/>
              <a:t>nonetheless</a:t>
            </a:r>
            <a:r>
              <a:rPr lang="sk-SK" dirty="0"/>
              <a:t> (a predsa)</a:t>
            </a:r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dark</a:t>
            </a:r>
            <a:r>
              <a:rPr lang="sk-SK" dirty="0"/>
              <a:t>, </a:t>
            </a:r>
            <a:r>
              <a:rPr lang="sk-SK" b="1" dirty="0" err="1"/>
              <a:t>however</a:t>
            </a:r>
            <a:r>
              <a:rPr lang="sk-SK" b="1" dirty="0"/>
              <a:t>,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went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a </a:t>
            </a:r>
            <a:r>
              <a:rPr lang="sk-SK" dirty="0" err="1"/>
              <a:t>walk</a:t>
            </a:r>
            <a:r>
              <a:rPr lang="sk-SK" dirty="0"/>
              <a:t>.</a:t>
            </a:r>
          </a:p>
          <a:p>
            <a:r>
              <a:rPr lang="sk-SK" dirty="0" err="1"/>
              <a:t>Despite</a:t>
            </a:r>
            <a:r>
              <a:rPr lang="sk-SK" dirty="0"/>
              <a:t>, in spite </a:t>
            </a:r>
            <a:r>
              <a:rPr lang="sk-SK" dirty="0" err="1"/>
              <a:t>of</a:t>
            </a:r>
            <a:r>
              <a:rPr lang="sk-SK" dirty="0"/>
              <a:t>, </a:t>
            </a:r>
            <a:r>
              <a:rPr lang="sk-SK" dirty="0" err="1"/>
              <a:t>for</a:t>
            </a:r>
            <a:endParaRPr lang="sk-SK" dirty="0"/>
          </a:p>
          <a:p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went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a </a:t>
            </a:r>
            <a:r>
              <a:rPr lang="sk-SK" dirty="0" err="1"/>
              <a:t>walk</a:t>
            </a:r>
            <a:r>
              <a:rPr lang="sk-SK" dirty="0"/>
              <a:t> </a:t>
            </a:r>
            <a:r>
              <a:rPr lang="sk-SK" b="1" dirty="0"/>
              <a:t>in spite </a:t>
            </a:r>
            <a:r>
              <a:rPr lang="sk-SK" b="1" dirty="0" err="1"/>
              <a:t>of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fact</a:t>
            </a:r>
            <a:r>
              <a:rPr lang="sk-SK" b="1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weather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terrible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contrast</a:t>
            </a:r>
            <a:r>
              <a:rPr lang="sk-SK" dirty="0"/>
              <a:t> (</a:t>
            </a:r>
            <a:r>
              <a:rPr lang="sk-SK" dirty="0" err="1"/>
              <a:t>direct</a:t>
            </a:r>
            <a:r>
              <a:rPr lang="sk-SK" dirty="0"/>
              <a:t> </a:t>
            </a:r>
            <a:r>
              <a:rPr lang="sk-SK" dirty="0" err="1"/>
              <a:t>opposition</a:t>
            </a:r>
            <a:r>
              <a:rPr lang="sk-SK" dirty="0"/>
              <a:t>, just </a:t>
            </a:r>
            <a:r>
              <a:rPr lang="sk-SK" dirty="0" err="1"/>
              <a:t>opposite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true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i="1" u="sng" dirty="0" err="1"/>
              <a:t>While</a:t>
            </a:r>
            <a:r>
              <a:rPr lang="sk-SK" i="1" u="sng" dirty="0"/>
              <a:t>, </a:t>
            </a:r>
            <a:r>
              <a:rPr lang="sk-SK" i="1" u="sng" dirty="0" err="1"/>
              <a:t>whereas</a:t>
            </a:r>
            <a:endParaRPr lang="sk-SK" i="1" u="sng" dirty="0"/>
          </a:p>
          <a:p>
            <a:r>
              <a:rPr lang="sk-SK" b="1" dirty="0" err="1"/>
              <a:t>Whereas</a:t>
            </a:r>
            <a:r>
              <a:rPr lang="sk-SK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lively</a:t>
            </a:r>
            <a:r>
              <a:rPr lang="sk-SK" dirty="0"/>
              <a:t> and </a:t>
            </a:r>
            <a:r>
              <a:rPr lang="sk-SK" dirty="0" err="1"/>
              <a:t>talkative</a:t>
            </a:r>
            <a:r>
              <a:rPr lang="sk-SK" dirty="0"/>
              <a:t>,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sister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quiet</a:t>
            </a:r>
            <a:r>
              <a:rPr lang="sk-SK" dirty="0"/>
              <a:t> and </a:t>
            </a:r>
            <a:r>
              <a:rPr lang="sk-SK" dirty="0" err="1"/>
              <a:t>reserved</a:t>
            </a:r>
            <a:r>
              <a:rPr lang="sk-SK" dirty="0"/>
              <a:t>.</a:t>
            </a:r>
          </a:p>
          <a:p>
            <a:r>
              <a:rPr lang="sk-SK" i="1" u="sng" dirty="0" err="1"/>
              <a:t>However</a:t>
            </a:r>
            <a:r>
              <a:rPr lang="sk-SK" i="1" u="sng" dirty="0"/>
              <a:t>, on </a:t>
            </a:r>
            <a:r>
              <a:rPr lang="sk-SK" i="1" u="sng" dirty="0" err="1"/>
              <a:t>the</a:t>
            </a:r>
            <a:r>
              <a:rPr lang="sk-SK" i="1" u="sng" dirty="0"/>
              <a:t> </a:t>
            </a:r>
            <a:r>
              <a:rPr lang="sk-SK" i="1" u="sng" dirty="0" err="1"/>
              <a:t>other</a:t>
            </a:r>
            <a:r>
              <a:rPr lang="sk-SK" i="1" u="sng" dirty="0"/>
              <a:t> </a:t>
            </a:r>
            <a:r>
              <a:rPr lang="sk-SK" i="1" u="sng" dirty="0" err="1"/>
              <a:t>hand</a:t>
            </a:r>
            <a:r>
              <a:rPr lang="sk-SK" i="1" u="sng" dirty="0"/>
              <a:t>, on </a:t>
            </a:r>
            <a:r>
              <a:rPr lang="sk-SK" i="1" u="sng" dirty="0" err="1"/>
              <a:t>the</a:t>
            </a:r>
            <a:r>
              <a:rPr lang="sk-SK" i="1" u="sng" dirty="0"/>
              <a:t> </a:t>
            </a:r>
            <a:r>
              <a:rPr lang="sk-SK" i="1" u="sng" dirty="0" err="1"/>
              <a:t>contrary</a:t>
            </a:r>
            <a:endParaRPr lang="sk-SK" i="1" u="sng" dirty="0"/>
          </a:p>
          <a:p>
            <a:r>
              <a:rPr lang="sk-SK" dirty="0" err="1"/>
              <a:t>Mick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good</a:t>
            </a:r>
            <a:r>
              <a:rPr lang="sk-SK" dirty="0"/>
              <a:t>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maths</a:t>
            </a:r>
            <a:r>
              <a:rPr lang="sk-SK" dirty="0"/>
              <a:t>, </a:t>
            </a:r>
            <a:r>
              <a:rPr lang="sk-SK" b="1" dirty="0"/>
              <a:t>on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contrary</a:t>
            </a:r>
            <a:r>
              <a:rPr lang="sk-SK" dirty="0"/>
              <a:t>, </a:t>
            </a:r>
            <a:r>
              <a:rPr lang="sk-SK" dirty="0" err="1"/>
              <a:t>he</a:t>
            </a:r>
            <a:r>
              <a:rPr lang="sk-SK" dirty="0"/>
              <a:t> has </a:t>
            </a:r>
            <a:r>
              <a:rPr lang="sk-SK" dirty="0" err="1"/>
              <a:t>difficulties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English</a:t>
            </a:r>
            <a:r>
              <a:rPr lang="sk-SK" dirty="0"/>
              <a:t>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Similarity</a:t>
            </a:r>
            <a:r>
              <a:rPr lang="sk-SK" dirty="0"/>
              <a:t> and </a:t>
            </a:r>
            <a:r>
              <a:rPr lang="sk-SK" dirty="0" err="1"/>
              <a:t>Comparison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err="1"/>
              <a:t>Semantic</a:t>
            </a:r>
            <a:r>
              <a:rPr lang="sk-SK" dirty="0"/>
              <a:t> </a:t>
            </a:r>
            <a:r>
              <a:rPr lang="sk-SK" dirty="0" err="1"/>
              <a:t>blend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manner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  <a:p>
            <a:r>
              <a:rPr lang="sk-SK" b="1" dirty="0" err="1"/>
              <a:t>Similarity</a:t>
            </a:r>
            <a:r>
              <a:rPr lang="sk-SK" b="1" dirty="0"/>
              <a:t>: </a:t>
            </a:r>
            <a:r>
              <a:rPr lang="sk-SK" b="1" dirty="0" err="1"/>
              <a:t>As</a:t>
            </a:r>
            <a:r>
              <a:rPr lang="sk-SK" b="1" dirty="0"/>
              <a:t>, </a:t>
            </a:r>
            <a:r>
              <a:rPr lang="sk-SK" b="1" dirty="0" err="1"/>
              <a:t>like</a:t>
            </a:r>
            <a:endParaRPr lang="sk-SK" b="1" dirty="0"/>
          </a:p>
          <a:p>
            <a:r>
              <a:rPr lang="sk-SK" dirty="0" err="1"/>
              <a:t>Please</a:t>
            </a:r>
            <a:r>
              <a:rPr lang="sk-SK" dirty="0"/>
              <a:t> </a:t>
            </a:r>
            <a:r>
              <a:rPr lang="sk-SK" b="1" dirty="0"/>
              <a:t>do (</a:t>
            </a:r>
            <a:r>
              <a:rPr lang="sk-SK" b="1" dirty="0" err="1"/>
              <a:t>exactly</a:t>
            </a:r>
            <a:r>
              <a:rPr lang="sk-SK" b="1" dirty="0"/>
              <a:t>) </a:t>
            </a:r>
            <a:r>
              <a:rPr lang="sk-SK" b="1" dirty="0" err="1"/>
              <a:t>as</a:t>
            </a:r>
            <a:r>
              <a:rPr lang="sk-SK" b="1" dirty="0"/>
              <a:t> I </a:t>
            </a:r>
            <a:r>
              <a:rPr lang="sk-SK" b="1" dirty="0" err="1"/>
              <a:t>said</a:t>
            </a:r>
            <a:r>
              <a:rPr lang="sk-SK" b="1" dirty="0"/>
              <a:t>.</a:t>
            </a:r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(just) </a:t>
            </a:r>
            <a:r>
              <a:rPr lang="sk-SK" b="1" dirty="0" err="1"/>
              <a:t>like</a:t>
            </a:r>
            <a:r>
              <a:rPr lang="sk-SK" b="1" dirty="0"/>
              <a:t> I </a:t>
            </a:r>
            <a:r>
              <a:rPr lang="sk-SK" b="1" dirty="0" err="1"/>
              <a:t>imagined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would</a:t>
            </a:r>
            <a:r>
              <a:rPr lang="sk-SK" b="1" dirty="0"/>
              <a:t> </a:t>
            </a:r>
            <a:r>
              <a:rPr lang="sk-SK" b="1" dirty="0" err="1"/>
              <a:t>be</a:t>
            </a:r>
            <a:r>
              <a:rPr lang="sk-SK" b="1" dirty="0"/>
              <a:t>.</a:t>
            </a:r>
          </a:p>
          <a:p>
            <a:r>
              <a:rPr lang="sk-SK" b="1" dirty="0" err="1"/>
              <a:t>Comparison</a:t>
            </a:r>
            <a:r>
              <a:rPr lang="sk-SK" b="1" dirty="0"/>
              <a:t>: </a:t>
            </a:r>
            <a:r>
              <a:rPr lang="sk-SK" b="1" dirty="0" err="1"/>
              <a:t>as</a:t>
            </a:r>
            <a:r>
              <a:rPr lang="sk-SK" b="1" dirty="0"/>
              <a:t>,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if</a:t>
            </a:r>
            <a:r>
              <a:rPr lang="sk-SK" b="1" dirty="0"/>
              <a:t>,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though</a:t>
            </a:r>
            <a:r>
              <a:rPr lang="sk-SK" b="1" dirty="0"/>
              <a:t>, </a:t>
            </a:r>
            <a:r>
              <a:rPr lang="sk-SK" b="1" dirty="0" err="1"/>
              <a:t>than</a:t>
            </a:r>
            <a:r>
              <a:rPr lang="sk-SK" b="1" dirty="0"/>
              <a:t>, </a:t>
            </a:r>
            <a:r>
              <a:rPr lang="sk-SK" b="1" dirty="0" err="1"/>
              <a:t>like</a:t>
            </a:r>
            <a:endParaRPr lang="sk-SK" b="1" dirty="0"/>
          </a:p>
          <a:p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looks</a:t>
            </a:r>
            <a:r>
              <a:rPr lang="sk-SK" dirty="0"/>
              <a:t> </a:t>
            </a:r>
            <a:r>
              <a:rPr lang="sk-SK" b="1" dirty="0" err="1"/>
              <a:t>like</a:t>
            </a:r>
            <a:r>
              <a:rPr lang="sk-SK" b="1" dirty="0"/>
              <a:t> </a:t>
            </a:r>
            <a:r>
              <a:rPr lang="sk-SK" b="1" dirty="0" err="1"/>
              <a:t>rain</a:t>
            </a:r>
            <a:r>
              <a:rPr lang="sk-SK" b="1" dirty="0"/>
              <a:t>.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behaved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if</a:t>
            </a:r>
            <a:r>
              <a:rPr lang="sk-SK" b="1" dirty="0"/>
              <a:t> </a:t>
            </a:r>
            <a:r>
              <a:rPr lang="sk-SK" b="1" dirty="0" err="1"/>
              <a:t>she</a:t>
            </a:r>
            <a:r>
              <a:rPr lang="sk-SK" b="1" dirty="0"/>
              <a:t> </a:t>
            </a:r>
            <a:r>
              <a:rPr lang="sk-SK" b="1" dirty="0" err="1"/>
              <a:t>were</a:t>
            </a:r>
            <a:r>
              <a:rPr lang="sk-SK" b="1" dirty="0"/>
              <a:t> a </a:t>
            </a:r>
            <a:r>
              <a:rPr lang="sk-SK" b="1" dirty="0" err="1"/>
              <a:t>child</a:t>
            </a:r>
            <a:r>
              <a:rPr lang="sk-SK" dirty="0"/>
              <a:t>.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dirty="0" err="1"/>
              <a:t>tall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sister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.</a:t>
            </a:r>
          </a:p>
          <a:p>
            <a:r>
              <a:rPr lang="sk-SK" dirty="0"/>
              <a:t>Jane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tall</a:t>
            </a:r>
            <a:r>
              <a:rPr lang="sk-SK" b="1" dirty="0" err="1"/>
              <a:t>er</a:t>
            </a:r>
            <a:r>
              <a:rPr lang="sk-SK" dirty="0"/>
              <a:t> </a:t>
            </a:r>
            <a:r>
              <a:rPr lang="sk-SK" b="1" dirty="0" err="1"/>
              <a:t>than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brother</a:t>
            </a:r>
            <a:r>
              <a:rPr lang="sk-SK" dirty="0"/>
              <a:t>.</a:t>
            </a:r>
          </a:p>
          <a:p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b="1" dirty="0" err="1"/>
              <a:t>too</a:t>
            </a:r>
            <a:r>
              <a:rPr lang="sk-SK" dirty="0"/>
              <a:t> </a:t>
            </a:r>
            <a:r>
              <a:rPr lang="sk-SK" dirty="0" err="1"/>
              <a:t>polite</a:t>
            </a:r>
            <a:r>
              <a:rPr lang="sk-SK" dirty="0"/>
              <a:t> </a:t>
            </a:r>
            <a:r>
              <a:rPr lang="sk-SK" b="1" dirty="0"/>
              <a:t>to</a:t>
            </a:r>
            <a:r>
              <a:rPr lang="sk-SK" dirty="0"/>
              <a:t> </a:t>
            </a:r>
            <a:r>
              <a:rPr lang="sk-SK" dirty="0" err="1"/>
              <a:t>say</a:t>
            </a:r>
            <a:r>
              <a:rPr lang="sk-SK" dirty="0"/>
              <a:t> </a:t>
            </a:r>
            <a:r>
              <a:rPr lang="sk-SK" dirty="0" err="1"/>
              <a:t>anything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Examples</a:t>
            </a:r>
            <a:r>
              <a:rPr lang="sk-SK" dirty="0"/>
              <a:t>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err="1"/>
              <a:t>Time</a:t>
            </a:r>
            <a:r>
              <a:rPr lang="sk-SK" dirty="0"/>
              <a:t>: </a:t>
            </a:r>
            <a:r>
              <a:rPr lang="sk-SK" b="1" dirty="0" err="1"/>
              <a:t>When</a:t>
            </a:r>
            <a:r>
              <a:rPr lang="sk-SK" b="1" dirty="0"/>
              <a:t> </a:t>
            </a:r>
            <a:r>
              <a:rPr lang="sk-SK" b="1" dirty="0" err="1"/>
              <a:t>she</a:t>
            </a:r>
            <a:r>
              <a:rPr lang="sk-SK" b="1" dirty="0"/>
              <a:t> </a:t>
            </a:r>
            <a:r>
              <a:rPr lang="sk-SK" b="1" dirty="0" err="1"/>
              <a:t>gets</a:t>
            </a:r>
            <a:r>
              <a:rPr lang="sk-SK" b="1" dirty="0"/>
              <a:t> </a:t>
            </a:r>
            <a:r>
              <a:rPr lang="sk-SK" b="1" dirty="0" err="1"/>
              <a:t>her</a:t>
            </a:r>
            <a:r>
              <a:rPr lang="sk-SK" b="1" dirty="0"/>
              <a:t> </a:t>
            </a:r>
            <a:r>
              <a:rPr lang="sk-SK" b="1" dirty="0" err="1"/>
              <a:t>driving</a:t>
            </a:r>
            <a:r>
              <a:rPr lang="sk-SK" b="1" dirty="0"/>
              <a:t> </a:t>
            </a:r>
            <a:r>
              <a:rPr lang="sk-SK" b="1" dirty="0" err="1"/>
              <a:t>license</a:t>
            </a:r>
            <a:r>
              <a:rPr lang="sk-SK" dirty="0"/>
              <a:t>, </a:t>
            </a:r>
            <a:r>
              <a:rPr lang="sk-SK" dirty="0" err="1"/>
              <a:t>her</a:t>
            </a:r>
            <a:r>
              <a:rPr lang="sk-SK" dirty="0"/>
              <a:t> </a:t>
            </a:r>
            <a:r>
              <a:rPr lang="sk-SK" dirty="0" err="1"/>
              <a:t>father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buy</a:t>
            </a:r>
            <a:r>
              <a:rPr lang="sk-SK" dirty="0"/>
              <a:t> </a:t>
            </a:r>
            <a:r>
              <a:rPr lang="sk-SK" dirty="0" err="1"/>
              <a:t>her</a:t>
            </a:r>
            <a:r>
              <a:rPr lang="sk-SK" dirty="0"/>
              <a:t> a new </a:t>
            </a:r>
            <a:r>
              <a:rPr lang="sk-SK" dirty="0" err="1"/>
              <a:t>car</a:t>
            </a:r>
            <a:r>
              <a:rPr lang="sk-SK" dirty="0"/>
              <a:t>.</a:t>
            </a:r>
          </a:p>
          <a:p>
            <a:r>
              <a:rPr lang="sk-SK" u="sng" dirty="0" err="1"/>
              <a:t>Place</a:t>
            </a:r>
            <a:r>
              <a:rPr lang="sk-SK" dirty="0"/>
              <a:t>: </a:t>
            </a:r>
            <a:r>
              <a:rPr lang="sk-SK" b="1" dirty="0" err="1"/>
              <a:t>Wherever</a:t>
            </a:r>
            <a:r>
              <a:rPr lang="sk-SK" b="1" dirty="0"/>
              <a:t> </a:t>
            </a:r>
            <a:r>
              <a:rPr lang="sk-SK" b="1" dirty="0" err="1"/>
              <a:t>you</a:t>
            </a:r>
            <a:r>
              <a:rPr lang="sk-SK" b="1" dirty="0"/>
              <a:t> </a:t>
            </a:r>
            <a:r>
              <a:rPr lang="sk-SK" b="1" dirty="0" err="1"/>
              <a:t>go</a:t>
            </a:r>
            <a:r>
              <a:rPr lang="sk-SK" dirty="0"/>
              <a:t>, I </a:t>
            </a:r>
            <a:r>
              <a:rPr lang="sk-SK" dirty="0" err="1"/>
              <a:t>will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</a:t>
            </a:r>
            <a:r>
              <a:rPr lang="sk-SK" dirty="0" err="1"/>
              <a:t>with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.</a:t>
            </a:r>
          </a:p>
          <a:p>
            <a:r>
              <a:rPr lang="sk-SK" u="sng" dirty="0" err="1"/>
              <a:t>Manner</a:t>
            </a:r>
            <a:r>
              <a:rPr lang="sk-SK" dirty="0"/>
              <a:t>: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inspected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if</a:t>
            </a:r>
            <a:r>
              <a:rPr lang="sk-SK" b="1" dirty="0"/>
              <a:t> I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guilty</a:t>
            </a:r>
            <a:r>
              <a:rPr lang="sk-SK" dirty="0"/>
              <a:t>.</a:t>
            </a:r>
          </a:p>
          <a:p>
            <a:r>
              <a:rPr lang="sk-SK" u="sng" dirty="0" err="1"/>
              <a:t>Reason</a:t>
            </a:r>
            <a:r>
              <a:rPr lang="sk-SK" dirty="0"/>
              <a:t>: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should</a:t>
            </a:r>
            <a:r>
              <a:rPr lang="sk-SK" dirty="0"/>
              <a:t> </a:t>
            </a:r>
            <a:r>
              <a:rPr lang="sk-SK" dirty="0" err="1"/>
              <a:t>go</a:t>
            </a:r>
            <a:r>
              <a:rPr lang="sk-SK" dirty="0"/>
              <a:t> to </a:t>
            </a:r>
            <a:r>
              <a:rPr lang="sk-SK" dirty="0" err="1"/>
              <a:t>the</a:t>
            </a:r>
            <a:r>
              <a:rPr lang="sk-SK" dirty="0"/>
              <a:t> party </a:t>
            </a:r>
            <a:r>
              <a:rPr lang="sk-SK" b="1" dirty="0" err="1"/>
              <a:t>because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b="1" dirty="0"/>
              <a:t> </a:t>
            </a:r>
            <a:r>
              <a:rPr lang="sk-SK" b="1" dirty="0" err="1"/>
              <a:t>would</a:t>
            </a:r>
            <a:r>
              <a:rPr lang="sk-SK" b="1" dirty="0"/>
              <a:t> </a:t>
            </a:r>
            <a:r>
              <a:rPr lang="sk-SK" b="1" dirty="0" err="1"/>
              <a:t>be</a:t>
            </a:r>
            <a:r>
              <a:rPr lang="sk-SK" b="1" dirty="0"/>
              <a:t> a </a:t>
            </a:r>
            <a:r>
              <a:rPr lang="sk-SK" b="1" dirty="0" err="1"/>
              <a:t>good</a:t>
            </a:r>
            <a:r>
              <a:rPr lang="sk-SK" b="1" dirty="0"/>
              <a:t> </a:t>
            </a:r>
            <a:r>
              <a:rPr lang="sk-SK" b="1" dirty="0" err="1"/>
              <a:t>way</a:t>
            </a:r>
            <a:r>
              <a:rPr lang="sk-SK" b="1" dirty="0"/>
              <a:t> to </a:t>
            </a:r>
            <a:r>
              <a:rPr lang="sk-SK" b="1" dirty="0" err="1"/>
              <a:t>meet</a:t>
            </a:r>
            <a:r>
              <a:rPr lang="sk-SK" b="1" dirty="0"/>
              <a:t> new </a:t>
            </a:r>
            <a:r>
              <a:rPr lang="sk-SK" b="1" dirty="0" err="1"/>
              <a:t>people</a:t>
            </a:r>
            <a:r>
              <a:rPr lang="sk-SK" dirty="0"/>
              <a:t>.</a:t>
            </a:r>
          </a:p>
          <a:p>
            <a:r>
              <a:rPr lang="sk-SK" u="sng" dirty="0" err="1"/>
              <a:t>Purpose</a:t>
            </a:r>
            <a:r>
              <a:rPr lang="sk-SK" dirty="0"/>
              <a:t>: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turn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radio</a:t>
            </a:r>
            <a:r>
              <a:rPr lang="sk-SK" dirty="0"/>
              <a:t> </a:t>
            </a:r>
            <a:r>
              <a:rPr lang="sk-SK" dirty="0" err="1"/>
              <a:t>down</a:t>
            </a:r>
            <a:r>
              <a:rPr lang="sk-SK" dirty="0"/>
              <a:t> </a:t>
            </a:r>
            <a:r>
              <a:rPr lang="sk-SK" b="1" dirty="0"/>
              <a:t>so </a:t>
            </a:r>
            <a:r>
              <a:rPr lang="sk-SK" b="1" dirty="0" err="1"/>
              <a:t>that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child</a:t>
            </a:r>
            <a:r>
              <a:rPr lang="sk-SK" b="1" dirty="0"/>
              <a:t> </a:t>
            </a:r>
            <a:r>
              <a:rPr lang="sk-SK" b="1" dirty="0" err="1"/>
              <a:t>could</a:t>
            </a:r>
            <a:r>
              <a:rPr lang="sk-SK" b="1" dirty="0"/>
              <a:t> </a:t>
            </a:r>
            <a:r>
              <a:rPr lang="sk-SK" b="1" dirty="0" err="1"/>
              <a:t>fall</a:t>
            </a:r>
            <a:r>
              <a:rPr lang="sk-SK" b="1" dirty="0"/>
              <a:t> </a:t>
            </a:r>
            <a:r>
              <a:rPr lang="sk-SK" b="1" dirty="0" err="1"/>
              <a:t>asleep</a:t>
            </a:r>
            <a:r>
              <a:rPr lang="sk-SK" b="1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 err="1"/>
              <a:t>Condition</a:t>
            </a:r>
            <a:r>
              <a:rPr lang="sk-SK" dirty="0"/>
              <a:t>: I am </a:t>
            </a:r>
            <a:r>
              <a:rPr lang="sk-SK" dirty="0" err="1"/>
              <a:t>going</a:t>
            </a:r>
            <a:r>
              <a:rPr lang="sk-SK" dirty="0"/>
              <a:t> to </a:t>
            </a:r>
            <a:r>
              <a:rPr lang="sk-SK" dirty="0" err="1"/>
              <a:t>feel</a:t>
            </a:r>
            <a:r>
              <a:rPr lang="sk-SK" dirty="0"/>
              <a:t> </a:t>
            </a:r>
            <a:r>
              <a:rPr lang="sk-SK" dirty="0" err="1"/>
              <a:t>lucky</a:t>
            </a:r>
            <a:r>
              <a:rPr lang="sk-SK" dirty="0"/>
              <a:t> </a:t>
            </a:r>
            <a:r>
              <a:rPr lang="sk-SK" b="1" dirty="0" err="1"/>
              <a:t>if</a:t>
            </a:r>
            <a:r>
              <a:rPr lang="sk-SK" b="1" dirty="0"/>
              <a:t> my </a:t>
            </a:r>
            <a:r>
              <a:rPr lang="sk-SK" b="1" dirty="0" err="1"/>
              <a:t>car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</a:t>
            </a:r>
            <a:r>
              <a:rPr lang="sk-SK" b="1" dirty="0" err="1"/>
              <a:t>not</a:t>
            </a:r>
            <a:r>
              <a:rPr lang="sk-SK" b="1" dirty="0"/>
              <a:t> </a:t>
            </a:r>
            <a:r>
              <a:rPr lang="sk-SK" b="1" dirty="0" err="1"/>
              <a:t>towed</a:t>
            </a:r>
            <a:r>
              <a:rPr lang="sk-SK" b="1" dirty="0"/>
              <a:t> </a:t>
            </a:r>
            <a:r>
              <a:rPr lang="sk-SK" b="1" dirty="0" err="1"/>
              <a:t>away</a:t>
            </a:r>
            <a:r>
              <a:rPr lang="sk-SK" b="1" dirty="0"/>
              <a:t>.</a:t>
            </a:r>
          </a:p>
          <a:p>
            <a:r>
              <a:rPr lang="sk-SK" u="sng" dirty="0" err="1"/>
              <a:t>Concession</a:t>
            </a:r>
            <a:r>
              <a:rPr lang="sk-SK" dirty="0"/>
              <a:t>: </a:t>
            </a:r>
            <a:r>
              <a:rPr lang="sk-SK" b="1" dirty="0" err="1"/>
              <a:t>Although</a:t>
            </a:r>
            <a:r>
              <a:rPr lang="sk-SK" b="1" dirty="0"/>
              <a:t> </a:t>
            </a:r>
            <a:r>
              <a:rPr lang="sk-SK" b="1" dirty="0" err="1"/>
              <a:t>she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very</a:t>
            </a:r>
            <a:r>
              <a:rPr lang="sk-SK" b="1" dirty="0"/>
              <a:t> </a:t>
            </a:r>
            <a:r>
              <a:rPr lang="sk-SK" b="1" dirty="0" err="1"/>
              <a:t>busy</a:t>
            </a:r>
            <a:r>
              <a:rPr lang="sk-SK" dirty="0"/>
              <a:t>,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willing</a:t>
            </a:r>
            <a:r>
              <a:rPr lang="sk-SK" dirty="0"/>
              <a:t> to </a:t>
            </a:r>
            <a:r>
              <a:rPr lang="sk-SK" dirty="0" err="1"/>
              <a:t>help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subordinator</a:t>
            </a:r>
            <a:r>
              <a:rPr lang="sk-SK" dirty="0"/>
              <a:t> – </a:t>
            </a:r>
            <a:r>
              <a:rPr lang="sk-SK" dirty="0" err="1"/>
              <a:t>several</a:t>
            </a:r>
            <a:r>
              <a:rPr lang="sk-SK" dirty="0"/>
              <a:t> </a:t>
            </a:r>
            <a:r>
              <a:rPr lang="sk-SK" dirty="0" err="1"/>
              <a:t>functions</a:t>
            </a:r>
            <a:r>
              <a:rPr lang="sk-SK" dirty="0"/>
              <a:t>/</a:t>
            </a:r>
            <a:r>
              <a:rPr lang="sk-SK" dirty="0" err="1"/>
              <a:t>meanings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same</a:t>
            </a:r>
            <a:r>
              <a:rPr lang="sk-SK" dirty="0"/>
              <a:t> </a:t>
            </a:r>
            <a:r>
              <a:rPr lang="sk-SK" dirty="0" err="1"/>
              <a:t>subordinator</a:t>
            </a:r>
            <a:r>
              <a:rPr lang="sk-SK" dirty="0"/>
              <a:t> </a:t>
            </a:r>
            <a:r>
              <a:rPr lang="sk-SK" b="1" i="1" u="sng" dirty="0" err="1"/>
              <a:t>as</a:t>
            </a:r>
            <a:r>
              <a:rPr lang="sk-SK" i="1" u="sng" dirty="0"/>
              <a:t> – </a:t>
            </a:r>
            <a:r>
              <a:rPr lang="sk-SK" i="1" u="sng" dirty="0" err="1"/>
              <a:t>but</a:t>
            </a:r>
            <a:r>
              <a:rPr lang="sk-SK" i="1" u="sng" dirty="0"/>
              <a:t> </a:t>
            </a:r>
            <a:r>
              <a:rPr lang="sk-SK" i="1" u="sng" dirty="0" err="1"/>
              <a:t>different</a:t>
            </a:r>
            <a:r>
              <a:rPr lang="sk-SK" i="1" u="sng" dirty="0"/>
              <a:t> </a:t>
            </a:r>
            <a:r>
              <a:rPr lang="sk-SK" i="1" u="sng" dirty="0" err="1"/>
              <a:t>meaning</a:t>
            </a:r>
            <a:r>
              <a:rPr lang="sk-SK" i="1" u="sng" dirty="0"/>
              <a:t>!!!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did</a:t>
            </a:r>
            <a:r>
              <a:rPr lang="sk-SK" dirty="0"/>
              <a:t>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work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his</a:t>
            </a:r>
            <a:r>
              <a:rPr lang="sk-SK" b="1" dirty="0"/>
              <a:t> boss had </a:t>
            </a:r>
            <a:r>
              <a:rPr lang="sk-SK" b="1" dirty="0" err="1"/>
              <a:t>instructed</a:t>
            </a:r>
            <a:r>
              <a:rPr lang="sk-SK" dirty="0"/>
              <a:t>. MANNER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cannot</a:t>
            </a:r>
            <a:r>
              <a:rPr lang="sk-SK" dirty="0"/>
              <a:t> </a:t>
            </a:r>
            <a:r>
              <a:rPr lang="sk-SK" dirty="0" err="1"/>
              <a:t>speak</a:t>
            </a:r>
            <a:r>
              <a:rPr lang="sk-SK" dirty="0"/>
              <a:t> </a:t>
            </a:r>
            <a:r>
              <a:rPr lang="sk-SK" dirty="0" err="1"/>
              <a:t>English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well</a:t>
            </a:r>
            <a:r>
              <a:rPr lang="sk-SK" b="1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he</a:t>
            </a:r>
            <a:r>
              <a:rPr lang="sk-SK" b="1" dirty="0"/>
              <a:t> </a:t>
            </a:r>
            <a:r>
              <a:rPr lang="sk-SK" b="1" dirty="0" err="1"/>
              <a:t>writes</a:t>
            </a:r>
            <a:r>
              <a:rPr lang="sk-SK" b="1" dirty="0"/>
              <a:t> </a:t>
            </a:r>
            <a:r>
              <a:rPr lang="sk-SK" b="1" dirty="0" err="1"/>
              <a:t>it</a:t>
            </a:r>
            <a:r>
              <a:rPr lang="sk-SK" dirty="0"/>
              <a:t>. COMPARISON</a:t>
            </a:r>
          </a:p>
          <a:p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decided</a:t>
            </a:r>
            <a:r>
              <a:rPr lang="sk-SK" dirty="0"/>
              <a:t> to </a:t>
            </a:r>
            <a:r>
              <a:rPr lang="sk-SK" dirty="0" err="1"/>
              <a:t>spend</a:t>
            </a:r>
            <a:r>
              <a:rPr lang="sk-SK" dirty="0"/>
              <a:t> </a:t>
            </a:r>
            <a:r>
              <a:rPr lang="sk-SK" dirty="0" err="1"/>
              <a:t>his</a:t>
            </a:r>
            <a:r>
              <a:rPr lang="sk-SK" dirty="0"/>
              <a:t> </a:t>
            </a:r>
            <a:r>
              <a:rPr lang="sk-SK" dirty="0" err="1"/>
              <a:t>holidays</a:t>
            </a:r>
            <a:r>
              <a:rPr lang="sk-SK" dirty="0"/>
              <a:t> in </a:t>
            </a:r>
            <a:r>
              <a:rPr lang="sk-SK" dirty="0" err="1"/>
              <a:t>Austria</a:t>
            </a:r>
            <a:r>
              <a:rPr lang="sk-SK" dirty="0"/>
              <a:t> </a:t>
            </a:r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he</a:t>
            </a:r>
            <a:r>
              <a:rPr lang="sk-SK" b="1" dirty="0"/>
              <a:t> had never </a:t>
            </a:r>
            <a:r>
              <a:rPr lang="sk-SK" b="1" dirty="0" err="1"/>
              <a:t>been</a:t>
            </a:r>
            <a:r>
              <a:rPr lang="sk-SK" b="1" dirty="0"/>
              <a:t> </a:t>
            </a:r>
            <a:r>
              <a:rPr lang="sk-SK" b="1" dirty="0" err="1"/>
              <a:t>there</a:t>
            </a:r>
            <a:r>
              <a:rPr lang="sk-SK" b="1" dirty="0"/>
              <a:t> </a:t>
            </a:r>
            <a:r>
              <a:rPr lang="sk-SK" b="1" dirty="0" err="1"/>
              <a:t>before</a:t>
            </a:r>
            <a:r>
              <a:rPr lang="sk-SK" dirty="0"/>
              <a:t>. REASON</a:t>
            </a:r>
          </a:p>
          <a:p>
            <a:r>
              <a:rPr lang="sk-SK" b="1" dirty="0" err="1"/>
              <a:t>As</a:t>
            </a:r>
            <a:r>
              <a:rPr lang="sk-SK" b="1" dirty="0"/>
              <a:t> </a:t>
            </a:r>
            <a:r>
              <a:rPr lang="sk-SK" b="1" dirty="0" err="1"/>
              <a:t>he</a:t>
            </a:r>
            <a:r>
              <a:rPr lang="sk-SK" b="1" dirty="0"/>
              <a:t> </a:t>
            </a:r>
            <a:r>
              <a:rPr lang="sk-SK" b="1" dirty="0" err="1"/>
              <a:t>was</a:t>
            </a:r>
            <a:r>
              <a:rPr lang="sk-SK" b="1" dirty="0"/>
              <a:t> </a:t>
            </a:r>
            <a:r>
              <a:rPr lang="sk-SK" b="1" dirty="0" err="1"/>
              <a:t>posting</a:t>
            </a:r>
            <a:r>
              <a:rPr lang="sk-SK" b="1" dirty="0"/>
              <a:t>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letter</a:t>
            </a:r>
            <a:r>
              <a:rPr lang="sk-SK" dirty="0"/>
              <a:t>, </a:t>
            </a:r>
            <a:r>
              <a:rPr lang="sk-SK" dirty="0" err="1"/>
              <a:t>he</a:t>
            </a:r>
            <a:r>
              <a:rPr lang="sk-SK" dirty="0"/>
              <a:t> </a:t>
            </a:r>
            <a:r>
              <a:rPr lang="sk-SK" dirty="0" err="1"/>
              <a:t>realized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he</a:t>
            </a:r>
            <a:r>
              <a:rPr lang="sk-SK" dirty="0"/>
              <a:t> had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put</a:t>
            </a:r>
            <a:r>
              <a:rPr lang="sk-SK" dirty="0"/>
              <a:t> a </a:t>
            </a:r>
            <a:r>
              <a:rPr lang="sk-SK" dirty="0" err="1"/>
              <a:t>stamp</a:t>
            </a:r>
            <a:r>
              <a:rPr lang="sk-SK" dirty="0"/>
              <a:t> on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envelope</a:t>
            </a:r>
            <a:r>
              <a:rPr lang="sk-SK" dirty="0"/>
              <a:t>. TIME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Clauses</a:t>
            </a:r>
            <a:r>
              <a:rPr lang="sk-SK" dirty="0"/>
              <a:t> </a:t>
            </a:r>
            <a:r>
              <a:rPr lang="sk-SK" dirty="0" err="1"/>
              <a:t>of</a:t>
            </a:r>
            <a:r>
              <a:rPr lang="sk-SK" dirty="0"/>
              <a:t> </a:t>
            </a:r>
            <a:r>
              <a:rPr lang="sk-SK" dirty="0" err="1"/>
              <a:t>Time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Introduced</a:t>
            </a:r>
            <a:r>
              <a:rPr lang="sk-SK" dirty="0"/>
              <a:t> by </a:t>
            </a:r>
            <a:r>
              <a:rPr lang="sk-SK" dirty="0" err="1"/>
              <a:t>subordinators</a:t>
            </a:r>
            <a:r>
              <a:rPr lang="sk-SK" dirty="0"/>
              <a:t>: </a:t>
            </a:r>
            <a:r>
              <a:rPr lang="sk-SK" dirty="0" err="1"/>
              <a:t>when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, </a:t>
            </a:r>
            <a:r>
              <a:rPr lang="sk-SK" dirty="0" err="1"/>
              <a:t>after</a:t>
            </a:r>
            <a:r>
              <a:rPr lang="sk-SK" dirty="0"/>
              <a:t>, </a:t>
            </a:r>
            <a:r>
              <a:rPr lang="sk-SK" dirty="0" err="1"/>
              <a:t>before</a:t>
            </a:r>
            <a:r>
              <a:rPr lang="sk-SK" dirty="0"/>
              <a:t>, </a:t>
            </a:r>
            <a:r>
              <a:rPr lang="sk-SK" dirty="0" err="1"/>
              <a:t>while</a:t>
            </a:r>
            <a:r>
              <a:rPr lang="sk-SK" dirty="0"/>
              <a:t>, </a:t>
            </a:r>
            <a:r>
              <a:rPr lang="sk-SK" dirty="0" err="1"/>
              <a:t>until</a:t>
            </a:r>
            <a:r>
              <a:rPr lang="sk-SK" dirty="0"/>
              <a:t>, </a:t>
            </a:r>
            <a:r>
              <a:rPr lang="sk-SK" dirty="0" err="1"/>
              <a:t>since</a:t>
            </a:r>
            <a:endParaRPr lang="sk-SK" dirty="0"/>
          </a:p>
          <a:p>
            <a:r>
              <a:rPr lang="sk-SK" dirty="0" err="1"/>
              <a:t>Meanings</a:t>
            </a:r>
            <a:r>
              <a:rPr lang="sk-SK" dirty="0"/>
              <a:t>:</a:t>
            </a:r>
          </a:p>
          <a:p>
            <a:r>
              <a:rPr lang="sk-SK" dirty="0" err="1"/>
              <a:t>When</a:t>
            </a:r>
            <a:r>
              <a:rPr lang="sk-SK" dirty="0"/>
              <a:t> – </a:t>
            </a:r>
            <a:r>
              <a:rPr lang="sk-SK" dirty="0" err="1"/>
              <a:t>at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time</a:t>
            </a:r>
            <a:endParaRPr lang="sk-SK" dirty="0"/>
          </a:p>
          <a:p>
            <a:r>
              <a:rPr lang="sk-SK" dirty="0" err="1"/>
              <a:t>While</a:t>
            </a:r>
            <a:r>
              <a:rPr lang="sk-SK" dirty="0"/>
              <a:t>, </a:t>
            </a:r>
            <a:r>
              <a:rPr lang="sk-SK" dirty="0" err="1"/>
              <a:t>as</a:t>
            </a:r>
            <a:r>
              <a:rPr lang="sk-SK" dirty="0"/>
              <a:t> – </a:t>
            </a:r>
            <a:r>
              <a:rPr lang="sk-SK" dirty="0" err="1"/>
              <a:t>during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time</a:t>
            </a:r>
            <a:endParaRPr lang="sk-SK" dirty="0"/>
          </a:p>
          <a:p>
            <a:r>
              <a:rPr lang="sk-SK" dirty="0"/>
              <a:t>By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– </a:t>
            </a:r>
            <a:r>
              <a:rPr lang="sk-SK" dirty="0" err="1"/>
              <a:t>one</a:t>
            </a:r>
            <a:r>
              <a:rPr lang="sk-SK" dirty="0"/>
              <a:t> </a:t>
            </a:r>
            <a:r>
              <a:rPr lang="sk-SK" dirty="0" err="1"/>
              <a:t>event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completed</a:t>
            </a:r>
            <a:r>
              <a:rPr lang="sk-SK" dirty="0"/>
              <a:t> </a:t>
            </a:r>
            <a:r>
              <a:rPr lang="sk-SK" dirty="0" err="1"/>
              <a:t>before</a:t>
            </a:r>
            <a:r>
              <a:rPr lang="sk-SK" dirty="0"/>
              <a:t> </a:t>
            </a:r>
            <a:r>
              <a:rPr lang="sk-SK" dirty="0" err="1"/>
              <a:t>another</a:t>
            </a:r>
            <a:r>
              <a:rPr lang="sk-SK" dirty="0"/>
              <a:t> </a:t>
            </a:r>
            <a:r>
              <a:rPr lang="sk-SK" dirty="0" err="1"/>
              <a:t>event</a:t>
            </a:r>
            <a:endParaRPr lang="sk-SK" dirty="0"/>
          </a:p>
          <a:p>
            <a:r>
              <a:rPr lang="sk-SK" dirty="0" err="1"/>
              <a:t>Until</a:t>
            </a:r>
            <a:r>
              <a:rPr lang="sk-SK" dirty="0"/>
              <a:t>, </a:t>
            </a:r>
            <a:r>
              <a:rPr lang="sk-SK" dirty="0" err="1"/>
              <a:t>till</a:t>
            </a:r>
            <a:r>
              <a:rPr lang="sk-SK" dirty="0"/>
              <a:t> – to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time</a:t>
            </a:r>
            <a:r>
              <a:rPr lang="sk-SK" dirty="0"/>
              <a:t> and </a:t>
            </a:r>
            <a:r>
              <a:rPr lang="sk-SK" dirty="0" err="1"/>
              <a:t>then</a:t>
            </a:r>
            <a:r>
              <a:rPr lang="sk-SK" dirty="0"/>
              <a:t> no </a:t>
            </a:r>
            <a:r>
              <a:rPr lang="sk-SK" dirty="0" err="1"/>
              <a:t>longer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3035</Words>
  <Application>Microsoft Office PowerPoint</Application>
  <PresentationFormat>Prezentácia na obrazovke (4:3)</PresentationFormat>
  <Paragraphs>289</Paragraphs>
  <Slides>56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56</vt:i4>
      </vt:variant>
    </vt:vector>
  </HeadingPairs>
  <TitlesOfParts>
    <vt:vector size="59" baseType="lpstr">
      <vt:lpstr>Arial</vt:lpstr>
      <vt:lpstr>Calibri</vt:lpstr>
      <vt:lpstr>Motív Office</vt:lpstr>
      <vt:lpstr>Adverbial Clauses (Vedľajšie vety príslovkové)</vt:lpstr>
      <vt:lpstr>Adverbial clauses</vt:lpstr>
      <vt:lpstr>Adverbial clauses realise:</vt:lpstr>
      <vt:lpstr>Subordinators:</vt:lpstr>
      <vt:lpstr>Subordinators:</vt:lpstr>
      <vt:lpstr>Examples:</vt:lpstr>
      <vt:lpstr>Prezentácia programu PowerPoint</vt:lpstr>
      <vt:lpstr>One subordinator – several functions/meanings</vt:lpstr>
      <vt:lpstr>Clauses of Time</vt:lpstr>
      <vt:lpstr>Prezentácia programu PowerPoint</vt:lpstr>
      <vt:lpstr>Use of present tense, not future</vt:lpstr>
      <vt:lpstr>Reduction of Adverbial Clauses into Modifying Phrases (non-finite clauses)</vt:lpstr>
      <vt:lpstr>Non-finite adverbial clauses</vt:lpstr>
      <vt:lpstr>Clauses of Place</vt:lpstr>
      <vt:lpstr>Manner Clauses</vt:lpstr>
      <vt:lpstr>Reason and Cause Clauses</vt:lpstr>
      <vt:lpstr>Prezentácia programu PowerPoint</vt:lpstr>
      <vt:lpstr>Cause and Effect relationship in Non-finite clauses</vt:lpstr>
      <vt:lpstr>Prezentácia programu PowerPoint</vt:lpstr>
      <vt:lpstr>Result Clauses</vt:lpstr>
      <vt:lpstr>So+adj./adv. + that (so slowly that) so+quantifier+noun+that (so much work that)</vt:lpstr>
      <vt:lpstr>Purpose clauses</vt:lpstr>
      <vt:lpstr>Finite purpose clauses require modal auxiliary (can, could, will, would, may, might)</vt:lpstr>
      <vt:lpstr>So that – used with result and purpose clauses – can you see the difference?</vt:lpstr>
      <vt:lpstr>Prezentácia programu PowerPoint</vt:lpstr>
      <vt:lpstr>Conditional clauses</vt:lpstr>
      <vt:lpstr>Examples</vt:lpstr>
      <vt:lpstr>A conditional sentence has got two parts:</vt:lpstr>
      <vt:lpstr>4 types of conditional clauses</vt:lpstr>
      <vt:lpstr>Prezentácia programu PowerPoint</vt:lpstr>
      <vt:lpstr>Other examples for Type 0 – zero condition: cause and effect</vt:lpstr>
      <vt:lpstr>Type 1 (likely to happen), real, open, probable condition; open present or future condition</vt:lpstr>
      <vt:lpstr>Examples for Type 1 condition</vt:lpstr>
      <vt:lpstr>If + should - future, imperative, modal</vt:lpstr>
      <vt:lpstr>If + will/would – future, imperative, modal</vt:lpstr>
      <vt:lpstr>Imperative+conjunction + clause</vt:lpstr>
      <vt:lpstr>Type 2 – hypothetical, unlikely to happen, unreal present, future condition</vt:lpstr>
      <vt:lpstr>Some possible variations of Type 2 condition</vt:lpstr>
      <vt:lpstr>Prezentácia programu PowerPoint</vt:lpstr>
      <vt:lpstr>Prezentácia programu PowerPoint</vt:lpstr>
      <vt:lpstr>If + Would – polite requests/offers</vt:lpstr>
      <vt:lpstr>Inversion with WERE (If is omitted)</vt:lpstr>
      <vt:lpstr>Type 3 – unfulfilled condition in the past, unreal past condition</vt:lpstr>
      <vt:lpstr>Some variations of Type 3 condition</vt:lpstr>
      <vt:lpstr>Prezentácia programu PowerPoint</vt:lpstr>
      <vt:lpstr>Conditionals can be combined:</vt:lpstr>
      <vt:lpstr>Negative condition – unless (real conditionals)-if...not/ but for + NP (hypothetical conditionals)</vt:lpstr>
      <vt:lpstr>Alternative conditions</vt:lpstr>
      <vt:lpstr>Inversion with HAD (if – omitted), rather formal</vt:lpstr>
      <vt:lpstr>Other conditional conjunctions:</vt:lpstr>
      <vt:lpstr>Prezentácia programu PowerPoint</vt:lpstr>
      <vt:lpstr>Prezentácia programu PowerPoint</vt:lpstr>
      <vt:lpstr>Exercise:</vt:lpstr>
      <vt:lpstr>Clauses of concession (opposition)</vt:lpstr>
      <vt:lpstr>Clauses of contrast (direct opposition, just opposite is true)</vt:lpstr>
      <vt:lpstr>Clauses of Similarity and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Adverbial Clauses</dc:title>
  <dc:creator>Anicka</dc:creator>
  <cp:lastModifiedBy>Slatinska Anna, Mgr., PhD.</cp:lastModifiedBy>
  <cp:revision>46</cp:revision>
  <dcterms:created xsi:type="dcterms:W3CDTF">2015-07-29T08:53:18Z</dcterms:created>
  <dcterms:modified xsi:type="dcterms:W3CDTF">2021-11-24T07:02:50Z</dcterms:modified>
</cp:coreProperties>
</file>