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tinska Anna, Mgr., PhD." userId="f14beda4-910d-4725-948f-235bf06ddea3" providerId="ADAL" clId="{FE06E524-8B55-425B-A3E7-4254C4DA55C8}"/>
    <pc:docChg chg="custSel modSld">
      <pc:chgData name="Slatinska Anna, Mgr., PhD." userId="f14beda4-910d-4725-948f-235bf06ddea3" providerId="ADAL" clId="{FE06E524-8B55-425B-A3E7-4254C4DA55C8}" dt="2021-11-16T07:39:38.642" v="11"/>
      <pc:docMkLst>
        <pc:docMk/>
      </pc:docMkLst>
      <pc:sldChg chg="delSp modSp mod">
        <pc:chgData name="Slatinska Anna, Mgr., PhD." userId="f14beda4-910d-4725-948f-235bf06ddea3" providerId="ADAL" clId="{FE06E524-8B55-425B-A3E7-4254C4DA55C8}" dt="2021-11-10T12:49:25.435" v="7" actId="478"/>
        <pc:sldMkLst>
          <pc:docMk/>
          <pc:sldMk cId="0" sldId="256"/>
        </pc:sldMkLst>
        <pc:spChg chg="del mod">
          <ac:chgData name="Slatinska Anna, Mgr., PhD." userId="f14beda4-910d-4725-948f-235bf06ddea3" providerId="ADAL" clId="{FE06E524-8B55-425B-A3E7-4254C4DA55C8}" dt="2021-11-10T12:49:25.435" v="7" actId="478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FE06E524-8B55-425B-A3E7-4254C4DA55C8}" dt="2021-11-16T07:38:27.206" v="10" actId="20577"/>
        <pc:sldMkLst>
          <pc:docMk/>
          <pc:sldMk cId="0" sldId="258"/>
        </pc:sldMkLst>
        <pc:spChg chg="mod">
          <ac:chgData name="Slatinska Anna, Mgr., PhD." userId="f14beda4-910d-4725-948f-235bf06ddea3" providerId="ADAL" clId="{FE06E524-8B55-425B-A3E7-4254C4DA55C8}" dt="2021-11-16T07:38:27.206" v="10" actId="20577"/>
          <ac:spMkLst>
            <pc:docMk/>
            <pc:sldMk cId="0" sldId="258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FE06E524-8B55-425B-A3E7-4254C4DA55C8}" dt="2021-11-10T12:44:03.186" v="0" actId="478"/>
        <pc:sldMkLst>
          <pc:docMk/>
          <pc:sldMk cId="0" sldId="260"/>
        </pc:sldMkLst>
        <pc:spChg chg="del">
          <ac:chgData name="Slatinska Anna, Mgr., PhD." userId="f14beda4-910d-4725-948f-235bf06ddea3" providerId="ADAL" clId="{FE06E524-8B55-425B-A3E7-4254C4DA55C8}" dt="2021-11-10T12:44:03.186" v="0" actId="478"/>
          <ac:spMkLst>
            <pc:docMk/>
            <pc:sldMk cId="0" sldId="260"/>
            <ac:spMk id="2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FE06E524-8B55-425B-A3E7-4254C4DA55C8}" dt="2021-11-16T07:39:38.642" v="11"/>
        <pc:sldMkLst>
          <pc:docMk/>
          <pc:sldMk cId="0" sldId="261"/>
        </pc:sldMkLst>
        <pc:spChg chg="del">
          <ac:chgData name="Slatinska Anna, Mgr., PhD." userId="f14beda4-910d-4725-948f-235bf06ddea3" providerId="ADAL" clId="{FE06E524-8B55-425B-A3E7-4254C4DA55C8}" dt="2021-11-10T12:44:10.560" v="1" actId="478"/>
          <ac:spMkLst>
            <pc:docMk/>
            <pc:sldMk cId="0" sldId="261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FE06E524-8B55-425B-A3E7-4254C4DA55C8}" dt="2021-11-16T07:39:38.642" v="11"/>
          <ac:spMkLst>
            <pc:docMk/>
            <pc:sldMk cId="0" sldId="261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FE06E524-8B55-425B-A3E7-4254C4DA55C8}" dt="2021-11-10T12:44:15.902" v="2" actId="478"/>
        <pc:sldMkLst>
          <pc:docMk/>
          <pc:sldMk cId="0" sldId="262"/>
        </pc:sldMkLst>
        <pc:spChg chg="del">
          <ac:chgData name="Slatinska Anna, Mgr., PhD." userId="f14beda4-910d-4725-948f-235bf06ddea3" providerId="ADAL" clId="{FE06E524-8B55-425B-A3E7-4254C4DA55C8}" dt="2021-11-10T12:44:15.902" v="2" actId="478"/>
          <ac:spMkLst>
            <pc:docMk/>
            <pc:sldMk cId="0" sldId="262"/>
            <ac:spMk id="2" creationId="{00000000-0000-0000-0000-000000000000}"/>
          </ac:spMkLst>
        </pc:spChg>
      </pc:sldChg>
      <pc:sldChg chg="delSp mod">
        <pc:chgData name="Slatinska Anna, Mgr., PhD." userId="f14beda4-910d-4725-948f-235bf06ddea3" providerId="ADAL" clId="{FE06E524-8B55-425B-A3E7-4254C4DA55C8}" dt="2021-11-10T12:44:20.067" v="3" actId="478"/>
        <pc:sldMkLst>
          <pc:docMk/>
          <pc:sldMk cId="0" sldId="263"/>
        </pc:sldMkLst>
        <pc:spChg chg="del">
          <ac:chgData name="Slatinska Anna, Mgr., PhD." userId="f14beda4-910d-4725-948f-235bf06ddea3" providerId="ADAL" clId="{FE06E524-8B55-425B-A3E7-4254C4DA55C8}" dt="2021-11-10T12:44:20.067" v="3" actId="478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Slatinska Anna, Mgr., PhD." userId="f14beda4-910d-4725-948f-235bf06ddea3" providerId="ADAL" clId="{FE06E524-8B55-425B-A3E7-4254C4DA55C8}" dt="2021-11-10T13:10:16.652" v="8" actId="20577"/>
        <pc:sldMkLst>
          <pc:docMk/>
          <pc:sldMk cId="0" sldId="267"/>
        </pc:sldMkLst>
        <pc:spChg chg="mod">
          <ac:chgData name="Slatinska Anna, Mgr., PhD." userId="f14beda4-910d-4725-948f-235bf06ddea3" providerId="ADAL" clId="{FE06E524-8B55-425B-A3E7-4254C4DA55C8}" dt="2021-11-10T13:10:16.652" v="8" actId="20577"/>
          <ac:spMkLst>
            <pc:docMk/>
            <pc:sldMk cId="0" sldId="267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FE06E524-8B55-425B-A3E7-4254C4DA55C8}" dt="2021-11-10T12:44:51.474" v="4" actId="478"/>
        <pc:sldMkLst>
          <pc:docMk/>
          <pc:sldMk cId="0" sldId="269"/>
        </pc:sldMkLst>
        <pc:spChg chg="del">
          <ac:chgData name="Slatinska Anna, Mgr., PhD." userId="f14beda4-910d-4725-948f-235bf06ddea3" providerId="ADAL" clId="{FE06E524-8B55-425B-A3E7-4254C4DA55C8}" dt="2021-11-10T12:44:51.474" v="4" actId="478"/>
          <ac:spMkLst>
            <pc:docMk/>
            <pc:sldMk cId="0" sldId="26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B70D-D3A0-446F-8354-78A15EDBF68A}" type="datetimeFigureOut">
              <a:rPr lang="sk-SK" smtClean="0"/>
              <a:pPr/>
              <a:t>16. 11. 2021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9FA26-96B9-4640-8A9C-6E96958EE7B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(Vzťažné vety)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err="1"/>
              <a:t>of</a:t>
            </a:r>
            <a:r>
              <a:rPr lang="sk-SK" i="1" u="sng" dirty="0"/>
              <a:t> </a:t>
            </a:r>
            <a:r>
              <a:rPr lang="sk-SK" i="1" u="sng" dirty="0" err="1"/>
              <a:t>which</a:t>
            </a:r>
            <a:r>
              <a:rPr lang="sk-SK" i="1" u="sng" dirty="0"/>
              <a:t> </a:t>
            </a:r>
            <a:r>
              <a:rPr lang="sk-SK" i="1" dirty="0"/>
              <a:t>– </a:t>
            </a:r>
            <a:r>
              <a:rPr lang="sk-SK" i="1" dirty="0" err="1"/>
              <a:t>alternative</a:t>
            </a:r>
            <a:r>
              <a:rPr lang="sk-SK" i="1" dirty="0"/>
              <a:t> to </a:t>
            </a:r>
            <a:r>
              <a:rPr lang="sk-SK" i="1" dirty="0" err="1"/>
              <a:t>whose</a:t>
            </a:r>
            <a:endParaRPr lang="sk-SK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I´ve</a:t>
            </a:r>
            <a:r>
              <a:rPr lang="sk-SK" dirty="0"/>
              <a:t> </a:t>
            </a:r>
            <a:r>
              <a:rPr lang="sk-SK" dirty="0" err="1"/>
              <a:t>read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</a:t>
            </a:r>
            <a:r>
              <a:rPr lang="sk-SK" dirty="0"/>
              <a:t>,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main</a:t>
            </a:r>
            <a:r>
              <a:rPr lang="sk-SK" b="1" dirty="0"/>
              <a:t> </a:t>
            </a:r>
            <a:r>
              <a:rPr lang="sk-SK" b="1" dirty="0" err="1"/>
              <a:t>character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called</a:t>
            </a:r>
            <a:r>
              <a:rPr lang="sk-SK" b="1" dirty="0"/>
              <a:t> Norma</a:t>
            </a:r>
            <a:r>
              <a:rPr lang="sk-SK" dirty="0"/>
              <a:t>.</a:t>
            </a:r>
          </a:p>
          <a:p>
            <a:r>
              <a:rPr lang="sk-SK" dirty="0" err="1"/>
              <a:t>Mr</a:t>
            </a:r>
            <a:r>
              <a:rPr lang="sk-SK" dirty="0"/>
              <a:t>. </a:t>
            </a:r>
            <a:r>
              <a:rPr lang="sk-SK" dirty="0" err="1"/>
              <a:t>Reynolds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central</a:t>
            </a:r>
            <a:r>
              <a:rPr lang="sk-SK" dirty="0"/>
              <a:t> </a:t>
            </a:r>
            <a:r>
              <a:rPr lang="sk-SK" dirty="0" err="1"/>
              <a:t>figure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Royal</a:t>
            </a:r>
            <a:r>
              <a:rPr lang="sk-SK" dirty="0"/>
              <a:t> </a:t>
            </a:r>
            <a:r>
              <a:rPr lang="sk-SK" dirty="0" err="1"/>
              <a:t>Academy</a:t>
            </a:r>
            <a:r>
              <a:rPr lang="sk-SK" dirty="0"/>
              <a:t>,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first</a:t>
            </a:r>
            <a:r>
              <a:rPr lang="sk-SK" b="1" dirty="0"/>
              <a:t> </a:t>
            </a:r>
            <a:r>
              <a:rPr lang="sk-SK" b="1" dirty="0" err="1"/>
              <a:t>President</a:t>
            </a:r>
            <a:r>
              <a:rPr lang="sk-SK" dirty="0"/>
              <a:t>.</a:t>
            </a:r>
          </a:p>
          <a:p>
            <a:endParaRPr lang="sk-SK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i="1" u="sng" dirty="0" err="1"/>
              <a:t>that</a:t>
            </a:r>
            <a:endParaRPr lang="sk-SK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Used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both</a:t>
            </a:r>
            <a:r>
              <a:rPr lang="sk-SK" dirty="0"/>
              <a:t> </a:t>
            </a:r>
            <a:r>
              <a:rPr lang="sk-SK" dirty="0" err="1"/>
              <a:t>personal</a:t>
            </a:r>
            <a:r>
              <a:rPr lang="sk-SK" dirty="0"/>
              <a:t> and </a:t>
            </a:r>
            <a:r>
              <a:rPr lang="sk-SK" dirty="0" err="1"/>
              <a:t>non-personal</a:t>
            </a:r>
            <a:r>
              <a:rPr lang="sk-SK" dirty="0"/>
              <a:t> </a:t>
            </a:r>
            <a:r>
              <a:rPr lang="sk-SK" dirty="0" err="1"/>
              <a:t>reference</a:t>
            </a:r>
            <a:endParaRPr lang="sk-SK" dirty="0"/>
          </a:p>
          <a:p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follow</a:t>
            </a:r>
            <a:r>
              <a:rPr lang="sk-SK" dirty="0"/>
              <a:t> a </a:t>
            </a:r>
            <a:r>
              <a:rPr lang="sk-SK" dirty="0" err="1"/>
              <a:t>preposition</a:t>
            </a:r>
            <a:r>
              <a:rPr lang="sk-SK" dirty="0"/>
              <a:t> </a:t>
            </a:r>
          </a:p>
          <a:p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in </a:t>
            </a:r>
            <a:r>
              <a:rPr lang="sk-SK" dirty="0" err="1"/>
              <a:t>non-restrictive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  <a:p>
            <a:r>
              <a:rPr lang="sk-SK" dirty="0" err="1"/>
              <a:t>Refers</a:t>
            </a:r>
            <a:r>
              <a:rPr lang="sk-SK" dirty="0"/>
              <a:t> to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to</a:t>
            </a:r>
            <a:r>
              <a:rPr lang="sk-SK" dirty="0"/>
              <a:t> </a:t>
            </a:r>
            <a:r>
              <a:rPr lang="sk-SK" dirty="0" err="1"/>
              <a:t>object</a:t>
            </a:r>
            <a:endParaRPr lang="sk-SK" dirty="0"/>
          </a:p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50 </a:t>
            </a:r>
            <a:r>
              <a:rPr lang="sk-SK" dirty="0" err="1"/>
              <a:t>men</a:t>
            </a:r>
            <a:r>
              <a:rPr lang="sk-SK" dirty="0"/>
              <a:t> </a:t>
            </a:r>
            <a:r>
              <a:rPr lang="sk-SK" b="1" dirty="0" err="1"/>
              <a:t>who</a:t>
            </a:r>
            <a:r>
              <a:rPr lang="sk-SK" b="1" dirty="0"/>
              <a:t>/</a:t>
            </a:r>
            <a:r>
              <a:rPr lang="sk-SK" b="1" dirty="0" err="1"/>
              <a:t>that</a:t>
            </a:r>
            <a:r>
              <a:rPr lang="sk-SK" b="1" dirty="0"/>
              <a:t> are </a:t>
            </a:r>
            <a:r>
              <a:rPr lang="sk-SK" b="1" dirty="0" err="1"/>
              <a:t>working</a:t>
            </a:r>
            <a:r>
              <a:rPr lang="sk-SK" b="1" dirty="0"/>
              <a:t> </a:t>
            </a:r>
            <a:r>
              <a:rPr lang="sk-SK" b="1" dirty="0" err="1"/>
              <a:t>from</a:t>
            </a:r>
            <a:r>
              <a:rPr lang="sk-SK" b="1" dirty="0"/>
              <a:t> 7 to 8 </a:t>
            </a:r>
            <a:r>
              <a:rPr lang="sk-SK" b="1" dirty="0" err="1"/>
              <a:t>pm</a:t>
            </a:r>
            <a:r>
              <a:rPr lang="sk-SK" dirty="0"/>
              <a:t>, so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hope</a:t>
            </a:r>
            <a:r>
              <a:rPr lang="sk-SK" dirty="0"/>
              <a:t> to </a:t>
            </a:r>
            <a:r>
              <a:rPr lang="sk-SK" dirty="0" err="1"/>
              <a:t>finish</a:t>
            </a:r>
            <a:r>
              <a:rPr lang="sk-SK" dirty="0"/>
              <a:t> </a:t>
            </a:r>
            <a:r>
              <a:rPr lang="sk-SK" dirty="0" err="1"/>
              <a:t>next</a:t>
            </a:r>
            <a:r>
              <a:rPr lang="sk-SK" dirty="0"/>
              <a:t> </a:t>
            </a:r>
            <a:r>
              <a:rPr lang="sk-SK" dirty="0" err="1"/>
              <a:t>week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Zero</a:t>
            </a:r>
            <a:r>
              <a:rPr lang="sk-SK" dirty="0"/>
              <a:t> </a:t>
            </a:r>
            <a:r>
              <a:rPr lang="sk-SK" dirty="0" err="1"/>
              <a:t>relativizer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girl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helped</a:t>
            </a:r>
            <a:r>
              <a:rPr lang="sk-SK" dirty="0"/>
              <a:t> to </a:t>
            </a:r>
            <a:r>
              <a:rPr lang="sk-SK" dirty="0" err="1"/>
              <a:t>move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house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4 </a:t>
            </a:r>
            <a:r>
              <a:rPr lang="sk-SK" dirty="0" err="1"/>
              <a:t>structural</a:t>
            </a:r>
            <a:r>
              <a:rPr lang="sk-SK" dirty="0"/>
              <a:t> </a:t>
            </a:r>
            <a:r>
              <a:rPr lang="sk-SK" dirty="0" err="1"/>
              <a:t>variants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adverbials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adverbials</a:t>
            </a:r>
            <a:r>
              <a:rPr lang="sk-SK" dirty="0"/>
              <a:t> </a:t>
            </a:r>
            <a:r>
              <a:rPr lang="sk-SK" dirty="0" err="1"/>
              <a:t>substitute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entire</a:t>
            </a:r>
            <a:r>
              <a:rPr lang="sk-SK" dirty="0"/>
              <a:t> </a:t>
            </a:r>
            <a:r>
              <a:rPr lang="sk-SK" dirty="0" err="1"/>
              <a:t>adverbial</a:t>
            </a:r>
            <a:r>
              <a:rPr lang="sk-SK" dirty="0"/>
              <a:t>:</a:t>
            </a:r>
          </a:p>
          <a:p>
            <a:r>
              <a:rPr lang="sk-SK" dirty="0"/>
              <a:t>I do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understand</a:t>
            </a:r>
            <a:r>
              <a:rPr lang="sk-SK" dirty="0"/>
              <a:t> </a:t>
            </a:r>
            <a:r>
              <a:rPr lang="sk-SK" b="1" dirty="0" err="1"/>
              <a:t>why</a:t>
            </a:r>
            <a:r>
              <a:rPr lang="sk-SK" b="1" dirty="0"/>
              <a:t> </a:t>
            </a:r>
            <a:r>
              <a:rPr lang="sk-SK" b="1" dirty="0" err="1"/>
              <a:t>you</a:t>
            </a:r>
            <a:r>
              <a:rPr lang="sk-SK" b="1" dirty="0"/>
              <a:t> hate </a:t>
            </a:r>
            <a:r>
              <a:rPr lang="sk-SK" b="1" dirty="0" err="1"/>
              <a:t>him</a:t>
            </a:r>
            <a:r>
              <a:rPr lang="sk-SK" dirty="0"/>
              <a:t>.</a:t>
            </a:r>
          </a:p>
          <a:p>
            <a:r>
              <a:rPr lang="sk-SK" dirty="0"/>
              <a:t>2.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relativizer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preceded</a:t>
            </a:r>
            <a:r>
              <a:rPr lang="sk-SK" dirty="0"/>
              <a:t> by </a:t>
            </a:r>
            <a:r>
              <a:rPr lang="sk-SK" dirty="0" err="1"/>
              <a:t>preposition</a:t>
            </a:r>
            <a:endParaRPr lang="sk-SK" dirty="0"/>
          </a:p>
          <a:p>
            <a:r>
              <a:rPr lang="sk-SK" dirty="0"/>
              <a:t>I </a:t>
            </a:r>
            <a:r>
              <a:rPr lang="sk-SK" dirty="0" err="1"/>
              <a:t>will</a:t>
            </a:r>
            <a:r>
              <a:rPr lang="sk-SK" dirty="0"/>
              <a:t> never </a:t>
            </a:r>
            <a:r>
              <a:rPr lang="sk-SK" dirty="0" err="1"/>
              <a:t>forget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</a:t>
            </a:r>
            <a:r>
              <a:rPr lang="sk-SK" b="1" dirty="0"/>
              <a:t>on </a:t>
            </a:r>
            <a:r>
              <a:rPr lang="sk-SK" b="1" dirty="0" err="1"/>
              <a:t>which</a:t>
            </a:r>
            <a:r>
              <a:rPr lang="sk-SK" b="1" dirty="0"/>
              <a:t> I met </a:t>
            </a:r>
            <a:r>
              <a:rPr lang="sk-SK" b="1" dirty="0" err="1"/>
              <a:t>you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3. </a:t>
            </a:r>
            <a:r>
              <a:rPr lang="sk-SK" dirty="0" err="1"/>
              <a:t>Omission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relativizer</a:t>
            </a:r>
            <a:endParaRPr lang="sk-SK" dirty="0"/>
          </a:p>
          <a:p>
            <a:r>
              <a:rPr lang="sk-SK" dirty="0" err="1"/>
              <a:t>They</a:t>
            </a:r>
            <a:r>
              <a:rPr lang="sk-SK" dirty="0"/>
              <a:t> are </a:t>
            </a:r>
            <a:r>
              <a:rPr lang="sk-SK" dirty="0" err="1"/>
              <a:t>going</a:t>
            </a:r>
            <a:r>
              <a:rPr lang="sk-SK" dirty="0"/>
              <a:t> to </a:t>
            </a:r>
            <a:r>
              <a:rPr lang="sk-SK" dirty="0" err="1"/>
              <a:t>pull</a:t>
            </a:r>
            <a:r>
              <a:rPr lang="sk-SK" dirty="0"/>
              <a:t> </a:t>
            </a:r>
            <a:r>
              <a:rPr lang="sk-SK" dirty="0" err="1"/>
              <a:t>down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apartments</a:t>
            </a:r>
            <a:r>
              <a:rPr lang="sk-SK" dirty="0"/>
              <a:t> </a:t>
            </a:r>
            <a:r>
              <a:rPr lang="sk-SK" b="1" dirty="0"/>
              <a:t>(</a:t>
            </a:r>
            <a:r>
              <a:rPr lang="sk-SK" b="1" dirty="0" err="1"/>
              <a:t>which</a:t>
            </a:r>
            <a:r>
              <a:rPr lang="sk-SK" b="1" dirty="0"/>
              <a:t>/</a:t>
            </a:r>
            <a:r>
              <a:rPr lang="sk-SK" b="1" dirty="0" err="1"/>
              <a:t>that</a:t>
            </a:r>
            <a:r>
              <a:rPr lang="sk-SK" b="1" dirty="0"/>
              <a:t>) no </a:t>
            </a:r>
            <a:r>
              <a:rPr lang="sk-SK" b="1" dirty="0" err="1"/>
              <a:t>one</a:t>
            </a:r>
            <a:r>
              <a:rPr lang="sk-SK" b="1" dirty="0"/>
              <a:t> </a:t>
            </a:r>
            <a:r>
              <a:rPr lang="sk-SK" b="1" dirty="0" err="1"/>
              <a:t>lives</a:t>
            </a:r>
            <a:r>
              <a:rPr lang="sk-SK" b="1" dirty="0"/>
              <a:t> in</a:t>
            </a:r>
            <a:r>
              <a:rPr lang="sk-SK" dirty="0"/>
              <a:t>.</a:t>
            </a:r>
          </a:p>
          <a:p>
            <a:r>
              <a:rPr lang="sk-SK" dirty="0"/>
              <a:t>4. </a:t>
            </a:r>
            <a:r>
              <a:rPr lang="sk-SK" dirty="0" err="1"/>
              <a:t>Omission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relativizer</a:t>
            </a:r>
            <a:r>
              <a:rPr lang="sk-SK" dirty="0"/>
              <a:t> and </a:t>
            </a:r>
            <a:r>
              <a:rPr lang="sk-SK" dirty="0" err="1"/>
              <a:t>preposition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will</a:t>
            </a:r>
            <a:r>
              <a:rPr lang="sk-SK" dirty="0"/>
              <a:t> never </a:t>
            </a:r>
            <a:r>
              <a:rPr lang="sk-SK" dirty="0" err="1"/>
              <a:t>forget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I met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Expression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quantity</a:t>
            </a:r>
            <a:r>
              <a:rPr lang="sk-SK" dirty="0"/>
              <a:t> </a:t>
            </a:r>
            <a:r>
              <a:rPr lang="sk-SK" dirty="0" err="1"/>
              <a:t>may</a:t>
            </a:r>
            <a:r>
              <a:rPr lang="sk-SK" dirty="0"/>
              <a:t> </a:t>
            </a:r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introduce</a:t>
            </a:r>
            <a:r>
              <a:rPr lang="sk-SK" dirty="0"/>
              <a:t> a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 my </a:t>
            </a:r>
            <a:r>
              <a:rPr lang="sk-SK" dirty="0" err="1"/>
              <a:t>class</a:t>
            </a:r>
            <a:r>
              <a:rPr lang="sk-SK" dirty="0"/>
              <a:t> </a:t>
            </a:r>
            <a:r>
              <a:rPr lang="sk-SK" dirty="0" err="1"/>
              <a:t>there</a:t>
            </a:r>
            <a:r>
              <a:rPr lang="sk-SK" dirty="0"/>
              <a:t> are 6 </a:t>
            </a:r>
            <a:r>
              <a:rPr lang="sk-SK" dirty="0" err="1"/>
              <a:t>students</a:t>
            </a:r>
            <a:r>
              <a:rPr lang="sk-SK" dirty="0"/>
              <a:t>, </a:t>
            </a:r>
            <a:r>
              <a:rPr lang="sk-SK" b="1" dirty="0"/>
              <a:t>most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whom</a:t>
            </a:r>
            <a:r>
              <a:rPr lang="sk-SK" b="1" dirty="0"/>
              <a:t> are </a:t>
            </a:r>
            <a:r>
              <a:rPr lang="sk-SK" b="1" dirty="0" err="1"/>
              <a:t>from</a:t>
            </a:r>
            <a:r>
              <a:rPr lang="sk-SK" b="1" dirty="0"/>
              <a:t> </a:t>
            </a:r>
            <a:r>
              <a:rPr lang="sk-SK" b="1" dirty="0" err="1"/>
              <a:t>Europe</a:t>
            </a:r>
            <a:r>
              <a:rPr lang="sk-SK" b="1" dirty="0"/>
              <a:t>.</a:t>
            </a:r>
          </a:p>
          <a:p>
            <a:r>
              <a:rPr lang="sk-SK" dirty="0"/>
              <a:t>Henry has </a:t>
            </a:r>
            <a:r>
              <a:rPr lang="sk-SK" dirty="0" err="1"/>
              <a:t>got</a:t>
            </a:r>
            <a:r>
              <a:rPr lang="sk-SK" dirty="0"/>
              <a:t> 6 </a:t>
            </a:r>
            <a:r>
              <a:rPr lang="sk-SK" dirty="0" err="1"/>
              <a:t>pictures</a:t>
            </a:r>
            <a:r>
              <a:rPr lang="sk-SK" dirty="0"/>
              <a:t> in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, </a:t>
            </a:r>
            <a:r>
              <a:rPr lang="sk-SK" b="1" dirty="0" err="1"/>
              <a:t>one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from</a:t>
            </a:r>
            <a:r>
              <a:rPr lang="sk-SK" b="1" dirty="0"/>
              <a:t> </a:t>
            </a:r>
            <a:r>
              <a:rPr lang="sk-SK" b="1" dirty="0" err="1"/>
              <a:t>Holland</a:t>
            </a:r>
            <a:r>
              <a:rPr lang="sk-SK" dirty="0"/>
              <a:t>.</a:t>
            </a:r>
          </a:p>
          <a:p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both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each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half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most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only</a:t>
            </a:r>
            <a:r>
              <a:rPr lang="sk-SK" dirty="0"/>
              <a:t>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several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etc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Non-finite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Finite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reduced</a:t>
            </a:r>
            <a:r>
              <a:rPr lang="sk-SK" dirty="0"/>
              <a:t> to a </a:t>
            </a:r>
            <a:r>
              <a:rPr lang="sk-SK" dirty="0" err="1"/>
              <a:t>non-finite</a:t>
            </a:r>
            <a:r>
              <a:rPr lang="sk-SK" dirty="0"/>
              <a:t> –</a:t>
            </a:r>
            <a:r>
              <a:rPr lang="sk-SK" dirty="0" err="1"/>
              <a:t>ing</a:t>
            </a:r>
            <a:r>
              <a:rPr lang="sk-SK" dirty="0"/>
              <a:t> or –</a:t>
            </a:r>
            <a:r>
              <a:rPr lang="sk-SK" dirty="0" err="1"/>
              <a:t>ed</a:t>
            </a:r>
            <a:r>
              <a:rPr lang="sk-SK" dirty="0"/>
              <a:t> </a:t>
            </a:r>
            <a:r>
              <a:rPr lang="sk-SK" dirty="0" err="1"/>
              <a:t>participle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:</a:t>
            </a:r>
          </a:p>
          <a:p>
            <a:r>
              <a:rPr lang="sk-SK" dirty="0"/>
              <a:t>1.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pronoun</a:t>
            </a:r>
            <a:r>
              <a:rPr lang="sk-SK" dirty="0"/>
              <a:t> and </a:t>
            </a:r>
            <a:r>
              <a:rPr lang="sk-SK" dirty="0" err="1"/>
              <a:t>be-form</a:t>
            </a:r>
            <a:r>
              <a:rPr lang="sk-SK" dirty="0"/>
              <a:t> </a:t>
            </a:r>
            <a:r>
              <a:rPr lang="sk-SK" dirty="0" err="1"/>
              <a:t>omission</a:t>
            </a:r>
            <a:r>
              <a:rPr lang="sk-SK" dirty="0"/>
              <a:t>:</a:t>
            </a:r>
          </a:p>
          <a:p>
            <a:r>
              <a:rPr lang="sk-SK" dirty="0" err="1"/>
              <a:t>The</a:t>
            </a:r>
            <a:r>
              <a:rPr lang="sk-SK" dirty="0"/>
              <a:t> boy </a:t>
            </a:r>
            <a:r>
              <a:rPr lang="sk-SK" b="1" dirty="0" err="1"/>
              <a:t>playing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piano </a:t>
            </a:r>
            <a:r>
              <a:rPr lang="sk-SK" dirty="0" err="1"/>
              <a:t>is</a:t>
            </a:r>
            <a:r>
              <a:rPr lang="sk-SK" dirty="0"/>
              <a:t> my </a:t>
            </a:r>
            <a:r>
              <a:rPr lang="sk-SK" dirty="0" err="1"/>
              <a:t>brother</a:t>
            </a:r>
            <a:r>
              <a:rPr lang="sk-SK" dirty="0"/>
              <a:t>. (</a:t>
            </a:r>
            <a:r>
              <a:rPr lang="sk-SK" dirty="0" err="1"/>
              <a:t>omission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who</a:t>
            </a:r>
            <a:r>
              <a:rPr lang="sk-SK" dirty="0"/>
              <a:t> and </a:t>
            </a:r>
            <a:r>
              <a:rPr lang="sk-SK" dirty="0" err="1"/>
              <a:t>is</a:t>
            </a:r>
            <a:r>
              <a:rPr lang="sk-SK" dirty="0"/>
              <a:t>)</a:t>
            </a:r>
          </a:p>
          <a:p>
            <a:r>
              <a:rPr lang="sk-SK" dirty="0"/>
              <a:t>2. </a:t>
            </a:r>
            <a:r>
              <a:rPr lang="sk-SK" dirty="0" err="1"/>
              <a:t>omission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pronoun</a:t>
            </a:r>
            <a:r>
              <a:rPr lang="sk-SK" dirty="0"/>
              <a:t>,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ing-form</a:t>
            </a:r>
            <a:endParaRPr lang="sk-SK" dirty="0"/>
          </a:p>
          <a:p>
            <a:r>
              <a:rPr lang="sk-SK" dirty="0" err="1"/>
              <a:t>English</a:t>
            </a:r>
            <a:r>
              <a:rPr lang="sk-SK" dirty="0"/>
              <a:t> has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alphabet</a:t>
            </a:r>
            <a:r>
              <a:rPr lang="sk-SK" dirty="0"/>
              <a:t> </a:t>
            </a:r>
            <a:r>
              <a:rPr lang="sk-SK" dirty="0" err="1"/>
              <a:t>consisting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26 </a:t>
            </a:r>
            <a:r>
              <a:rPr lang="sk-SK" dirty="0" err="1"/>
              <a:t>letters</a:t>
            </a:r>
            <a:r>
              <a:rPr lang="sk-SK" dirty="0"/>
              <a:t>. (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omitted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ing-participle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: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ing-participle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:</a:t>
            </a:r>
          </a:p>
          <a:p>
            <a:r>
              <a:rPr lang="sk-SK" dirty="0" err="1"/>
              <a:t>Non-finite</a:t>
            </a:r>
            <a:r>
              <a:rPr lang="sk-SK" dirty="0"/>
              <a:t>: </a:t>
            </a:r>
            <a:r>
              <a:rPr lang="sk-SK" dirty="0" err="1"/>
              <a:t>Hand</a:t>
            </a:r>
            <a:r>
              <a:rPr lang="sk-SK" dirty="0"/>
              <a:t> in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form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lady </a:t>
            </a:r>
            <a:r>
              <a:rPr lang="sk-SK" b="1" dirty="0" err="1"/>
              <a:t>standing</a:t>
            </a:r>
            <a:r>
              <a:rPr lang="sk-SK" b="1" dirty="0"/>
              <a:t> </a:t>
            </a:r>
            <a:r>
              <a:rPr lang="sk-SK" b="1" dirty="0" err="1"/>
              <a:t>at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door.</a:t>
            </a:r>
          </a:p>
          <a:p>
            <a:r>
              <a:rPr lang="sk-SK" dirty="0" err="1"/>
              <a:t>Finite</a:t>
            </a:r>
            <a:r>
              <a:rPr lang="sk-SK" dirty="0"/>
              <a:t>: </a:t>
            </a:r>
            <a:r>
              <a:rPr lang="sk-SK" dirty="0" err="1"/>
              <a:t>Hand</a:t>
            </a:r>
            <a:r>
              <a:rPr lang="sk-SK" dirty="0"/>
              <a:t> in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form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lady </a:t>
            </a:r>
            <a:r>
              <a:rPr lang="sk-SK" b="1" dirty="0" err="1"/>
              <a:t>who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standing</a:t>
            </a:r>
            <a:r>
              <a:rPr lang="sk-SK" b="1" dirty="0"/>
              <a:t> </a:t>
            </a:r>
            <a:r>
              <a:rPr lang="sk-SK" b="1" dirty="0" err="1"/>
              <a:t>at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door.</a:t>
            </a:r>
          </a:p>
          <a:p>
            <a:endParaRPr lang="sk-SK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ed</a:t>
            </a:r>
            <a:r>
              <a:rPr lang="sk-SK" dirty="0"/>
              <a:t> – </a:t>
            </a:r>
            <a:r>
              <a:rPr lang="sk-SK" dirty="0" err="1"/>
              <a:t>participle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Non-finite</a:t>
            </a:r>
            <a:r>
              <a:rPr lang="sk-SK" dirty="0"/>
              <a:t>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ideas</a:t>
            </a:r>
            <a:r>
              <a:rPr lang="sk-SK" dirty="0"/>
              <a:t> </a:t>
            </a:r>
            <a:r>
              <a:rPr lang="sk-SK" b="1" dirty="0" err="1"/>
              <a:t>presented</a:t>
            </a:r>
            <a:r>
              <a:rPr lang="sk-SK" b="1" dirty="0"/>
              <a:t> in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article</a:t>
            </a:r>
            <a:r>
              <a:rPr lang="sk-SK" b="1" dirty="0"/>
              <a:t> </a:t>
            </a:r>
            <a:r>
              <a:rPr lang="sk-SK" dirty="0"/>
              <a:t>are </a:t>
            </a:r>
            <a:r>
              <a:rPr lang="sk-SK" dirty="0" err="1"/>
              <a:t>interesting</a:t>
            </a:r>
            <a:r>
              <a:rPr lang="sk-SK" dirty="0"/>
              <a:t>.</a:t>
            </a:r>
          </a:p>
          <a:p>
            <a:r>
              <a:rPr lang="sk-SK" dirty="0" err="1"/>
              <a:t>Finite</a:t>
            </a:r>
            <a:r>
              <a:rPr lang="sk-SK" dirty="0"/>
              <a:t>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ideas</a:t>
            </a:r>
            <a:r>
              <a:rPr lang="sk-SK" dirty="0"/>
              <a:t> </a:t>
            </a:r>
            <a:r>
              <a:rPr lang="sk-SK" b="1" dirty="0" err="1"/>
              <a:t>which</a:t>
            </a:r>
            <a:r>
              <a:rPr lang="sk-SK" b="1" dirty="0"/>
              <a:t> are </a:t>
            </a:r>
            <a:r>
              <a:rPr lang="sk-SK" b="1" dirty="0" err="1"/>
              <a:t>presented</a:t>
            </a:r>
            <a:r>
              <a:rPr lang="sk-SK" b="1" dirty="0"/>
              <a:t> in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article</a:t>
            </a:r>
            <a:r>
              <a:rPr lang="sk-SK" b="1" dirty="0"/>
              <a:t> </a:t>
            </a:r>
            <a:r>
              <a:rPr lang="sk-SK" dirty="0"/>
              <a:t>are </a:t>
            </a:r>
            <a:r>
              <a:rPr lang="sk-SK" dirty="0" err="1"/>
              <a:t>interesting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to-infinitive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Non-finite</a:t>
            </a:r>
            <a:r>
              <a:rPr lang="sk-SK" dirty="0"/>
              <a:t>: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issue</a:t>
            </a:r>
            <a:r>
              <a:rPr lang="sk-SK" dirty="0"/>
              <a:t> </a:t>
            </a:r>
            <a:r>
              <a:rPr lang="sk-SK" b="1" dirty="0"/>
              <a:t>to </a:t>
            </a:r>
            <a:r>
              <a:rPr lang="sk-SK" b="1" dirty="0" err="1"/>
              <a:t>be</a:t>
            </a:r>
            <a:r>
              <a:rPr lang="sk-SK" b="1" dirty="0"/>
              <a:t> </a:t>
            </a:r>
            <a:r>
              <a:rPr lang="sk-SK" b="1" dirty="0" err="1"/>
              <a:t>consulted</a:t>
            </a:r>
            <a:r>
              <a:rPr lang="sk-SK" b="1" dirty="0"/>
              <a:t> </a:t>
            </a:r>
            <a:r>
              <a:rPr lang="sk-SK" b="1" dirty="0" err="1"/>
              <a:t>at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meeting</a:t>
            </a:r>
            <a:r>
              <a:rPr lang="sk-SK" b="1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none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my </a:t>
            </a:r>
            <a:r>
              <a:rPr lang="sk-SK" dirty="0" err="1"/>
              <a:t>concern</a:t>
            </a:r>
            <a:r>
              <a:rPr lang="sk-SK" dirty="0"/>
              <a:t>.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soon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(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) </a:t>
            </a:r>
            <a:r>
              <a:rPr lang="sk-SK" b="1" dirty="0"/>
              <a:t>to </a:t>
            </a:r>
            <a:r>
              <a:rPr lang="sk-SK" b="1" dirty="0" err="1"/>
              <a:t>leave</a:t>
            </a:r>
            <a:r>
              <a:rPr lang="sk-SK" dirty="0"/>
              <a:t>.</a:t>
            </a:r>
          </a:p>
          <a:p>
            <a:r>
              <a:rPr lang="sk-SK" dirty="0" err="1"/>
              <a:t>Finite</a:t>
            </a:r>
            <a:r>
              <a:rPr lang="sk-SK" dirty="0"/>
              <a:t>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issue</a:t>
            </a:r>
            <a:r>
              <a:rPr lang="sk-SK" dirty="0"/>
              <a:t>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b="1" dirty="0" err="1"/>
              <a:t>will</a:t>
            </a:r>
            <a:r>
              <a:rPr lang="sk-SK" b="1" dirty="0"/>
              <a:t> </a:t>
            </a:r>
            <a:r>
              <a:rPr lang="sk-SK" b="1" dirty="0" err="1"/>
              <a:t>be</a:t>
            </a:r>
            <a:r>
              <a:rPr lang="sk-SK" b="1" dirty="0"/>
              <a:t> </a:t>
            </a:r>
            <a:r>
              <a:rPr lang="sk-SK" b="1" dirty="0" err="1"/>
              <a:t>consulted</a:t>
            </a:r>
            <a:r>
              <a:rPr lang="sk-SK" b="1" dirty="0"/>
              <a:t> </a:t>
            </a:r>
            <a:r>
              <a:rPr lang="sk-SK" b="1" dirty="0" err="1"/>
              <a:t>at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meeting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none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my </a:t>
            </a:r>
            <a:r>
              <a:rPr lang="sk-SK" dirty="0" err="1"/>
              <a:t>concern</a:t>
            </a:r>
            <a:r>
              <a:rPr lang="sk-SK" dirty="0"/>
              <a:t>.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soon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b="1" dirty="0" err="1"/>
              <a:t>when</a:t>
            </a:r>
            <a:r>
              <a:rPr lang="sk-SK" b="1" dirty="0"/>
              <a:t> </a:t>
            </a:r>
            <a:r>
              <a:rPr lang="sk-SK" b="1" dirty="0" err="1"/>
              <a:t>we</a:t>
            </a:r>
            <a:r>
              <a:rPr lang="sk-SK" b="1" dirty="0"/>
              <a:t> </a:t>
            </a:r>
            <a:r>
              <a:rPr lang="sk-SK" b="1" dirty="0" err="1"/>
              <a:t>have</a:t>
            </a:r>
            <a:r>
              <a:rPr lang="sk-SK" b="1" dirty="0"/>
              <a:t> to </a:t>
            </a:r>
            <a:r>
              <a:rPr lang="sk-SK" b="1" dirty="0" err="1"/>
              <a:t>leave</a:t>
            </a:r>
            <a:r>
              <a:rPr lang="sk-SK" b="1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How</a:t>
            </a:r>
            <a:r>
              <a:rPr lang="sk-SK" dirty="0"/>
              <a:t> to </a:t>
            </a:r>
            <a:r>
              <a:rPr lang="sk-SK" dirty="0" err="1"/>
              <a:t>identify</a:t>
            </a:r>
            <a:r>
              <a:rPr lang="sk-SK" dirty="0"/>
              <a:t> a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err="1"/>
              <a:t>Crowded</a:t>
            </a:r>
            <a:r>
              <a:rPr lang="sk-SK" dirty="0"/>
              <a:t> </a:t>
            </a:r>
            <a:r>
              <a:rPr lang="sk-SK" dirty="0" err="1"/>
              <a:t>holiday</a:t>
            </a:r>
            <a:r>
              <a:rPr lang="sk-SK" dirty="0"/>
              <a:t> </a:t>
            </a:r>
            <a:r>
              <a:rPr lang="sk-SK" dirty="0" err="1"/>
              <a:t>resorts</a:t>
            </a:r>
            <a:r>
              <a:rPr lang="sk-SK" dirty="0"/>
              <a:t> are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pleasant</a:t>
            </a:r>
            <a:r>
              <a:rPr lang="sk-SK" dirty="0"/>
              <a:t>. (</a:t>
            </a:r>
            <a:r>
              <a:rPr lang="sk-SK" dirty="0" err="1"/>
              <a:t>adjective</a:t>
            </a:r>
            <a:r>
              <a:rPr lang="sk-SK" dirty="0"/>
              <a:t>)</a:t>
            </a:r>
          </a:p>
          <a:p>
            <a:r>
              <a:rPr lang="sk-SK" dirty="0" err="1"/>
              <a:t>Holiday</a:t>
            </a:r>
            <a:r>
              <a:rPr lang="sk-SK" dirty="0"/>
              <a:t> </a:t>
            </a:r>
            <a:r>
              <a:rPr lang="sk-SK" dirty="0" err="1"/>
              <a:t>resorts</a:t>
            </a:r>
            <a:r>
              <a:rPr lang="sk-SK" dirty="0"/>
              <a:t> </a:t>
            </a:r>
            <a:r>
              <a:rPr lang="sk-SK" b="1" dirty="0" err="1"/>
              <a:t>which</a:t>
            </a:r>
            <a:r>
              <a:rPr lang="sk-SK" b="1" dirty="0"/>
              <a:t> are </a:t>
            </a:r>
            <a:r>
              <a:rPr lang="sk-SK" b="1" dirty="0" err="1"/>
              <a:t>crowded</a:t>
            </a:r>
            <a:r>
              <a:rPr lang="sk-SK" b="1" dirty="0"/>
              <a:t> </a:t>
            </a:r>
            <a:r>
              <a:rPr lang="sk-SK" dirty="0" err="1"/>
              <a:t>are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pleasant</a:t>
            </a:r>
            <a:r>
              <a:rPr lang="sk-SK" dirty="0"/>
              <a:t>. (</a:t>
            </a:r>
            <a:r>
              <a:rPr lang="sk-SK" dirty="0" err="1"/>
              <a:t>clause</a:t>
            </a:r>
            <a:r>
              <a:rPr lang="sk-SK" dirty="0"/>
              <a:t>)</a:t>
            </a:r>
          </a:p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– </a:t>
            </a:r>
            <a:r>
              <a:rPr lang="sk-SK" dirty="0" err="1"/>
              <a:t>doing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thing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adjective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first</a:t>
            </a:r>
            <a:r>
              <a:rPr lang="sk-SK" dirty="0"/>
              <a:t> </a:t>
            </a:r>
            <a:r>
              <a:rPr lang="sk-SK" dirty="0" err="1"/>
              <a:t>case</a:t>
            </a:r>
            <a:r>
              <a:rPr lang="sk-SK" dirty="0"/>
              <a:t> –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related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noun</a:t>
            </a:r>
            <a:r>
              <a:rPr lang="sk-SK" dirty="0"/>
              <a:t> by </a:t>
            </a:r>
            <a:r>
              <a:rPr lang="sk-SK" dirty="0" err="1"/>
              <a:t>means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word</a:t>
            </a:r>
            <a:r>
              <a:rPr lang="sk-SK" dirty="0"/>
              <a:t> </a:t>
            </a:r>
            <a:r>
              <a:rPr lang="sk-SK" i="1" dirty="0" err="1"/>
              <a:t>which</a:t>
            </a:r>
            <a:endParaRPr lang="sk-SK" i="1" dirty="0"/>
          </a:p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– </a:t>
            </a:r>
            <a:r>
              <a:rPr lang="sk-SK" dirty="0" err="1"/>
              <a:t>describing</a:t>
            </a:r>
            <a:r>
              <a:rPr lang="sk-SK" dirty="0"/>
              <a:t>, </a:t>
            </a:r>
            <a:r>
              <a:rPr lang="sk-SK" dirty="0" err="1"/>
              <a:t>persons</a:t>
            </a:r>
            <a:r>
              <a:rPr lang="sk-SK" dirty="0"/>
              <a:t>, </a:t>
            </a:r>
            <a:r>
              <a:rPr lang="sk-SK" dirty="0" err="1"/>
              <a:t>things</a:t>
            </a:r>
            <a:r>
              <a:rPr lang="sk-SK" dirty="0"/>
              <a:t> and </a:t>
            </a:r>
            <a:r>
              <a:rPr lang="sk-SK" dirty="0" err="1"/>
              <a:t>events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to-infinitive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Non-finite</a:t>
            </a:r>
            <a:r>
              <a:rPr lang="sk-SK" dirty="0"/>
              <a:t>: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last</a:t>
            </a:r>
            <a:r>
              <a:rPr lang="sk-SK" dirty="0"/>
              <a:t> person </a:t>
            </a:r>
            <a:r>
              <a:rPr lang="sk-SK" b="1" dirty="0"/>
              <a:t>to </a:t>
            </a:r>
            <a:r>
              <a:rPr lang="sk-SK" b="1" dirty="0" err="1"/>
              <a:t>help</a:t>
            </a:r>
            <a:r>
              <a:rPr lang="sk-SK" b="1" dirty="0"/>
              <a:t> </a:t>
            </a:r>
            <a:r>
              <a:rPr lang="sk-SK" b="1" dirty="0" err="1"/>
              <a:t>us</a:t>
            </a:r>
            <a:r>
              <a:rPr lang="sk-SK" b="1" dirty="0"/>
              <a:t> in </a:t>
            </a:r>
            <a:r>
              <a:rPr lang="sk-SK" b="1" dirty="0" err="1"/>
              <a:t>this</a:t>
            </a:r>
            <a:r>
              <a:rPr lang="sk-SK" b="1" dirty="0"/>
              <a:t> </a:t>
            </a:r>
            <a:r>
              <a:rPr lang="sk-SK" b="1" dirty="0" err="1"/>
              <a:t>case</a:t>
            </a:r>
            <a:r>
              <a:rPr lang="sk-SK" b="1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next</a:t>
            </a:r>
            <a:r>
              <a:rPr lang="sk-SK" dirty="0"/>
              <a:t> </a:t>
            </a:r>
            <a:r>
              <a:rPr lang="sk-SK" dirty="0" err="1"/>
              <a:t>presenter</a:t>
            </a:r>
            <a:r>
              <a:rPr lang="sk-SK" dirty="0"/>
              <a:t> </a:t>
            </a:r>
            <a:r>
              <a:rPr lang="sk-SK" b="1" dirty="0"/>
              <a:t>to </a:t>
            </a:r>
            <a:r>
              <a:rPr lang="sk-SK" b="1" dirty="0" err="1"/>
              <a:t>read</a:t>
            </a:r>
            <a:r>
              <a:rPr lang="sk-SK" b="1" dirty="0"/>
              <a:t> </a:t>
            </a:r>
            <a:r>
              <a:rPr lang="sk-SK" b="1" dirty="0" err="1"/>
              <a:t>his</a:t>
            </a:r>
            <a:r>
              <a:rPr lang="sk-SK" b="1" dirty="0"/>
              <a:t> </a:t>
            </a:r>
            <a:r>
              <a:rPr lang="sk-SK" b="1" dirty="0" err="1"/>
              <a:t>paper</a:t>
            </a:r>
            <a:r>
              <a:rPr lang="sk-SK" b="1" dirty="0"/>
              <a:t>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appear</a:t>
            </a:r>
            <a:r>
              <a:rPr lang="sk-SK" dirty="0"/>
              <a:t>.</a:t>
            </a:r>
          </a:p>
          <a:p>
            <a:r>
              <a:rPr lang="sk-SK" dirty="0" err="1"/>
              <a:t>Finite</a:t>
            </a:r>
            <a:r>
              <a:rPr lang="sk-SK" dirty="0"/>
              <a:t>: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last</a:t>
            </a:r>
            <a:r>
              <a:rPr lang="sk-SK" dirty="0"/>
              <a:t> person </a:t>
            </a:r>
            <a:r>
              <a:rPr lang="sk-SK" b="1" dirty="0" err="1"/>
              <a:t>who</a:t>
            </a:r>
            <a:r>
              <a:rPr lang="sk-SK" b="1" dirty="0"/>
              <a:t> </a:t>
            </a:r>
            <a:r>
              <a:rPr lang="sk-SK" b="1" dirty="0" err="1"/>
              <a:t>would</a:t>
            </a:r>
            <a:r>
              <a:rPr lang="sk-SK" b="1" dirty="0"/>
              <a:t> </a:t>
            </a:r>
            <a:r>
              <a:rPr lang="sk-SK" b="1" dirty="0" err="1"/>
              <a:t>help</a:t>
            </a:r>
            <a:r>
              <a:rPr lang="sk-SK" b="1" dirty="0"/>
              <a:t> </a:t>
            </a:r>
            <a:r>
              <a:rPr lang="sk-SK" b="1" dirty="0" err="1"/>
              <a:t>us</a:t>
            </a:r>
            <a:r>
              <a:rPr lang="sk-SK" b="1" dirty="0"/>
              <a:t> in </a:t>
            </a:r>
            <a:r>
              <a:rPr lang="sk-SK" b="1" dirty="0" err="1"/>
              <a:t>this</a:t>
            </a:r>
            <a:r>
              <a:rPr lang="sk-SK" b="1" dirty="0"/>
              <a:t> </a:t>
            </a:r>
            <a:r>
              <a:rPr lang="sk-SK" b="1" dirty="0" err="1"/>
              <a:t>case</a:t>
            </a:r>
            <a:r>
              <a:rPr lang="sk-SK" b="1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last</a:t>
            </a:r>
            <a:r>
              <a:rPr lang="sk-SK" dirty="0"/>
              <a:t> </a:t>
            </a:r>
            <a:r>
              <a:rPr lang="sk-SK" dirty="0" err="1"/>
              <a:t>presenter</a:t>
            </a:r>
            <a:r>
              <a:rPr lang="sk-SK" dirty="0"/>
              <a:t> </a:t>
            </a:r>
            <a:r>
              <a:rPr lang="sk-SK" b="1" dirty="0" err="1"/>
              <a:t>who</a:t>
            </a:r>
            <a:r>
              <a:rPr lang="sk-SK" b="1" dirty="0"/>
              <a:t> had to </a:t>
            </a:r>
            <a:r>
              <a:rPr lang="sk-SK" b="1" dirty="0" err="1"/>
              <a:t>read</a:t>
            </a:r>
            <a:r>
              <a:rPr lang="sk-SK" b="1" dirty="0"/>
              <a:t> </a:t>
            </a:r>
            <a:r>
              <a:rPr lang="sk-SK" b="1" dirty="0" err="1"/>
              <a:t>his</a:t>
            </a:r>
            <a:r>
              <a:rPr lang="sk-SK" b="1" dirty="0"/>
              <a:t> </a:t>
            </a:r>
            <a:r>
              <a:rPr lang="sk-SK" b="1" dirty="0" err="1"/>
              <a:t>paper</a:t>
            </a:r>
            <a:r>
              <a:rPr lang="sk-SK" b="1" dirty="0"/>
              <a:t>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appear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RC </a:t>
            </a:r>
            <a:r>
              <a:rPr lang="sk-SK" dirty="0" err="1"/>
              <a:t>of</a:t>
            </a:r>
            <a:r>
              <a:rPr lang="sk-SK" dirty="0"/>
              <a:t>:</a:t>
            </a:r>
          </a:p>
          <a:p>
            <a:r>
              <a:rPr lang="sk-SK" dirty="0" err="1"/>
              <a:t>Time</a:t>
            </a:r>
            <a:endParaRPr lang="sk-SK" dirty="0"/>
          </a:p>
          <a:p>
            <a:r>
              <a:rPr lang="sk-SK" dirty="0" err="1"/>
              <a:t>Place</a:t>
            </a:r>
            <a:endParaRPr lang="sk-SK" dirty="0"/>
          </a:p>
          <a:p>
            <a:r>
              <a:rPr lang="sk-SK" dirty="0" err="1"/>
              <a:t>Reason</a:t>
            </a:r>
            <a:endParaRPr lang="sk-SK" dirty="0"/>
          </a:p>
          <a:p>
            <a:r>
              <a:rPr lang="sk-SK" dirty="0" err="1"/>
              <a:t>When</a:t>
            </a:r>
            <a:r>
              <a:rPr lang="sk-SK" dirty="0"/>
              <a:t>, </a:t>
            </a:r>
            <a:r>
              <a:rPr lang="sk-SK" dirty="0" err="1"/>
              <a:t>where</a:t>
            </a:r>
            <a:r>
              <a:rPr lang="sk-SK" dirty="0"/>
              <a:t> and </a:t>
            </a:r>
            <a:r>
              <a:rPr lang="sk-SK" dirty="0" err="1"/>
              <a:t>why</a:t>
            </a:r>
            <a:r>
              <a:rPr lang="sk-SK" dirty="0"/>
              <a:t> are </a:t>
            </a:r>
            <a:r>
              <a:rPr lang="sk-SK" dirty="0" err="1"/>
              <a:t>used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time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defining</a:t>
            </a:r>
            <a:r>
              <a:rPr lang="sk-SK" dirty="0"/>
              <a:t>:</a:t>
            </a:r>
          </a:p>
          <a:p>
            <a:r>
              <a:rPr lang="sk-SK" dirty="0"/>
              <a:t>1979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year</a:t>
            </a:r>
            <a:r>
              <a:rPr lang="sk-SK" b="1" dirty="0"/>
              <a:t> (in </a:t>
            </a:r>
            <a:r>
              <a:rPr lang="sk-SK" b="1" dirty="0" err="1"/>
              <a:t>which</a:t>
            </a:r>
            <a:r>
              <a:rPr lang="sk-SK" b="1" dirty="0"/>
              <a:t>) </a:t>
            </a:r>
            <a:r>
              <a:rPr lang="sk-SK" dirty="0"/>
              <a:t>my </a:t>
            </a:r>
            <a:r>
              <a:rPr lang="sk-SK" dirty="0" err="1"/>
              <a:t>son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born</a:t>
            </a:r>
            <a:r>
              <a:rPr lang="sk-SK" dirty="0"/>
              <a:t>.</a:t>
            </a:r>
          </a:p>
          <a:p>
            <a:r>
              <a:rPr lang="sk-SK" dirty="0"/>
              <a:t>1979 </a:t>
            </a:r>
            <a:r>
              <a:rPr lang="sk-SK" dirty="0" err="1"/>
              <a:t>was</a:t>
            </a:r>
            <a:r>
              <a:rPr lang="sk-SK" dirty="0"/>
              <a:t> (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year</a:t>
            </a:r>
            <a:r>
              <a:rPr lang="sk-SK" b="1" dirty="0"/>
              <a:t> )</a:t>
            </a:r>
            <a:r>
              <a:rPr lang="sk-SK" b="1" dirty="0" err="1"/>
              <a:t>when</a:t>
            </a:r>
            <a:r>
              <a:rPr lang="sk-SK" b="1" dirty="0"/>
              <a:t> </a:t>
            </a:r>
            <a:r>
              <a:rPr lang="sk-SK" dirty="0"/>
              <a:t>my </a:t>
            </a:r>
            <a:r>
              <a:rPr lang="sk-SK" dirty="0" err="1"/>
              <a:t>son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born</a:t>
            </a:r>
            <a:r>
              <a:rPr lang="sk-SK" dirty="0"/>
              <a:t>.</a:t>
            </a:r>
          </a:p>
          <a:p>
            <a:r>
              <a:rPr lang="sk-SK" dirty="0" err="1"/>
              <a:t>Non-defining</a:t>
            </a:r>
            <a:r>
              <a:rPr lang="sk-SK" dirty="0"/>
              <a:t>: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summer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1969,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year</a:t>
            </a:r>
            <a:r>
              <a:rPr lang="sk-SK" b="1" dirty="0"/>
              <a:t> (in </a:t>
            </a:r>
            <a:r>
              <a:rPr lang="sk-SK" b="1" dirty="0" err="1"/>
              <a:t>which</a:t>
            </a:r>
            <a:r>
              <a:rPr lang="sk-SK" b="1" dirty="0"/>
              <a:t>)</a:t>
            </a:r>
            <a:r>
              <a:rPr lang="sk-SK" dirty="0"/>
              <a:t> </a:t>
            </a:r>
            <a:r>
              <a:rPr lang="sk-SK" dirty="0" err="1"/>
              <a:t>men</a:t>
            </a:r>
            <a:r>
              <a:rPr lang="sk-SK" dirty="0"/>
              <a:t> </a:t>
            </a:r>
            <a:r>
              <a:rPr lang="sk-SK" dirty="0" err="1"/>
              <a:t>first</a:t>
            </a:r>
            <a:r>
              <a:rPr lang="sk-SK" dirty="0"/>
              <a:t> set </a:t>
            </a:r>
            <a:r>
              <a:rPr lang="sk-SK" dirty="0" err="1"/>
              <a:t>foot</a:t>
            </a:r>
            <a:r>
              <a:rPr lang="sk-SK" dirty="0"/>
              <a:t>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moon</a:t>
            </a:r>
            <a:r>
              <a:rPr lang="sk-SK" dirty="0"/>
              <a:t>, </a:t>
            </a:r>
            <a:r>
              <a:rPr lang="sk-SK" dirty="0" err="1"/>
              <a:t>will</a:t>
            </a:r>
            <a:r>
              <a:rPr lang="sk-SK" dirty="0"/>
              <a:t> never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forgotten</a:t>
            </a:r>
            <a:r>
              <a:rPr lang="sk-SK" dirty="0"/>
              <a:t>. </a:t>
            </a:r>
            <a:r>
              <a:rPr lang="sk-SK" b="1" dirty="0"/>
              <a:t>(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year</a:t>
            </a:r>
            <a:r>
              <a:rPr lang="sk-SK" b="1" dirty="0"/>
              <a:t>) </a:t>
            </a:r>
            <a:r>
              <a:rPr lang="sk-SK" b="1" dirty="0" err="1"/>
              <a:t>when</a:t>
            </a:r>
            <a:endParaRPr lang="sk-SK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place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Place</a:t>
            </a:r>
            <a:r>
              <a:rPr lang="sk-SK" dirty="0"/>
              <a:t> </a:t>
            </a:r>
            <a:r>
              <a:rPr lang="sk-SK" dirty="0" err="1"/>
              <a:t>defining</a:t>
            </a:r>
            <a:r>
              <a:rPr lang="sk-SK" dirty="0"/>
              <a:t>:</a:t>
            </a:r>
          </a:p>
          <a:p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place</a:t>
            </a:r>
            <a:r>
              <a:rPr lang="sk-SK" b="1" dirty="0"/>
              <a:t> in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dirty="0"/>
              <a:t>I </a:t>
            </a:r>
            <a:r>
              <a:rPr lang="sk-SK" dirty="0" err="1"/>
              <a:t>grew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. </a:t>
            </a:r>
          </a:p>
          <a:p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place</a:t>
            </a:r>
            <a:r>
              <a:rPr lang="sk-SK" b="1" dirty="0"/>
              <a:t> </a:t>
            </a:r>
            <a:r>
              <a:rPr lang="sk-SK" b="1" dirty="0" err="1"/>
              <a:t>which</a:t>
            </a:r>
            <a:r>
              <a:rPr lang="sk-SK" dirty="0"/>
              <a:t> I </a:t>
            </a:r>
            <a:r>
              <a:rPr lang="sk-SK" dirty="0" err="1"/>
              <a:t>grew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b="1" dirty="0"/>
              <a:t>in</a:t>
            </a:r>
            <a:r>
              <a:rPr lang="sk-SK" dirty="0"/>
              <a:t>.</a:t>
            </a:r>
          </a:p>
          <a:p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b="1" dirty="0"/>
              <a:t>(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place</a:t>
            </a:r>
            <a:r>
              <a:rPr lang="sk-SK" b="1" dirty="0"/>
              <a:t>) </a:t>
            </a:r>
            <a:r>
              <a:rPr lang="sk-SK" b="1" dirty="0" err="1"/>
              <a:t>where</a:t>
            </a:r>
            <a:r>
              <a:rPr lang="sk-SK" b="1" dirty="0"/>
              <a:t> </a:t>
            </a:r>
            <a:r>
              <a:rPr lang="sk-SK" dirty="0"/>
              <a:t>I </a:t>
            </a:r>
            <a:r>
              <a:rPr lang="sk-SK" dirty="0" err="1"/>
              <a:t>grew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.</a:t>
            </a:r>
          </a:p>
          <a:p>
            <a:r>
              <a:rPr lang="sk-SK" dirty="0" err="1"/>
              <a:t>Non-defining</a:t>
            </a:r>
            <a:r>
              <a:rPr lang="sk-SK" dirty="0"/>
              <a:t>:</a:t>
            </a:r>
          </a:p>
          <a:p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Tower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London</a:t>
            </a:r>
            <a:r>
              <a:rPr lang="sk-SK" b="1" dirty="0"/>
              <a:t>, in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dirty="0"/>
              <a:t>so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died</a:t>
            </a:r>
            <a:r>
              <a:rPr lang="sk-SK" dirty="0"/>
              <a:t>,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now</a:t>
            </a:r>
            <a:r>
              <a:rPr lang="sk-SK" dirty="0"/>
              <a:t> a </a:t>
            </a:r>
            <a:r>
              <a:rPr lang="sk-SK" dirty="0" err="1"/>
              <a:t>tourist</a:t>
            </a:r>
            <a:r>
              <a:rPr lang="sk-SK" dirty="0"/>
              <a:t> </a:t>
            </a:r>
            <a:r>
              <a:rPr lang="sk-SK" dirty="0" err="1"/>
              <a:t>attraction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reason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Reason</a:t>
            </a:r>
            <a:r>
              <a:rPr lang="sk-SK" dirty="0"/>
              <a:t> </a:t>
            </a:r>
            <a:r>
              <a:rPr lang="sk-SK" dirty="0" err="1"/>
              <a:t>defining</a:t>
            </a:r>
            <a:r>
              <a:rPr lang="sk-SK" dirty="0"/>
              <a:t>:</a:t>
            </a:r>
          </a:p>
          <a:p>
            <a:r>
              <a:rPr lang="sk-SK" dirty="0" err="1"/>
              <a:t>That´s</a:t>
            </a:r>
            <a:r>
              <a:rPr lang="sk-SK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reason</a:t>
            </a:r>
            <a:r>
              <a:rPr lang="sk-SK" b="1" dirty="0"/>
              <a:t> (</a:t>
            </a:r>
            <a:r>
              <a:rPr lang="sk-SK" b="1" dirty="0" err="1"/>
              <a:t>for</a:t>
            </a:r>
            <a:r>
              <a:rPr lang="sk-SK" b="1" dirty="0"/>
              <a:t> </a:t>
            </a:r>
            <a:r>
              <a:rPr lang="sk-SK" b="1" dirty="0" err="1"/>
              <a:t>which</a:t>
            </a:r>
            <a:r>
              <a:rPr lang="sk-SK" b="1" dirty="0"/>
              <a:t>)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dislikes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. (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reason</a:t>
            </a:r>
            <a:r>
              <a:rPr lang="sk-SK" dirty="0"/>
              <a:t> </a:t>
            </a:r>
            <a:r>
              <a:rPr lang="sk-SK" dirty="0" err="1"/>
              <a:t>why</a:t>
            </a:r>
            <a:r>
              <a:rPr lang="sk-SK" dirty="0"/>
              <a:t>)</a:t>
            </a:r>
          </a:p>
          <a:p>
            <a:r>
              <a:rPr lang="sk-SK" dirty="0" err="1"/>
              <a:t>Non-defining</a:t>
            </a:r>
            <a:r>
              <a:rPr lang="sk-SK" dirty="0"/>
              <a:t>: </a:t>
            </a:r>
          </a:p>
          <a:p>
            <a:r>
              <a:rPr lang="sk-SK" b="1" dirty="0"/>
              <a:t>My </a:t>
            </a:r>
            <a:r>
              <a:rPr lang="sk-SK" b="1" dirty="0" err="1"/>
              <a:t>success</a:t>
            </a:r>
            <a:r>
              <a:rPr lang="sk-SK" b="1" dirty="0"/>
              <a:t> in </a:t>
            </a:r>
            <a:r>
              <a:rPr lang="sk-SK" b="1" dirty="0" err="1"/>
              <a:t>business</a:t>
            </a:r>
            <a:r>
              <a:rPr lang="sk-SK" b="1" dirty="0"/>
              <a:t>,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reason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</a:t>
            </a:r>
            <a:r>
              <a:rPr lang="sk-SK" b="1" dirty="0" err="1"/>
              <a:t>which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dislikes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, has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due</a:t>
            </a:r>
            <a:r>
              <a:rPr lang="sk-SK" dirty="0"/>
              <a:t> to </a:t>
            </a:r>
            <a:r>
              <a:rPr lang="sk-SK" dirty="0" err="1"/>
              <a:t>hard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examples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tiles</a:t>
            </a:r>
            <a:r>
              <a:rPr lang="sk-SK" dirty="0"/>
              <a:t> </a:t>
            </a:r>
            <a:r>
              <a:rPr lang="sk-SK" b="1" dirty="0" err="1"/>
              <a:t>which</a:t>
            </a:r>
            <a:r>
              <a:rPr lang="sk-SK" b="1" dirty="0"/>
              <a:t> </a:t>
            </a:r>
            <a:r>
              <a:rPr lang="sk-SK" b="1" dirty="0" err="1"/>
              <a:t>fell</a:t>
            </a:r>
            <a:r>
              <a:rPr lang="sk-SK" b="1" dirty="0"/>
              <a:t> </a:t>
            </a:r>
            <a:r>
              <a:rPr lang="sk-SK" b="1" dirty="0" err="1"/>
              <a:t>off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roof</a:t>
            </a:r>
            <a:r>
              <a:rPr lang="sk-SK" b="1" dirty="0"/>
              <a:t> </a:t>
            </a:r>
            <a:r>
              <a:rPr lang="sk-SK" dirty="0" err="1"/>
              <a:t>caused</a:t>
            </a:r>
            <a:r>
              <a:rPr lang="sk-SK" dirty="0"/>
              <a:t> </a:t>
            </a:r>
            <a:r>
              <a:rPr lang="sk-SK" dirty="0" err="1"/>
              <a:t>serious</a:t>
            </a:r>
            <a:r>
              <a:rPr lang="sk-SK" dirty="0"/>
              <a:t> </a:t>
            </a:r>
            <a:r>
              <a:rPr lang="sk-SK" dirty="0" err="1"/>
              <a:t>damage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man </a:t>
            </a:r>
            <a:r>
              <a:rPr lang="sk-SK" b="1" dirty="0" err="1"/>
              <a:t>whose</a:t>
            </a:r>
            <a:r>
              <a:rPr lang="sk-SK" b="1" dirty="0"/>
              <a:t> </a:t>
            </a:r>
            <a:r>
              <a:rPr lang="sk-SK" b="1" dirty="0" err="1"/>
              <a:t>car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stolen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agency</a:t>
            </a:r>
            <a:r>
              <a:rPr lang="sk-SK" dirty="0"/>
              <a:t>  </a:t>
            </a:r>
            <a:r>
              <a:rPr lang="sk-SK" b="1" dirty="0" err="1"/>
              <a:t>which</a:t>
            </a:r>
            <a:r>
              <a:rPr lang="sk-SK" b="1" dirty="0"/>
              <a:t>/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we</a:t>
            </a:r>
            <a:r>
              <a:rPr lang="sk-SK" b="1" dirty="0"/>
              <a:t> </a:t>
            </a:r>
            <a:r>
              <a:rPr lang="sk-SK" b="1" dirty="0" err="1"/>
              <a:t>bought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tickets</a:t>
            </a:r>
            <a:r>
              <a:rPr lang="sk-SK" b="1" dirty="0"/>
              <a:t> </a:t>
            </a:r>
            <a:r>
              <a:rPr lang="sk-SK" b="1" dirty="0" err="1"/>
              <a:t>from</a:t>
            </a:r>
            <a:r>
              <a:rPr lang="sk-SK" b="1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bankrupt</a:t>
            </a:r>
            <a:r>
              <a:rPr lang="sk-SK" dirty="0"/>
              <a:t>.</a:t>
            </a:r>
          </a:p>
          <a:p>
            <a:r>
              <a:rPr lang="sk-SK" dirty="0" err="1"/>
              <a:t>Both</a:t>
            </a:r>
            <a:r>
              <a:rPr lang="sk-SK" dirty="0"/>
              <a:t> </a:t>
            </a:r>
            <a:r>
              <a:rPr lang="sk-SK" dirty="0" err="1"/>
              <a:t>players</a:t>
            </a:r>
            <a:r>
              <a:rPr lang="sk-SK" dirty="0"/>
              <a:t>, </a:t>
            </a:r>
            <a:r>
              <a:rPr lang="sk-SK" b="1" dirty="0" err="1"/>
              <a:t>neither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whom</a:t>
            </a:r>
            <a:r>
              <a:rPr lang="sk-SK" b="1" dirty="0"/>
              <a:t> </a:t>
            </a:r>
            <a:r>
              <a:rPr lang="sk-SK" b="1" dirty="0" err="1"/>
              <a:t>reached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final</a:t>
            </a:r>
            <a:r>
              <a:rPr lang="sk-SK" dirty="0"/>
              <a:t>, </a:t>
            </a:r>
            <a:r>
              <a:rPr lang="sk-SK" dirty="0" err="1"/>
              <a:t>played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= </a:t>
            </a:r>
            <a:r>
              <a:rPr lang="sk-SK" dirty="0" err="1"/>
              <a:t>adjective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dirty="0" err="1"/>
              <a:t>Postmodifier</a:t>
            </a:r>
            <a:r>
              <a:rPr lang="sk-SK" dirty="0"/>
              <a:t> in a NP</a:t>
            </a:r>
          </a:p>
          <a:p>
            <a:r>
              <a:rPr lang="sk-SK" dirty="0" err="1"/>
              <a:t>Wh-word</a:t>
            </a:r>
            <a:endParaRPr lang="sk-SK" dirty="0"/>
          </a:p>
          <a:p>
            <a:r>
              <a:rPr lang="sk-SK" dirty="0" err="1"/>
              <a:t>Linking</a:t>
            </a:r>
            <a:r>
              <a:rPr lang="sk-SK" dirty="0"/>
              <a:t> </a:t>
            </a:r>
            <a:r>
              <a:rPr lang="sk-SK" dirty="0" err="1"/>
              <a:t>function</a:t>
            </a:r>
            <a:endParaRPr lang="sk-SK" dirty="0"/>
          </a:p>
          <a:p>
            <a:r>
              <a:rPr lang="sk-SK" dirty="0" err="1"/>
              <a:t>Relativizer</a:t>
            </a:r>
            <a:r>
              <a:rPr lang="sk-SK" dirty="0"/>
              <a:t> – type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conjunction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introduces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pronouns</a:t>
            </a:r>
            <a:r>
              <a:rPr lang="sk-SK" dirty="0"/>
              <a:t>: </a:t>
            </a:r>
            <a:r>
              <a:rPr lang="sk-SK" dirty="0" err="1"/>
              <a:t>which</a:t>
            </a:r>
            <a:r>
              <a:rPr lang="sk-SK" dirty="0"/>
              <a:t>, </a:t>
            </a:r>
            <a:r>
              <a:rPr lang="sk-SK" dirty="0" err="1"/>
              <a:t>who</a:t>
            </a:r>
            <a:r>
              <a:rPr lang="sk-SK" dirty="0"/>
              <a:t>, </a:t>
            </a:r>
            <a:r>
              <a:rPr lang="sk-SK" dirty="0" err="1"/>
              <a:t>whom</a:t>
            </a:r>
            <a:r>
              <a:rPr lang="sk-SK" dirty="0"/>
              <a:t>, </a:t>
            </a:r>
            <a:r>
              <a:rPr lang="sk-SK" dirty="0" err="1"/>
              <a:t>whose</a:t>
            </a:r>
            <a:r>
              <a:rPr lang="sk-SK" dirty="0"/>
              <a:t>, </a:t>
            </a:r>
            <a:r>
              <a:rPr lang="sk-SK" dirty="0" err="1"/>
              <a:t>that</a:t>
            </a:r>
            <a:endParaRPr lang="sk-SK" dirty="0"/>
          </a:p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adverbs</a:t>
            </a:r>
            <a:r>
              <a:rPr lang="sk-SK" dirty="0"/>
              <a:t>: </a:t>
            </a:r>
            <a:r>
              <a:rPr lang="sk-SK" dirty="0" err="1"/>
              <a:t>where</a:t>
            </a:r>
            <a:r>
              <a:rPr lang="sk-SK" dirty="0"/>
              <a:t>, </a:t>
            </a:r>
            <a:r>
              <a:rPr lang="sk-SK" dirty="0" err="1"/>
              <a:t>when</a:t>
            </a:r>
            <a:r>
              <a:rPr lang="sk-SK" dirty="0"/>
              <a:t>, </a:t>
            </a:r>
            <a:r>
              <a:rPr lang="sk-SK" dirty="0" err="1"/>
              <a:t>why</a:t>
            </a:r>
            <a:endParaRPr lang="sk-SK" dirty="0"/>
          </a:p>
          <a:p>
            <a:r>
              <a:rPr lang="sk-SK" dirty="0" err="1"/>
              <a:t>Zero</a:t>
            </a:r>
            <a:r>
              <a:rPr lang="sk-SK" dirty="0"/>
              <a:t> </a:t>
            </a:r>
            <a:r>
              <a:rPr lang="sk-SK" dirty="0" err="1"/>
              <a:t>relativizer</a:t>
            </a:r>
            <a:r>
              <a:rPr lang="sk-SK" dirty="0"/>
              <a:t> (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pronoun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sometimes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omitted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Defining</a:t>
            </a:r>
            <a:r>
              <a:rPr lang="sk-SK" dirty="0"/>
              <a:t> and </a:t>
            </a:r>
            <a:r>
              <a:rPr lang="sk-SK" dirty="0" err="1"/>
              <a:t>non-defining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Defining</a:t>
            </a:r>
            <a:r>
              <a:rPr lang="sk-SK" b="1" dirty="0"/>
              <a:t> (</a:t>
            </a:r>
            <a:r>
              <a:rPr lang="sk-SK" b="1" dirty="0" err="1"/>
              <a:t>restrictive</a:t>
            </a:r>
            <a:r>
              <a:rPr lang="sk-SK" b="1" dirty="0"/>
              <a:t>, </a:t>
            </a:r>
            <a:r>
              <a:rPr lang="sk-SK" b="1" dirty="0" err="1"/>
              <a:t>identifying</a:t>
            </a:r>
            <a:r>
              <a:rPr lang="sk-SK" b="1" dirty="0"/>
              <a:t>)</a:t>
            </a:r>
          </a:p>
          <a:p>
            <a:r>
              <a:rPr lang="sk-SK" dirty="0" err="1"/>
              <a:t>Provide</a:t>
            </a:r>
            <a:r>
              <a:rPr lang="sk-SK" dirty="0"/>
              <a:t> </a:t>
            </a:r>
            <a:r>
              <a:rPr lang="sk-SK" dirty="0" err="1"/>
              <a:t>essential</a:t>
            </a:r>
            <a:r>
              <a:rPr lang="sk-SK" dirty="0"/>
              <a:t> </a:t>
            </a:r>
            <a:r>
              <a:rPr lang="sk-SK" dirty="0" err="1"/>
              <a:t>infos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or </a:t>
            </a:r>
            <a:r>
              <a:rPr lang="sk-SK" dirty="0" err="1"/>
              <a:t>object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government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promises</a:t>
            </a:r>
            <a:r>
              <a:rPr lang="sk-SK" dirty="0"/>
              <a:t> to </a:t>
            </a:r>
            <a:r>
              <a:rPr lang="sk-SK" dirty="0" err="1"/>
              <a:t>cut</a:t>
            </a:r>
            <a:r>
              <a:rPr lang="sk-SK" dirty="0"/>
              <a:t> </a:t>
            </a:r>
            <a:r>
              <a:rPr lang="sk-SK" dirty="0" err="1"/>
              <a:t>taxes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popular</a:t>
            </a:r>
            <a:r>
              <a:rPr lang="sk-SK" dirty="0"/>
              <a:t>. (</a:t>
            </a:r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kind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G)</a:t>
            </a:r>
          </a:p>
          <a:p>
            <a:r>
              <a:rPr lang="sk-SK" dirty="0"/>
              <a:t>No </a:t>
            </a:r>
            <a:r>
              <a:rPr lang="sk-SK" dirty="0" err="1"/>
              <a:t>commas</a:t>
            </a:r>
            <a:r>
              <a:rPr lang="sk-SK" dirty="0"/>
              <a:t> </a:t>
            </a:r>
            <a:r>
              <a:rPr lang="sk-SK" dirty="0" err="1"/>
              <a:t>used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Non-defining</a:t>
            </a:r>
            <a:r>
              <a:rPr lang="sk-SK" b="1" dirty="0"/>
              <a:t> (</a:t>
            </a:r>
            <a:r>
              <a:rPr lang="sk-SK" b="1" dirty="0" err="1"/>
              <a:t>non-restrictive</a:t>
            </a:r>
            <a:r>
              <a:rPr lang="sk-SK" b="1" dirty="0"/>
              <a:t>, </a:t>
            </a:r>
            <a:r>
              <a:rPr lang="sk-SK" b="1" dirty="0" err="1"/>
              <a:t>non-identifying</a:t>
            </a:r>
            <a:r>
              <a:rPr lang="sk-SK" b="1" dirty="0"/>
              <a:t>)</a:t>
            </a:r>
          </a:p>
          <a:p>
            <a:r>
              <a:rPr lang="sk-SK" dirty="0" err="1"/>
              <a:t>Provide</a:t>
            </a:r>
            <a:r>
              <a:rPr lang="sk-SK" dirty="0"/>
              <a:t> </a:t>
            </a:r>
            <a:r>
              <a:rPr lang="sk-SK" dirty="0" err="1"/>
              <a:t>additional</a:t>
            </a:r>
            <a:r>
              <a:rPr lang="sk-SK" dirty="0"/>
              <a:t> </a:t>
            </a:r>
            <a:r>
              <a:rPr lang="sk-SK" dirty="0" err="1"/>
              <a:t>infos</a:t>
            </a:r>
            <a:r>
              <a:rPr lang="sk-SK" dirty="0"/>
              <a:t>,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omitted</a:t>
            </a:r>
            <a:endParaRPr lang="sk-SK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91919"/>
                </a:solidFill>
                <a:effectLst/>
                <a:latin typeface="EF Circular Latin"/>
              </a:rPr>
              <a:t>My friend John, </a:t>
            </a:r>
            <a:r>
              <a:rPr lang="en-US" b="1" i="0" dirty="0">
                <a:solidFill>
                  <a:srgbClr val="191919"/>
                </a:solidFill>
                <a:effectLst/>
                <a:latin typeface="EF Circular Latin"/>
              </a:rPr>
              <a:t>who went to the same school as me</a:t>
            </a:r>
            <a:r>
              <a:rPr lang="en-US" b="0" i="0" dirty="0">
                <a:solidFill>
                  <a:srgbClr val="191919"/>
                </a:solidFill>
                <a:effectLst/>
                <a:latin typeface="EF Circular Latin"/>
              </a:rPr>
              <a:t>, has just written a best-selling novel.</a:t>
            </a:r>
          </a:p>
          <a:p>
            <a:r>
              <a:rPr lang="sk-SK" dirty="0" err="1"/>
              <a:t>Instead</a:t>
            </a:r>
            <a:r>
              <a:rPr lang="sk-SK" dirty="0"/>
              <a:t> of </a:t>
            </a:r>
            <a:r>
              <a:rPr lang="sk-SK" dirty="0" err="1"/>
              <a:t>commas</a:t>
            </a:r>
            <a:r>
              <a:rPr lang="sk-SK" dirty="0"/>
              <a:t> – </a:t>
            </a:r>
            <a:r>
              <a:rPr lang="sk-SK" dirty="0" err="1"/>
              <a:t>dashes</a:t>
            </a:r>
            <a:r>
              <a:rPr lang="sk-SK" dirty="0"/>
              <a:t> (-) or </a:t>
            </a:r>
            <a:r>
              <a:rPr lang="sk-SK" dirty="0" err="1"/>
              <a:t>brackets</a:t>
            </a:r>
            <a:r>
              <a:rPr lang="sk-SK" dirty="0"/>
              <a:t> ()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Who</a:t>
            </a:r>
            <a:r>
              <a:rPr lang="sk-SK" dirty="0"/>
              <a:t> – </a:t>
            </a:r>
            <a:r>
              <a:rPr lang="sk-SK" dirty="0" err="1"/>
              <a:t>animate</a:t>
            </a:r>
            <a:r>
              <a:rPr lang="sk-SK" dirty="0"/>
              <a:t> </a:t>
            </a:r>
            <a:r>
              <a:rPr lang="sk-SK" dirty="0" err="1"/>
              <a:t>head</a:t>
            </a:r>
            <a:endParaRPr lang="sk-SK" dirty="0"/>
          </a:p>
          <a:p>
            <a:r>
              <a:rPr lang="sk-SK" dirty="0" err="1"/>
              <a:t>Which</a:t>
            </a:r>
            <a:r>
              <a:rPr lang="sk-SK" dirty="0"/>
              <a:t> – </a:t>
            </a:r>
            <a:r>
              <a:rPr lang="sk-SK" dirty="0" err="1"/>
              <a:t>inanimate</a:t>
            </a:r>
            <a:r>
              <a:rPr lang="sk-SK" dirty="0"/>
              <a:t> </a:t>
            </a:r>
            <a:r>
              <a:rPr lang="sk-SK" dirty="0" err="1"/>
              <a:t>heads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man </a:t>
            </a:r>
            <a:r>
              <a:rPr lang="sk-SK" b="1" u="sng" dirty="0" err="1"/>
              <a:t>who</a:t>
            </a:r>
            <a:r>
              <a:rPr lang="sk-SK" b="1" dirty="0"/>
              <a:t> </a:t>
            </a:r>
            <a:r>
              <a:rPr lang="sk-SK" b="1" dirty="0" err="1"/>
              <a:t>asked</a:t>
            </a:r>
            <a:r>
              <a:rPr lang="sk-SK" b="1" dirty="0"/>
              <a:t> </a:t>
            </a:r>
            <a:r>
              <a:rPr lang="sk-SK" b="1" dirty="0" err="1"/>
              <a:t>me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question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a </a:t>
            </a:r>
            <a:r>
              <a:rPr lang="sk-SK" b="1" dirty="0" err="1"/>
              <a:t>stranger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 </a:t>
            </a:r>
            <a:r>
              <a:rPr lang="sk-SK" b="1" u="sng" dirty="0" err="1"/>
              <a:t>which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folowing</a:t>
            </a:r>
            <a:r>
              <a:rPr lang="sk-SK" b="1" dirty="0"/>
              <a:t> </a:t>
            </a:r>
            <a:r>
              <a:rPr lang="sk-SK" b="1" dirty="0" err="1"/>
              <a:t>us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a new </a:t>
            </a:r>
            <a:r>
              <a:rPr lang="sk-SK" b="1" dirty="0" err="1"/>
              <a:t>Ford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 dirty="0" err="1"/>
              <a:t>That</a:t>
            </a:r>
            <a:r>
              <a:rPr lang="sk-SK" dirty="0"/>
              <a:t> </a:t>
            </a:r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in </a:t>
            </a:r>
            <a:r>
              <a:rPr lang="sk-SK" dirty="0" err="1"/>
              <a:t>non-restrictive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(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preceded</a:t>
            </a:r>
            <a:r>
              <a:rPr lang="sk-SK" dirty="0"/>
              <a:t> by a </a:t>
            </a:r>
            <a:r>
              <a:rPr lang="sk-SK" dirty="0" err="1"/>
              <a:t>comma</a:t>
            </a:r>
            <a:r>
              <a:rPr lang="sk-SK" dirty="0"/>
              <a:t>)</a:t>
            </a:r>
          </a:p>
          <a:p>
            <a:r>
              <a:rPr lang="sk-SK" dirty="0"/>
              <a:t>I </a:t>
            </a:r>
            <a:r>
              <a:rPr lang="sk-SK" dirty="0" err="1"/>
              <a:t>asked</a:t>
            </a:r>
            <a:r>
              <a:rPr lang="sk-SK" dirty="0"/>
              <a:t> </a:t>
            </a:r>
            <a:r>
              <a:rPr lang="sk-SK" dirty="0" err="1"/>
              <a:t>Mr</a:t>
            </a:r>
            <a:r>
              <a:rPr lang="sk-SK" dirty="0"/>
              <a:t>. </a:t>
            </a:r>
            <a:r>
              <a:rPr lang="sk-SK" dirty="0" err="1"/>
              <a:t>Smith</a:t>
            </a:r>
            <a:r>
              <a:rPr lang="sk-SK" dirty="0"/>
              <a:t>, </a:t>
            </a:r>
            <a:r>
              <a:rPr lang="sk-SK" b="1" dirty="0" err="1"/>
              <a:t>who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our</a:t>
            </a:r>
            <a:r>
              <a:rPr lang="sk-SK" b="1" dirty="0"/>
              <a:t> </a:t>
            </a:r>
            <a:r>
              <a:rPr lang="sk-SK" b="1" dirty="0" err="1"/>
              <a:t>history</a:t>
            </a:r>
            <a:r>
              <a:rPr lang="sk-SK" b="1" dirty="0"/>
              <a:t> </a:t>
            </a:r>
            <a:r>
              <a:rPr lang="sk-SK" b="1" dirty="0" err="1"/>
              <a:t>teacher</a:t>
            </a:r>
            <a:r>
              <a:rPr lang="sk-SK" dirty="0"/>
              <a:t>, </a:t>
            </a:r>
            <a:r>
              <a:rPr lang="sk-SK" dirty="0" err="1"/>
              <a:t>whether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had </a:t>
            </a:r>
            <a:r>
              <a:rPr lang="sk-SK" dirty="0" err="1"/>
              <a:t>been</a:t>
            </a:r>
            <a:r>
              <a:rPr lang="sk-SK" dirty="0"/>
              <a:t> to Egypt. (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possible</a:t>
            </a:r>
            <a:r>
              <a:rPr lang="sk-SK" dirty="0"/>
              <a:t> to </a:t>
            </a:r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i="1" u="sng" dirty="0" err="1"/>
              <a:t>that</a:t>
            </a:r>
            <a:r>
              <a:rPr lang="sk-SK" dirty="0"/>
              <a:t>)</a:t>
            </a:r>
          </a:p>
          <a:p>
            <a:r>
              <a:rPr lang="sk-SK" i="1" u="sng" dirty="0" err="1"/>
              <a:t>Whom</a:t>
            </a:r>
            <a:r>
              <a:rPr lang="sk-SK" i="1" u="sng" dirty="0"/>
              <a:t> </a:t>
            </a:r>
            <a:r>
              <a:rPr lang="sk-SK" dirty="0"/>
              <a:t>– </a:t>
            </a:r>
            <a:r>
              <a:rPr lang="sk-SK" dirty="0" err="1"/>
              <a:t>refers</a:t>
            </a:r>
            <a:r>
              <a:rPr lang="sk-SK" dirty="0"/>
              <a:t> </a:t>
            </a:r>
            <a:r>
              <a:rPr lang="sk-SK" dirty="0" err="1"/>
              <a:t>only</a:t>
            </a:r>
            <a:r>
              <a:rPr lang="sk-SK" dirty="0"/>
              <a:t> to </a:t>
            </a:r>
            <a:r>
              <a:rPr lang="sk-SK" dirty="0" err="1"/>
              <a:t>object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pronoun</a:t>
            </a:r>
            <a:r>
              <a:rPr lang="sk-SK" dirty="0"/>
              <a:t> </a:t>
            </a:r>
            <a:r>
              <a:rPr lang="sk-SK" i="1" u="sng" dirty="0" err="1"/>
              <a:t>whose</a:t>
            </a:r>
            <a:endParaRPr lang="sk-SK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Syntactic</a:t>
            </a:r>
            <a:r>
              <a:rPr lang="sk-SK" dirty="0"/>
              <a:t> role </a:t>
            </a:r>
            <a:r>
              <a:rPr lang="sk-SK" dirty="0" err="1"/>
              <a:t>comparable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possessive</a:t>
            </a:r>
            <a:r>
              <a:rPr lang="sk-SK" dirty="0"/>
              <a:t> </a:t>
            </a:r>
            <a:r>
              <a:rPr lang="sk-SK" dirty="0" err="1"/>
              <a:t>determiners</a:t>
            </a:r>
            <a:endParaRPr lang="sk-SK" dirty="0"/>
          </a:p>
          <a:p>
            <a:r>
              <a:rPr lang="sk-SK" dirty="0" err="1"/>
              <a:t>Marks</a:t>
            </a:r>
            <a:r>
              <a:rPr lang="sk-SK" dirty="0"/>
              <a:t> </a:t>
            </a:r>
            <a:r>
              <a:rPr lang="sk-SK" dirty="0" err="1"/>
              <a:t>possessive</a:t>
            </a:r>
            <a:r>
              <a:rPr lang="sk-SK" dirty="0"/>
              <a:t> </a:t>
            </a:r>
            <a:r>
              <a:rPr lang="sk-SK" dirty="0" err="1"/>
              <a:t>relationships</a:t>
            </a:r>
            <a:endParaRPr lang="sk-SK" dirty="0"/>
          </a:p>
          <a:p>
            <a:r>
              <a:rPr lang="sk-SK" dirty="0" err="1"/>
              <a:t>Marks</a:t>
            </a:r>
            <a:r>
              <a:rPr lang="sk-SK" dirty="0"/>
              <a:t> </a:t>
            </a:r>
            <a:r>
              <a:rPr lang="sk-SK" dirty="0" err="1"/>
              <a:t>genitive</a:t>
            </a:r>
            <a:r>
              <a:rPr lang="sk-SK" dirty="0"/>
              <a:t> </a:t>
            </a:r>
            <a:r>
              <a:rPr lang="sk-SK" dirty="0" err="1"/>
              <a:t>relationships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animate</a:t>
            </a:r>
            <a:r>
              <a:rPr lang="sk-SK" dirty="0"/>
              <a:t> (</a:t>
            </a:r>
            <a:r>
              <a:rPr lang="sk-SK" dirty="0" err="1"/>
              <a:t>human</a:t>
            </a:r>
            <a:r>
              <a:rPr lang="sk-SK" dirty="0"/>
              <a:t>) and </a:t>
            </a:r>
            <a:r>
              <a:rPr lang="sk-SK" dirty="0" err="1"/>
              <a:t>inanimate</a:t>
            </a:r>
            <a:r>
              <a:rPr lang="sk-SK" dirty="0"/>
              <a:t>, </a:t>
            </a:r>
            <a:r>
              <a:rPr lang="sk-SK" dirty="0" err="1"/>
              <a:t>abstract</a:t>
            </a:r>
            <a:r>
              <a:rPr lang="sk-SK" dirty="0"/>
              <a:t> </a:t>
            </a:r>
            <a:r>
              <a:rPr lang="sk-SK" dirty="0" err="1"/>
              <a:t>head</a:t>
            </a:r>
            <a:r>
              <a:rPr lang="sk-SK" dirty="0"/>
              <a:t> </a:t>
            </a:r>
            <a:r>
              <a:rPr lang="sk-SK" dirty="0" err="1"/>
              <a:t>noun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house</a:t>
            </a:r>
            <a:r>
              <a:rPr lang="sk-SK" dirty="0"/>
              <a:t> </a:t>
            </a:r>
            <a:r>
              <a:rPr lang="sk-SK" b="1" dirty="0" err="1"/>
              <a:t>whose</a:t>
            </a:r>
            <a:r>
              <a:rPr lang="sk-SK" b="1" dirty="0"/>
              <a:t> </a:t>
            </a:r>
            <a:r>
              <a:rPr lang="sk-SK" b="1" dirty="0" err="1"/>
              <a:t>owner</a:t>
            </a:r>
            <a:r>
              <a:rPr lang="sk-SK" b="1" dirty="0"/>
              <a:t> has </a:t>
            </a:r>
            <a:r>
              <a:rPr lang="sk-SK" b="1" dirty="0" err="1"/>
              <a:t>died</a:t>
            </a:r>
            <a:r>
              <a:rPr lang="sk-SK" b="1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sale</a:t>
            </a:r>
            <a:r>
              <a:rPr lang="sk-SK" dirty="0"/>
              <a:t>.</a:t>
            </a:r>
          </a:p>
          <a:p>
            <a:r>
              <a:rPr lang="sk-SK" dirty="0" err="1"/>
              <a:t>There</a:t>
            </a:r>
            <a:r>
              <a:rPr lang="sk-SK" dirty="0"/>
              <a:t> are </a:t>
            </a:r>
            <a:r>
              <a:rPr lang="sk-SK" dirty="0" err="1"/>
              <a:t>students</a:t>
            </a:r>
            <a:r>
              <a:rPr lang="sk-SK" dirty="0"/>
              <a:t> </a:t>
            </a:r>
            <a:r>
              <a:rPr lang="sk-SK" b="1" dirty="0" err="1"/>
              <a:t>whose</a:t>
            </a:r>
            <a:r>
              <a:rPr lang="sk-SK" b="1" dirty="0"/>
              <a:t> </a:t>
            </a:r>
            <a:r>
              <a:rPr lang="sk-SK" b="1" dirty="0" err="1"/>
              <a:t>names</a:t>
            </a:r>
            <a:r>
              <a:rPr lang="sk-SK" b="1" dirty="0"/>
              <a:t> </a:t>
            </a:r>
            <a:r>
              <a:rPr lang="sk-SK" b="1" dirty="0" err="1"/>
              <a:t>we</a:t>
            </a:r>
            <a:r>
              <a:rPr lang="sk-SK" b="1" dirty="0"/>
              <a:t> do </a:t>
            </a:r>
            <a:r>
              <a:rPr lang="sk-SK" b="1" dirty="0" err="1"/>
              <a:t>not</a:t>
            </a:r>
            <a:r>
              <a:rPr lang="sk-SK" b="1" dirty="0"/>
              <a:t> </a:t>
            </a:r>
            <a:r>
              <a:rPr lang="sk-SK" b="1" dirty="0" err="1"/>
              <a:t>know</a:t>
            </a:r>
            <a:r>
              <a:rPr lang="sk-SK" b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1082</Words>
  <Application>Microsoft Office PowerPoint</Application>
  <PresentationFormat>Prezentácia na obrazovke (4:3)</PresentationFormat>
  <Paragraphs>116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9" baseType="lpstr">
      <vt:lpstr>Arial</vt:lpstr>
      <vt:lpstr>Calibri</vt:lpstr>
      <vt:lpstr>EF Circular Latin</vt:lpstr>
      <vt:lpstr>Motív Office</vt:lpstr>
      <vt:lpstr>Relative clauses (Vzťažné vety)</vt:lpstr>
      <vt:lpstr>How to identify a relative clause?</vt:lpstr>
      <vt:lpstr>Relative clauses</vt:lpstr>
      <vt:lpstr>Prezentácia programu PowerPoint</vt:lpstr>
      <vt:lpstr>Defining and non-defining relative clauses</vt:lpstr>
      <vt:lpstr>Prezentácia programu PowerPoint</vt:lpstr>
      <vt:lpstr>Prezentácia programu PowerPoint</vt:lpstr>
      <vt:lpstr>Prezentácia programu PowerPoint</vt:lpstr>
      <vt:lpstr>The pronoun whose</vt:lpstr>
      <vt:lpstr>of which – alternative to whose</vt:lpstr>
      <vt:lpstr>Use of that</vt:lpstr>
      <vt:lpstr>Zero relativizer</vt:lpstr>
      <vt:lpstr>4 structural variants for relative clauses with relative adverbials</vt:lpstr>
      <vt:lpstr>Prezentácia programu PowerPoint</vt:lpstr>
      <vt:lpstr>Expression of quantity may also introduce a relative clause</vt:lpstr>
      <vt:lpstr>Non-finite relative clauses</vt:lpstr>
      <vt:lpstr>ing-participle clauses: </vt:lpstr>
      <vt:lpstr>ed – participle clauses</vt:lpstr>
      <vt:lpstr>to-infinitive clauses</vt:lpstr>
      <vt:lpstr>to-infinitive clauses</vt:lpstr>
      <vt:lpstr>Relative clauses </vt:lpstr>
      <vt:lpstr>Relative clause of time</vt:lpstr>
      <vt:lpstr>Relative clause of place</vt:lpstr>
      <vt:lpstr>Relative clause of reason</vt:lpstr>
      <vt:lpstr>Some other examples of relative clauses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(Vzťažné vety)</dc:title>
  <dc:creator>Anicka</dc:creator>
  <cp:lastModifiedBy>Slatinska Anna, Mgr., PhD.</cp:lastModifiedBy>
  <cp:revision>16</cp:revision>
  <dcterms:created xsi:type="dcterms:W3CDTF">2015-07-29T10:34:13Z</dcterms:created>
  <dcterms:modified xsi:type="dcterms:W3CDTF">2021-11-16T07:40:08Z</dcterms:modified>
</cp:coreProperties>
</file>