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5" r:id="rId40"/>
    <p:sldId id="294" r:id="rId41"/>
    <p:sldId id="296" r:id="rId42"/>
    <p:sldId id="297" r:id="rId43"/>
    <p:sldId id="298" r:id="rId44"/>
    <p:sldId id="299" r:id="rId4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1474D-527F-4DB9-B76F-C6E84CB3350A}" type="datetimeFigureOut">
              <a:rPr lang="sk-SK" smtClean="0"/>
              <a:pPr/>
              <a:t>16. 11. 2015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5423-B269-4008-B8E6-3D8FDD70DF3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1474D-527F-4DB9-B76F-C6E84CB3350A}" type="datetimeFigureOut">
              <a:rPr lang="sk-SK" smtClean="0"/>
              <a:pPr/>
              <a:t>16. 11. 2015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5423-B269-4008-B8E6-3D8FDD70DF3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1474D-527F-4DB9-B76F-C6E84CB3350A}" type="datetimeFigureOut">
              <a:rPr lang="sk-SK" smtClean="0"/>
              <a:pPr/>
              <a:t>16. 11. 2015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5423-B269-4008-B8E6-3D8FDD70DF3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1474D-527F-4DB9-B76F-C6E84CB3350A}" type="datetimeFigureOut">
              <a:rPr lang="sk-SK" smtClean="0"/>
              <a:pPr/>
              <a:t>16. 11. 2015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5423-B269-4008-B8E6-3D8FDD70DF3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1474D-527F-4DB9-B76F-C6E84CB3350A}" type="datetimeFigureOut">
              <a:rPr lang="sk-SK" smtClean="0"/>
              <a:pPr/>
              <a:t>16. 11. 2015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5423-B269-4008-B8E6-3D8FDD70DF3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1474D-527F-4DB9-B76F-C6E84CB3350A}" type="datetimeFigureOut">
              <a:rPr lang="sk-SK" smtClean="0"/>
              <a:pPr/>
              <a:t>16. 11. 2015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5423-B269-4008-B8E6-3D8FDD70DF3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1474D-527F-4DB9-B76F-C6E84CB3350A}" type="datetimeFigureOut">
              <a:rPr lang="sk-SK" smtClean="0"/>
              <a:pPr/>
              <a:t>16. 11. 2015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5423-B269-4008-B8E6-3D8FDD70DF3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1474D-527F-4DB9-B76F-C6E84CB3350A}" type="datetimeFigureOut">
              <a:rPr lang="sk-SK" smtClean="0"/>
              <a:pPr/>
              <a:t>16. 11. 2015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5423-B269-4008-B8E6-3D8FDD70DF3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1474D-527F-4DB9-B76F-C6E84CB3350A}" type="datetimeFigureOut">
              <a:rPr lang="sk-SK" smtClean="0"/>
              <a:pPr/>
              <a:t>16. 11. 2015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5423-B269-4008-B8E6-3D8FDD70DF3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1474D-527F-4DB9-B76F-C6E84CB3350A}" type="datetimeFigureOut">
              <a:rPr lang="sk-SK" smtClean="0"/>
              <a:pPr/>
              <a:t>16. 11. 2015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5423-B269-4008-B8E6-3D8FDD70DF3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1474D-527F-4DB9-B76F-C6E84CB3350A}" type="datetimeFigureOut">
              <a:rPr lang="sk-SK" smtClean="0"/>
              <a:pPr/>
              <a:t>16. 11. 2015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5423-B269-4008-B8E6-3D8FDD70DF3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1474D-527F-4DB9-B76F-C6E84CB3350A}" type="datetimeFigureOut">
              <a:rPr lang="sk-SK" smtClean="0"/>
              <a:pPr/>
              <a:t>16. 11. 2015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85423-B269-4008-B8E6-3D8FDD70DF3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Simple</a:t>
            </a:r>
            <a:r>
              <a:rPr lang="sk-SK" dirty="0" smtClean="0"/>
              <a:t> </a:t>
            </a:r>
            <a:r>
              <a:rPr lang="sk-SK" dirty="0" err="1" smtClean="0"/>
              <a:t>sentences</a:t>
            </a:r>
            <a:r>
              <a:rPr lang="sk-SK" dirty="0" smtClean="0"/>
              <a:t> </a:t>
            </a:r>
            <a:br>
              <a:rPr lang="sk-SK" dirty="0" smtClean="0"/>
            </a:br>
            <a:r>
              <a:rPr lang="sk-SK" dirty="0" err="1"/>
              <a:t>Q</a:t>
            </a:r>
            <a:r>
              <a:rPr lang="sk-SK" dirty="0" err="1" smtClean="0"/>
              <a:t>uestions</a:t>
            </a:r>
            <a:r>
              <a:rPr lang="sk-SK" dirty="0" smtClean="0"/>
              <a:t>, </a:t>
            </a:r>
            <a:r>
              <a:rPr lang="sk-SK" dirty="0" err="1" smtClean="0"/>
              <a:t>commands</a:t>
            </a:r>
            <a:r>
              <a:rPr lang="sk-SK" dirty="0" smtClean="0"/>
              <a:t>, </a:t>
            </a:r>
            <a:r>
              <a:rPr lang="sk-SK" dirty="0" err="1" smtClean="0"/>
              <a:t>exclamations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If</a:t>
            </a:r>
            <a:r>
              <a:rPr lang="sk-SK" dirty="0" smtClean="0"/>
              <a:t> </a:t>
            </a:r>
            <a:r>
              <a:rPr lang="sk-SK" dirty="0" err="1" smtClean="0"/>
              <a:t>any</a:t>
            </a:r>
            <a:r>
              <a:rPr lang="sk-SK" dirty="0" smtClean="0"/>
              <a:t> </a:t>
            </a:r>
            <a:r>
              <a:rPr lang="sk-SK" dirty="0" err="1" smtClean="0"/>
              <a:t>other</a:t>
            </a:r>
            <a:r>
              <a:rPr lang="sk-SK" dirty="0" smtClean="0"/>
              <a:t> element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questioned</a:t>
            </a:r>
            <a:r>
              <a:rPr lang="sk-SK" dirty="0" smtClean="0"/>
              <a:t> (</a:t>
            </a:r>
            <a:r>
              <a:rPr lang="sk-SK" dirty="0" err="1" smtClean="0"/>
              <a:t>object</a:t>
            </a:r>
            <a:r>
              <a:rPr lang="sk-SK" dirty="0" smtClean="0"/>
              <a:t>, </a:t>
            </a:r>
            <a:r>
              <a:rPr lang="sk-SK" dirty="0" err="1" smtClean="0"/>
              <a:t>complement</a:t>
            </a:r>
            <a:r>
              <a:rPr lang="sk-SK" dirty="0" smtClean="0"/>
              <a:t>, </a:t>
            </a:r>
            <a:r>
              <a:rPr lang="sk-SK" dirty="0" err="1" smtClean="0"/>
              <a:t>adjunct</a:t>
            </a:r>
            <a:r>
              <a:rPr lang="sk-SK" dirty="0" smtClean="0"/>
              <a:t>) </a:t>
            </a:r>
            <a:r>
              <a:rPr lang="sk-SK" dirty="0" err="1" smtClean="0"/>
              <a:t>subject-operator</a:t>
            </a:r>
            <a:r>
              <a:rPr lang="sk-SK" dirty="0" smtClean="0"/>
              <a:t> </a:t>
            </a:r>
            <a:r>
              <a:rPr lang="sk-SK" dirty="0" err="1" smtClean="0"/>
              <a:t>inversion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applied</a:t>
            </a:r>
            <a:r>
              <a:rPr lang="sk-SK" dirty="0" smtClean="0"/>
              <a:t>:</a:t>
            </a:r>
          </a:p>
          <a:p>
            <a:r>
              <a:rPr lang="sk-SK" dirty="0" err="1" smtClean="0"/>
              <a:t>What</a:t>
            </a:r>
            <a:r>
              <a:rPr lang="sk-SK" dirty="0" smtClean="0"/>
              <a:t> do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like</a:t>
            </a:r>
            <a:r>
              <a:rPr lang="sk-SK" dirty="0" smtClean="0"/>
              <a:t> ? (</a:t>
            </a:r>
            <a:r>
              <a:rPr lang="sk-SK" dirty="0" err="1" smtClean="0"/>
              <a:t>object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like</a:t>
            </a:r>
            <a:r>
              <a:rPr lang="sk-SK" dirty="0" smtClean="0"/>
              <a:t> ? (</a:t>
            </a:r>
            <a:r>
              <a:rPr lang="sk-SK" dirty="0" err="1" smtClean="0"/>
              <a:t>complement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How</a:t>
            </a:r>
            <a:r>
              <a:rPr lang="sk-SK" dirty="0" smtClean="0"/>
              <a:t> </a:t>
            </a:r>
            <a:r>
              <a:rPr lang="sk-SK" dirty="0" err="1" smtClean="0"/>
              <a:t>often</a:t>
            </a:r>
            <a:r>
              <a:rPr lang="sk-SK" dirty="0" smtClean="0"/>
              <a:t> </a:t>
            </a:r>
            <a:r>
              <a:rPr lang="sk-SK" dirty="0" err="1" smtClean="0"/>
              <a:t>does</a:t>
            </a:r>
            <a:r>
              <a:rPr lang="sk-SK" dirty="0" smtClean="0"/>
              <a:t> </a:t>
            </a:r>
            <a:r>
              <a:rPr lang="sk-SK" dirty="0" err="1" smtClean="0"/>
              <a:t>your</a:t>
            </a:r>
            <a:r>
              <a:rPr lang="sk-SK" dirty="0" smtClean="0"/>
              <a:t> </a:t>
            </a:r>
            <a:r>
              <a:rPr lang="sk-SK" dirty="0" err="1" smtClean="0"/>
              <a:t>sister</a:t>
            </a:r>
            <a:r>
              <a:rPr lang="sk-SK" dirty="0" smtClean="0"/>
              <a:t> </a:t>
            </a:r>
            <a:r>
              <a:rPr lang="sk-SK" dirty="0" err="1" smtClean="0"/>
              <a:t>visit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? (</a:t>
            </a:r>
            <a:r>
              <a:rPr lang="sk-SK" dirty="0" err="1" smtClean="0"/>
              <a:t>adverbial</a:t>
            </a:r>
            <a:r>
              <a:rPr lang="sk-SK" dirty="0" smtClean="0"/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u="sng" dirty="0" err="1" smtClean="0"/>
              <a:t>About</a:t>
            </a:r>
            <a:r>
              <a:rPr lang="sk-SK" dirty="0" smtClean="0"/>
              <a:t> </a:t>
            </a:r>
            <a:r>
              <a:rPr lang="sk-SK" b="1" dirty="0" err="1" smtClean="0"/>
              <a:t>whom</a:t>
            </a:r>
            <a:r>
              <a:rPr lang="sk-SK" dirty="0" smtClean="0"/>
              <a:t>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gossip</a:t>
            </a:r>
            <a:r>
              <a:rPr lang="sk-SK" dirty="0" smtClean="0"/>
              <a:t>? (</a:t>
            </a:r>
            <a:r>
              <a:rPr lang="sk-SK" dirty="0" err="1" smtClean="0"/>
              <a:t>formal</a:t>
            </a:r>
            <a:r>
              <a:rPr lang="sk-SK" dirty="0" smtClean="0"/>
              <a:t>)</a:t>
            </a:r>
          </a:p>
          <a:p>
            <a:r>
              <a:rPr lang="sk-SK" b="1" dirty="0" err="1" smtClean="0"/>
              <a:t>Who</a:t>
            </a:r>
            <a:r>
              <a:rPr lang="sk-SK" dirty="0" smtClean="0"/>
              <a:t>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gossip</a:t>
            </a:r>
            <a:r>
              <a:rPr lang="sk-SK" dirty="0" smtClean="0"/>
              <a:t> </a:t>
            </a:r>
            <a:r>
              <a:rPr lang="sk-SK" u="sng" dirty="0" err="1" smtClean="0"/>
              <a:t>about</a:t>
            </a:r>
            <a:r>
              <a:rPr lang="sk-SK" dirty="0" smtClean="0"/>
              <a:t>? (</a:t>
            </a:r>
            <a:r>
              <a:rPr lang="sk-SK" dirty="0" err="1" smtClean="0"/>
              <a:t>informal</a:t>
            </a:r>
            <a:r>
              <a:rPr lang="sk-SK" dirty="0" smtClean="0"/>
              <a:t>)</a:t>
            </a:r>
          </a:p>
          <a:p>
            <a:r>
              <a:rPr lang="sk-SK" dirty="0" smtClean="0"/>
              <a:t>In </a:t>
            </a:r>
            <a:r>
              <a:rPr lang="sk-SK" dirty="0" err="1" smtClean="0"/>
              <a:t>everyday</a:t>
            </a:r>
            <a:r>
              <a:rPr lang="sk-SK" dirty="0" smtClean="0"/>
              <a:t> </a:t>
            </a:r>
            <a:r>
              <a:rPr lang="sk-SK" dirty="0" err="1" smtClean="0"/>
              <a:t>usage</a:t>
            </a:r>
            <a:r>
              <a:rPr lang="sk-SK" dirty="0" smtClean="0"/>
              <a:t> – more </a:t>
            </a:r>
            <a:r>
              <a:rPr lang="sk-SK" dirty="0" err="1" smtClean="0"/>
              <a:t>common</a:t>
            </a:r>
            <a:r>
              <a:rPr lang="sk-SK" dirty="0" smtClean="0"/>
              <a:t> to </a:t>
            </a:r>
            <a:r>
              <a:rPr lang="sk-SK" dirty="0" err="1" smtClean="0"/>
              <a:t>use</a:t>
            </a:r>
            <a:r>
              <a:rPr lang="sk-SK" dirty="0" smtClean="0"/>
              <a:t> </a:t>
            </a:r>
            <a:r>
              <a:rPr lang="sk-SK" dirty="0" err="1" smtClean="0"/>
              <a:t>structures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preposition</a:t>
            </a:r>
            <a:r>
              <a:rPr lang="sk-SK" dirty="0" smtClean="0"/>
              <a:t> in </a:t>
            </a:r>
            <a:r>
              <a:rPr lang="sk-SK" dirty="0" err="1" smtClean="0"/>
              <a:t>final</a:t>
            </a:r>
            <a:r>
              <a:rPr lang="sk-SK" dirty="0" smtClean="0"/>
              <a:t> </a:t>
            </a:r>
            <a:r>
              <a:rPr lang="sk-SK" dirty="0" err="1" smtClean="0"/>
              <a:t>position</a:t>
            </a:r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Informal</a:t>
            </a:r>
            <a:r>
              <a:rPr lang="sk-SK" dirty="0" smtClean="0"/>
              <a:t> </a:t>
            </a:r>
            <a:r>
              <a:rPr lang="sk-SK" dirty="0" err="1" smtClean="0"/>
              <a:t>style</a:t>
            </a:r>
            <a:r>
              <a:rPr lang="sk-SK" dirty="0" smtClean="0"/>
              <a:t> – </a:t>
            </a:r>
            <a:r>
              <a:rPr lang="sk-SK" dirty="0" err="1" smtClean="0"/>
              <a:t>intensification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wh-words</a:t>
            </a:r>
            <a:r>
              <a:rPr lang="sk-SK" dirty="0" smtClean="0"/>
              <a:t> by: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Lexical</a:t>
            </a:r>
            <a:r>
              <a:rPr lang="sk-SK" dirty="0" smtClean="0"/>
              <a:t> </a:t>
            </a:r>
            <a:r>
              <a:rPr lang="sk-SK" dirty="0" err="1" smtClean="0"/>
              <a:t>items</a:t>
            </a:r>
            <a:r>
              <a:rPr lang="sk-SK" dirty="0" smtClean="0"/>
              <a:t>: on </a:t>
            </a:r>
            <a:r>
              <a:rPr lang="sk-SK" dirty="0" err="1" smtClean="0"/>
              <a:t>earth</a:t>
            </a:r>
            <a:r>
              <a:rPr lang="sk-SK" dirty="0" smtClean="0"/>
              <a:t>,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God´s</a:t>
            </a:r>
            <a:r>
              <a:rPr lang="sk-SK" dirty="0" smtClean="0"/>
              <a:t> </a:t>
            </a:r>
            <a:r>
              <a:rPr lang="sk-SK" dirty="0" err="1" smtClean="0"/>
              <a:t>sake</a:t>
            </a:r>
            <a:r>
              <a:rPr lang="sk-SK" dirty="0" smtClean="0"/>
              <a:t>,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world</a:t>
            </a:r>
            <a:r>
              <a:rPr lang="sk-SK" dirty="0" smtClean="0"/>
              <a:t>,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hell</a:t>
            </a:r>
            <a:r>
              <a:rPr lang="sk-SK" dirty="0" smtClean="0"/>
              <a:t>, </a:t>
            </a:r>
            <a:r>
              <a:rPr lang="sk-SK" dirty="0" err="1" smtClean="0"/>
              <a:t>etc</a:t>
            </a:r>
            <a:r>
              <a:rPr lang="sk-SK" dirty="0" smtClean="0"/>
              <a:t>.:</a:t>
            </a:r>
          </a:p>
          <a:p>
            <a:r>
              <a:rPr lang="sk-SK" dirty="0" err="1" smtClean="0"/>
              <a:t>What</a:t>
            </a:r>
            <a:r>
              <a:rPr lang="sk-SK" dirty="0" smtClean="0"/>
              <a:t> on </a:t>
            </a:r>
            <a:r>
              <a:rPr lang="sk-SK" dirty="0" err="1" smtClean="0"/>
              <a:t>earth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doing</a:t>
            </a:r>
            <a:r>
              <a:rPr lang="sk-SK" dirty="0" smtClean="0"/>
              <a:t> </a:t>
            </a:r>
            <a:r>
              <a:rPr lang="sk-SK" dirty="0" err="1" smtClean="0"/>
              <a:t>here</a:t>
            </a:r>
            <a:r>
              <a:rPr lang="sk-SK" dirty="0" smtClean="0"/>
              <a:t>?</a:t>
            </a:r>
          </a:p>
          <a:p>
            <a:r>
              <a:rPr lang="sk-SK" dirty="0" err="1" smtClean="0"/>
              <a:t>Who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hell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this</a:t>
            </a:r>
            <a:r>
              <a:rPr lang="sk-SK" dirty="0" smtClean="0"/>
              <a:t> person?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More </a:t>
            </a:r>
            <a:r>
              <a:rPr lang="sk-SK" dirty="0" err="1" smtClean="0"/>
              <a:t>than</a:t>
            </a:r>
            <a:r>
              <a:rPr lang="sk-SK" dirty="0" smtClean="0"/>
              <a:t> </a:t>
            </a:r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wh-word</a:t>
            </a:r>
            <a:r>
              <a:rPr lang="sk-SK" dirty="0" smtClean="0"/>
              <a:t> in a </a:t>
            </a:r>
            <a:r>
              <a:rPr lang="sk-SK" dirty="0" err="1" smtClean="0"/>
              <a:t>question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How</a:t>
            </a:r>
            <a:r>
              <a:rPr lang="sk-SK" dirty="0" smtClean="0"/>
              <a:t> and </a:t>
            </a:r>
            <a:r>
              <a:rPr lang="sk-SK" dirty="0" err="1" smtClean="0"/>
              <a:t>when</a:t>
            </a:r>
            <a:r>
              <a:rPr lang="sk-SK" dirty="0" smtClean="0"/>
              <a:t>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she</a:t>
            </a:r>
            <a:r>
              <a:rPr lang="sk-SK" dirty="0" smtClean="0"/>
              <a:t> do </a:t>
            </a:r>
            <a:r>
              <a:rPr lang="sk-SK" dirty="0" err="1" smtClean="0"/>
              <a:t>that</a:t>
            </a:r>
            <a:r>
              <a:rPr lang="sk-SK" dirty="0" smtClean="0"/>
              <a:t>?</a:t>
            </a:r>
          </a:p>
          <a:p>
            <a:r>
              <a:rPr lang="sk-SK" dirty="0" err="1" smtClean="0"/>
              <a:t>Who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coming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us</a:t>
            </a:r>
            <a:r>
              <a:rPr lang="sk-SK" dirty="0" smtClean="0"/>
              <a:t>, and </a:t>
            </a:r>
            <a:r>
              <a:rPr lang="sk-SK" dirty="0" err="1" smtClean="0"/>
              <a:t>why</a:t>
            </a:r>
            <a:r>
              <a:rPr lang="sk-SK" dirty="0" smtClean="0"/>
              <a:t>?</a:t>
            </a:r>
            <a:endParaRPr lang="sk-S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err="1" smtClean="0"/>
              <a:t>Alternative</a:t>
            </a:r>
            <a:r>
              <a:rPr lang="sk-SK" b="1" dirty="0" smtClean="0"/>
              <a:t> </a:t>
            </a:r>
            <a:r>
              <a:rPr lang="sk-SK" b="1" dirty="0" err="1" smtClean="0"/>
              <a:t>questions</a:t>
            </a:r>
            <a:r>
              <a:rPr lang="sk-SK" b="1" dirty="0" smtClean="0"/>
              <a:t> – </a:t>
            </a:r>
            <a:r>
              <a:rPr lang="sk-SK" b="1" dirty="0" err="1" smtClean="0"/>
              <a:t>alternative</a:t>
            </a:r>
            <a:r>
              <a:rPr lang="sk-SK" b="1" dirty="0" smtClean="0"/>
              <a:t> </a:t>
            </a:r>
            <a:r>
              <a:rPr lang="sk-SK" b="1" dirty="0" err="1" smtClean="0"/>
              <a:t>interrogatives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Two</a:t>
            </a:r>
            <a:r>
              <a:rPr lang="sk-SK" dirty="0" smtClean="0"/>
              <a:t> </a:t>
            </a:r>
            <a:r>
              <a:rPr lang="sk-SK" dirty="0" err="1" smtClean="0"/>
              <a:t>polar</a:t>
            </a:r>
            <a:r>
              <a:rPr lang="sk-SK" dirty="0" smtClean="0"/>
              <a:t> </a:t>
            </a:r>
            <a:r>
              <a:rPr lang="sk-SK" dirty="0" err="1" smtClean="0"/>
              <a:t>interrogatives</a:t>
            </a:r>
            <a:r>
              <a:rPr lang="sk-SK" dirty="0" smtClean="0"/>
              <a:t> </a:t>
            </a:r>
            <a:r>
              <a:rPr lang="sk-SK" dirty="0" err="1" smtClean="0"/>
              <a:t>joined</a:t>
            </a:r>
            <a:r>
              <a:rPr lang="sk-SK" dirty="0" smtClean="0"/>
              <a:t> by </a:t>
            </a:r>
            <a:r>
              <a:rPr lang="sk-SK" u="sng" dirty="0" smtClean="0"/>
              <a:t>or</a:t>
            </a:r>
          </a:p>
          <a:p>
            <a:r>
              <a:rPr lang="sk-SK" dirty="0" err="1" smtClean="0"/>
              <a:t>Rising</a:t>
            </a:r>
            <a:r>
              <a:rPr lang="sk-SK" dirty="0" smtClean="0"/>
              <a:t> </a:t>
            </a:r>
            <a:r>
              <a:rPr lang="sk-SK" dirty="0" err="1" smtClean="0"/>
              <a:t>intonation</a:t>
            </a:r>
            <a:endParaRPr lang="sk-SK" dirty="0" smtClean="0"/>
          </a:p>
          <a:p>
            <a:r>
              <a:rPr lang="sk-SK" dirty="0" err="1" smtClean="0"/>
              <a:t>When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fall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on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final</a:t>
            </a:r>
            <a:r>
              <a:rPr lang="sk-SK" dirty="0" smtClean="0"/>
              <a:t> element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means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list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complete</a:t>
            </a:r>
            <a:r>
              <a:rPr lang="sk-SK" dirty="0" smtClean="0"/>
              <a:t> (</a:t>
            </a:r>
            <a:r>
              <a:rPr lang="sk-SK" dirty="0" err="1" smtClean="0"/>
              <a:t>Shall</a:t>
            </a:r>
            <a:r>
              <a:rPr lang="sk-SK" dirty="0" smtClean="0"/>
              <a:t> </a:t>
            </a:r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take</a:t>
            </a:r>
            <a:r>
              <a:rPr lang="sk-SK" dirty="0" smtClean="0"/>
              <a:t> a </a:t>
            </a:r>
            <a:r>
              <a:rPr lang="sk-SK" dirty="0" err="1" smtClean="0"/>
              <a:t>bus</a:t>
            </a:r>
            <a:r>
              <a:rPr lang="sk-SK" dirty="0" smtClean="0"/>
              <a:t> or a taxi?)</a:t>
            </a:r>
          </a:p>
          <a:p>
            <a:r>
              <a:rPr lang="sk-SK" dirty="0" err="1" smtClean="0"/>
              <a:t>Would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like</a:t>
            </a:r>
            <a:r>
              <a:rPr lang="sk-SK" dirty="0" smtClean="0"/>
              <a:t> a cup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coffee</a:t>
            </a:r>
            <a:r>
              <a:rPr lang="sk-SK" dirty="0" smtClean="0"/>
              <a:t> or </a:t>
            </a:r>
            <a:r>
              <a:rPr lang="sk-SK" dirty="0" err="1" smtClean="0"/>
              <a:t>tea</a:t>
            </a:r>
            <a:r>
              <a:rPr lang="sk-SK" dirty="0" smtClean="0"/>
              <a:t>?</a:t>
            </a:r>
            <a:endParaRPr lang="sk-S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resemble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Yes</a:t>
            </a:r>
            <a:r>
              <a:rPr lang="sk-SK" dirty="0" smtClean="0"/>
              <a:t>/no </a:t>
            </a:r>
            <a:r>
              <a:rPr lang="sk-SK" dirty="0" err="1" smtClean="0"/>
              <a:t>questions</a:t>
            </a:r>
            <a:r>
              <a:rPr lang="sk-SK" dirty="0" smtClean="0"/>
              <a:t> (</a:t>
            </a:r>
            <a:r>
              <a:rPr lang="sk-SK" dirty="0" err="1" smtClean="0"/>
              <a:t>but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answer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more </a:t>
            </a:r>
            <a:r>
              <a:rPr lang="sk-SK" dirty="0" err="1" smtClean="0"/>
              <a:t>complex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he</a:t>
            </a:r>
            <a:r>
              <a:rPr lang="sk-SK" dirty="0" smtClean="0"/>
              <a:t> a </a:t>
            </a:r>
            <a:r>
              <a:rPr lang="sk-SK" b="1" dirty="0" err="1" smtClean="0"/>
              <a:t>good</a:t>
            </a:r>
            <a:r>
              <a:rPr lang="sk-SK" b="1" dirty="0" smtClean="0"/>
              <a:t> </a:t>
            </a:r>
            <a:r>
              <a:rPr lang="sk-SK" b="1" dirty="0" err="1" smtClean="0"/>
              <a:t>student</a:t>
            </a:r>
            <a:r>
              <a:rPr lang="sk-SK" b="1" dirty="0" smtClean="0"/>
              <a:t> or </a:t>
            </a:r>
            <a:r>
              <a:rPr lang="sk-SK" b="1" dirty="0" err="1" smtClean="0"/>
              <a:t>not</a:t>
            </a:r>
            <a:r>
              <a:rPr lang="sk-SK" dirty="0" smtClean="0"/>
              <a:t>?</a:t>
            </a:r>
          </a:p>
          <a:p>
            <a:r>
              <a:rPr lang="sk-SK" dirty="0" smtClean="0"/>
              <a:t>Do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want</a:t>
            </a:r>
            <a:r>
              <a:rPr lang="sk-SK" dirty="0" smtClean="0"/>
              <a:t> </a:t>
            </a:r>
            <a:r>
              <a:rPr lang="sk-SK" b="1" dirty="0" smtClean="0"/>
              <a:t>to </a:t>
            </a:r>
            <a:r>
              <a:rPr lang="sk-SK" b="1" dirty="0" err="1" smtClean="0"/>
              <a:t>come</a:t>
            </a:r>
            <a:r>
              <a:rPr lang="sk-SK" b="1" dirty="0" smtClean="0"/>
              <a:t> </a:t>
            </a:r>
            <a:r>
              <a:rPr lang="sk-SK" b="1" dirty="0" err="1" smtClean="0"/>
              <a:t>with</a:t>
            </a:r>
            <a:r>
              <a:rPr lang="sk-SK" b="1" dirty="0" smtClean="0"/>
              <a:t> </a:t>
            </a:r>
            <a:r>
              <a:rPr lang="sk-SK" b="1" dirty="0" err="1" smtClean="0"/>
              <a:t>us</a:t>
            </a:r>
            <a:r>
              <a:rPr lang="sk-SK" b="1" dirty="0" smtClean="0"/>
              <a:t>, or </a:t>
            </a:r>
            <a:r>
              <a:rPr lang="sk-SK" dirty="0" err="1" smtClean="0"/>
              <a:t>would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prefer</a:t>
            </a:r>
            <a:r>
              <a:rPr lang="sk-SK" dirty="0" smtClean="0"/>
              <a:t> </a:t>
            </a:r>
            <a:r>
              <a:rPr lang="sk-SK" b="1" dirty="0" smtClean="0"/>
              <a:t>to </a:t>
            </a:r>
            <a:r>
              <a:rPr lang="sk-SK" b="1" dirty="0" err="1" smtClean="0"/>
              <a:t>stay</a:t>
            </a:r>
            <a:r>
              <a:rPr lang="sk-SK" b="1" dirty="0" smtClean="0"/>
              <a:t> </a:t>
            </a:r>
            <a:r>
              <a:rPr lang="sk-SK" b="1" dirty="0" err="1" smtClean="0"/>
              <a:t>at</a:t>
            </a:r>
            <a:r>
              <a:rPr lang="sk-SK" b="1" dirty="0" smtClean="0"/>
              <a:t> </a:t>
            </a:r>
            <a:r>
              <a:rPr lang="sk-SK" b="1" dirty="0" err="1" smtClean="0"/>
              <a:t>home</a:t>
            </a:r>
            <a:r>
              <a:rPr lang="sk-SK" dirty="0" smtClean="0"/>
              <a:t>?</a:t>
            </a:r>
          </a:p>
          <a:p>
            <a:r>
              <a:rPr lang="sk-SK" dirty="0" err="1" smtClean="0"/>
              <a:t>Wh-questions</a:t>
            </a:r>
            <a:r>
              <a:rPr lang="sk-SK" dirty="0" smtClean="0"/>
              <a:t> </a:t>
            </a:r>
            <a:r>
              <a:rPr lang="sk-SK" dirty="0" err="1" smtClean="0"/>
              <a:t>followed</a:t>
            </a:r>
            <a:r>
              <a:rPr lang="sk-SK" dirty="0" smtClean="0"/>
              <a:t> by </a:t>
            </a:r>
            <a:r>
              <a:rPr lang="sk-SK" dirty="0" err="1" smtClean="0"/>
              <a:t>alternative</a:t>
            </a:r>
            <a:r>
              <a:rPr lang="sk-SK" dirty="0" smtClean="0"/>
              <a:t> </a:t>
            </a:r>
            <a:r>
              <a:rPr lang="sk-SK" dirty="0" err="1" smtClean="0"/>
              <a:t>one</a:t>
            </a:r>
            <a:endParaRPr lang="sk-SK" dirty="0" smtClean="0"/>
          </a:p>
          <a:p>
            <a:r>
              <a:rPr lang="sk-SK" b="1" dirty="0" err="1" smtClean="0"/>
              <a:t>Which</a:t>
            </a:r>
            <a:r>
              <a:rPr lang="sk-SK" dirty="0" smtClean="0"/>
              <a:t> </a:t>
            </a:r>
            <a:r>
              <a:rPr lang="sk-SK" dirty="0" err="1" smtClean="0"/>
              <a:t>would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like</a:t>
            </a:r>
            <a:r>
              <a:rPr lang="sk-SK" dirty="0" smtClean="0"/>
              <a:t>? </a:t>
            </a:r>
            <a:r>
              <a:rPr lang="sk-SK" b="1" dirty="0" err="1" smtClean="0"/>
              <a:t>Red</a:t>
            </a:r>
            <a:r>
              <a:rPr lang="sk-SK" b="1" dirty="0" smtClean="0"/>
              <a:t> or </a:t>
            </a:r>
            <a:r>
              <a:rPr lang="sk-SK" b="1" dirty="0" err="1" smtClean="0"/>
              <a:t>whi</a:t>
            </a:r>
            <a:r>
              <a:rPr lang="sk-SK" dirty="0" err="1" smtClean="0"/>
              <a:t>te</a:t>
            </a:r>
            <a:r>
              <a:rPr lang="sk-SK" dirty="0" smtClean="0"/>
              <a:t> </a:t>
            </a:r>
            <a:r>
              <a:rPr lang="sk-SK" dirty="0" err="1" smtClean="0"/>
              <a:t>wine</a:t>
            </a:r>
            <a:r>
              <a:rPr lang="sk-SK" dirty="0" smtClean="0"/>
              <a:t>?</a:t>
            </a:r>
            <a:endParaRPr lang="sk-S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Tag</a:t>
            </a:r>
            <a:r>
              <a:rPr lang="sk-SK" dirty="0" smtClean="0"/>
              <a:t> </a:t>
            </a:r>
            <a:r>
              <a:rPr lang="sk-SK" dirty="0" err="1" smtClean="0"/>
              <a:t>questions</a:t>
            </a:r>
            <a:r>
              <a:rPr lang="sk-SK" dirty="0" smtClean="0"/>
              <a:t> (dôvetky)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Used</a:t>
            </a:r>
            <a:r>
              <a:rPr lang="sk-SK" dirty="0" smtClean="0"/>
              <a:t> in </a:t>
            </a:r>
            <a:r>
              <a:rPr lang="sk-SK" dirty="0" err="1" smtClean="0"/>
              <a:t>everyday</a:t>
            </a:r>
            <a:r>
              <a:rPr lang="sk-SK" dirty="0" smtClean="0"/>
              <a:t> </a:t>
            </a:r>
            <a:r>
              <a:rPr lang="sk-SK" dirty="0" err="1" smtClean="0"/>
              <a:t>communication</a:t>
            </a:r>
            <a:endParaRPr lang="sk-SK" dirty="0" smtClean="0"/>
          </a:p>
          <a:p>
            <a:r>
              <a:rPr lang="sk-SK" dirty="0" err="1" smtClean="0"/>
              <a:t>Consist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operator</a:t>
            </a:r>
            <a:r>
              <a:rPr lang="sk-SK" dirty="0" smtClean="0"/>
              <a:t> plus </a:t>
            </a:r>
            <a:r>
              <a:rPr lang="sk-SK" dirty="0" err="1" smtClean="0"/>
              <a:t>subject</a:t>
            </a:r>
            <a:r>
              <a:rPr lang="sk-SK" dirty="0" smtClean="0"/>
              <a:t> (</a:t>
            </a:r>
            <a:r>
              <a:rPr lang="sk-SK" dirty="0" err="1" smtClean="0"/>
              <a:t>pronoun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They</a:t>
            </a:r>
            <a:r>
              <a:rPr lang="sk-SK" dirty="0" smtClean="0"/>
              <a:t> are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interrogative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err="1" smtClean="0"/>
              <a:t>Have</a:t>
            </a:r>
            <a:r>
              <a:rPr lang="sk-SK" dirty="0" smtClean="0"/>
              <a:t> just </a:t>
            </a:r>
            <a:r>
              <a:rPr lang="sk-SK" dirty="0" err="1" smtClean="0"/>
              <a:t>interrogative</a:t>
            </a:r>
            <a:r>
              <a:rPr lang="sk-SK" dirty="0" smtClean="0"/>
              <a:t> </a:t>
            </a:r>
            <a:r>
              <a:rPr lang="sk-SK" dirty="0" err="1" smtClean="0"/>
              <a:t>signal</a:t>
            </a:r>
            <a:endParaRPr lang="sk-SK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Declarative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tag</a:t>
            </a:r>
            <a:r>
              <a:rPr lang="sk-SK" dirty="0" smtClean="0"/>
              <a:t>: </a:t>
            </a:r>
            <a:r>
              <a:rPr lang="sk-SK" dirty="0" err="1"/>
              <a:t>H</a:t>
            </a:r>
            <a:r>
              <a:rPr lang="sk-SK" dirty="0" err="1" smtClean="0"/>
              <a:t>e</a:t>
            </a:r>
            <a:r>
              <a:rPr lang="sk-SK" dirty="0" smtClean="0"/>
              <a:t> </a:t>
            </a:r>
            <a:r>
              <a:rPr lang="sk-SK" dirty="0" err="1" smtClean="0"/>
              <a:t>usually</a:t>
            </a:r>
            <a:r>
              <a:rPr lang="sk-SK" dirty="0" smtClean="0"/>
              <a:t> </a:t>
            </a:r>
            <a:r>
              <a:rPr lang="sk-SK" dirty="0" err="1" smtClean="0"/>
              <a:t>comes</a:t>
            </a:r>
            <a:r>
              <a:rPr lang="sk-SK" dirty="0" smtClean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6, </a:t>
            </a:r>
            <a:r>
              <a:rPr lang="sk-SK" dirty="0" err="1" smtClean="0"/>
              <a:t>doesn´t</a:t>
            </a:r>
            <a:r>
              <a:rPr lang="sk-SK" dirty="0" smtClean="0"/>
              <a:t> </a:t>
            </a:r>
            <a:r>
              <a:rPr lang="sk-SK" dirty="0" err="1" smtClean="0"/>
              <a:t>he</a:t>
            </a:r>
            <a:r>
              <a:rPr lang="sk-SK" dirty="0" smtClean="0"/>
              <a:t>?</a:t>
            </a:r>
          </a:p>
          <a:p>
            <a:r>
              <a:rPr lang="sk-SK" dirty="0" err="1" smtClean="0"/>
              <a:t>Exclamative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tag</a:t>
            </a:r>
            <a:r>
              <a:rPr lang="sk-SK" dirty="0" smtClean="0"/>
              <a:t>: </a:t>
            </a:r>
            <a:r>
              <a:rPr lang="sk-SK" dirty="0" err="1" smtClean="0"/>
              <a:t>How</a:t>
            </a:r>
            <a:r>
              <a:rPr lang="sk-SK" dirty="0" smtClean="0"/>
              <a:t> </a:t>
            </a:r>
            <a:r>
              <a:rPr lang="sk-SK" dirty="0" err="1" smtClean="0"/>
              <a:t>old</a:t>
            </a:r>
            <a:r>
              <a:rPr lang="sk-SK" dirty="0" smtClean="0"/>
              <a:t> </a:t>
            </a:r>
            <a:r>
              <a:rPr lang="sk-SK" dirty="0" err="1" smtClean="0"/>
              <a:t>she</a:t>
            </a:r>
            <a:r>
              <a:rPr lang="sk-SK" dirty="0" smtClean="0"/>
              <a:t> has </a:t>
            </a:r>
            <a:r>
              <a:rPr lang="sk-SK" dirty="0" err="1" smtClean="0"/>
              <a:t>grown</a:t>
            </a:r>
            <a:r>
              <a:rPr lang="sk-SK" dirty="0" smtClean="0"/>
              <a:t>, </a:t>
            </a:r>
            <a:r>
              <a:rPr lang="sk-SK" dirty="0" err="1" smtClean="0"/>
              <a:t>hasn´t</a:t>
            </a:r>
            <a:r>
              <a:rPr lang="sk-SK" dirty="0" smtClean="0"/>
              <a:t> </a:t>
            </a:r>
            <a:r>
              <a:rPr lang="sk-SK" dirty="0" err="1" smtClean="0"/>
              <a:t>she</a:t>
            </a:r>
            <a:r>
              <a:rPr lang="sk-SK" dirty="0" smtClean="0"/>
              <a:t>?</a:t>
            </a:r>
          </a:p>
          <a:p>
            <a:r>
              <a:rPr lang="sk-SK" dirty="0" err="1" smtClean="0"/>
              <a:t>Imperative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tag</a:t>
            </a:r>
            <a:r>
              <a:rPr lang="sk-SK" dirty="0" smtClean="0"/>
              <a:t>: Stop </a:t>
            </a:r>
            <a:r>
              <a:rPr lang="sk-SK" dirty="0" err="1" smtClean="0"/>
              <a:t>making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noise</a:t>
            </a:r>
            <a:r>
              <a:rPr lang="sk-SK" dirty="0" smtClean="0"/>
              <a:t>, </a:t>
            </a:r>
            <a:r>
              <a:rPr lang="sk-SK" dirty="0" err="1" smtClean="0"/>
              <a:t>will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?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1st type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question</a:t>
            </a:r>
            <a:r>
              <a:rPr lang="sk-SK" dirty="0" smtClean="0"/>
              <a:t> </a:t>
            </a:r>
            <a:r>
              <a:rPr lang="sk-SK" dirty="0" err="1" smtClean="0"/>
              <a:t>tags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Positive</a:t>
            </a:r>
            <a:r>
              <a:rPr lang="sk-SK" dirty="0" smtClean="0"/>
              <a:t> </a:t>
            </a:r>
            <a:r>
              <a:rPr lang="sk-SK" dirty="0" err="1" smtClean="0"/>
              <a:t>statement</a:t>
            </a:r>
            <a:r>
              <a:rPr lang="sk-SK" dirty="0" smtClean="0"/>
              <a:t> + </a:t>
            </a:r>
            <a:r>
              <a:rPr lang="sk-SK" dirty="0" err="1" smtClean="0"/>
              <a:t>negative</a:t>
            </a:r>
            <a:r>
              <a:rPr lang="sk-SK" dirty="0" smtClean="0"/>
              <a:t> </a:t>
            </a:r>
            <a:r>
              <a:rPr lang="sk-SK" dirty="0" err="1" smtClean="0"/>
              <a:t>tag</a:t>
            </a:r>
            <a:endParaRPr lang="sk-SK" dirty="0" smtClean="0"/>
          </a:p>
          <a:p>
            <a:r>
              <a:rPr lang="sk-SK" dirty="0" err="1" smtClean="0"/>
              <a:t>Negative</a:t>
            </a:r>
            <a:r>
              <a:rPr lang="sk-SK" dirty="0" smtClean="0"/>
              <a:t> </a:t>
            </a:r>
            <a:r>
              <a:rPr lang="sk-SK" dirty="0" err="1" smtClean="0"/>
              <a:t>statement</a:t>
            </a:r>
            <a:r>
              <a:rPr lang="sk-SK" dirty="0" smtClean="0"/>
              <a:t> + </a:t>
            </a:r>
            <a:r>
              <a:rPr lang="sk-SK" dirty="0" err="1" smtClean="0"/>
              <a:t>positive</a:t>
            </a:r>
            <a:r>
              <a:rPr lang="sk-SK" dirty="0" smtClean="0"/>
              <a:t> </a:t>
            </a:r>
            <a:r>
              <a:rPr lang="sk-SK" dirty="0" err="1" smtClean="0"/>
              <a:t>tag</a:t>
            </a:r>
            <a:endParaRPr lang="sk-SK" dirty="0" smtClean="0"/>
          </a:p>
          <a:p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a </a:t>
            </a:r>
            <a:r>
              <a:rPr lang="sk-SK" dirty="0" err="1" smtClean="0"/>
              <a:t>very</a:t>
            </a:r>
            <a:r>
              <a:rPr lang="sk-SK" dirty="0" smtClean="0"/>
              <a:t> </a:t>
            </a:r>
            <a:r>
              <a:rPr lang="sk-SK" dirty="0" err="1" smtClean="0"/>
              <a:t>nice</a:t>
            </a:r>
            <a:r>
              <a:rPr lang="sk-SK" dirty="0" smtClean="0"/>
              <a:t> </a:t>
            </a:r>
            <a:r>
              <a:rPr lang="sk-SK" dirty="0" err="1" smtClean="0"/>
              <a:t>day</a:t>
            </a:r>
            <a:r>
              <a:rPr lang="sk-SK" dirty="0" smtClean="0"/>
              <a:t>, </a:t>
            </a:r>
            <a:r>
              <a:rPr lang="sk-SK" dirty="0" err="1" smtClean="0"/>
              <a:t>isn´t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?</a:t>
            </a:r>
          </a:p>
          <a:p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very</a:t>
            </a:r>
            <a:r>
              <a:rPr lang="sk-SK" dirty="0" smtClean="0"/>
              <a:t> </a:t>
            </a:r>
            <a:r>
              <a:rPr lang="sk-SK" dirty="0" err="1" smtClean="0"/>
              <a:t>good</a:t>
            </a:r>
            <a:r>
              <a:rPr lang="sk-SK" dirty="0" smtClean="0"/>
              <a:t>,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?</a:t>
            </a:r>
            <a:endParaRPr lang="sk-SK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2nd type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tag</a:t>
            </a:r>
            <a:r>
              <a:rPr lang="sk-SK" dirty="0" smtClean="0"/>
              <a:t> </a:t>
            </a:r>
            <a:r>
              <a:rPr lang="sk-SK" dirty="0" err="1" smtClean="0"/>
              <a:t>questions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same</a:t>
            </a:r>
            <a:r>
              <a:rPr lang="sk-SK" dirty="0" smtClean="0"/>
              <a:t> polarity</a:t>
            </a:r>
          </a:p>
          <a:p>
            <a:r>
              <a:rPr lang="sk-SK" dirty="0" err="1" smtClean="0"/>
              <a:t>Expressing</a:t>
            </a:r>
            <a:r>
              <a:rPr lang="sk-SK" dirty="0" smtClean="0"/>
              <a:t> a </a:t>
            </a:r>
            <a:r>
              <a:rPr lang="sk-SK" dirty="0" err="1" smtClean="0"/>
              <a:t>conclusion</a:t>
            </a:r>
            <a:r>
              <a:rPr lang="sk-SK" dirty="0" smtClean="0"/>
              <a:t>, </a:t>
            </a:r>
            <a:r>
              <a:rPr lang="sk-SK" dirty="0" err="1" smtClean="0"/>
              <a:t>sarcasm</a:t>
            </a:r>
            <a:r>
              <a:rPr lang="sk-SK" dirty="0" smtClean="0"/>
              <a:t>, </a:t>
            </a:r>
            <a:r>
              <a:rPr lang="sk-SK" dirty="0" err="1" smtClean="0"/>
              <a:t>irony</a:t>
            </a:r>
            <a:r>
              <a:rPr lang="sk-SK" dirty="0" smtClean="0"/>
              <a:t>, </a:t>
            </a:r>
            <a:r>
              <a:rPr lang="sk-SK" dirty="0" err="1" smtClean="0"/>
              <a:t>surprise</a:t>
            </a:r>
            <a:r>
              <a:rPr lang="sk-SK" dirty="0" smtClean="0"/>
              <a:t>, </a:t>
            </a:r>
            <a:r>
              <a:rPr lang="sk-SK" dirty="0" err="1" smtClean="0"/>
              <a:t>sincere</a:t>
            </a:r>
            <a:r>
              <a:rPr lang="sk-SK" dirty="0" smtClean="0"/>
              <a:t> </a:t>
            </a:r>
            <a:r>
              <a:rPr lang="sk-SK" dirty="0" err="1" smtClean="0"/>
              <a:t>interest</a:t>
            </a:r>
            <a:r>
              <a:rPr lang="sk-SK" dirty="0" smtClean="0"/>
              <a:t>, </a:t>
            </a:r>
            <a:r>
              <a:rPr lang="sk-SK" dirty="0" err="1" smtClean="0"/>
              <a:t>thoughful</a:t>
            </a:r>
            <a:r>
              <a:rPr lang="sk-SK" dirty="0" smtClean="0"/>
              <a:t> </a:t>
            </a:r>
            <a:r>
              <a:rPr lang="sk-SK" dirty="0" err="1" smtClean="0"/>
              <a:t>consideration</a:t>
            </a:r>
            <a:endParaRPr lang="sk-SK" dirty="0" smtClean="0"/>
          </a:p>
          <a:p>
            <a:r>
              <a:rPr lang="sk-SK" dirty="0" smtClean="0"/>
              <a:t>So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believe</a:t>
            </a:r>
            <a:r>
              <a:rPr lang="sk-SK" dirty="0" smtClean="0"/>
              <a:t> in </a:t>
            </a:r>
            <a:r>
              <a:rPr lang="sk-SK" dirty="0" err="1" smtClean="0"/>
              <a:t>miracles</a:t>
            </a:r>
            <a:r>
              <a:rPr lang="sk-SK" dirty="0" smtClean="0"/>
              <a:t>, do </a:t>
            </a:r>
            <a:r>
              <a:rPr lang="sk-SK" dirty="0" err="1" smtClean="0"/>
              <a:t>you</a:t>
            </a:r>
            <a:r>
              <a:rPr lang="sk-SK" dirty="0" smtClean="0"/>
              <a:t>?</a:t>
            </a:r>
          </a:p>
          <a:p>
            <a:r>
              <a:rPr lang="sk-SK" dirty="0" smtClean="0"/>
              <a:t>And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won</a:t>
            </a:r>
            <a:r>
              <a:rPr lang="sk-SK" dirty="0" smtClean="0"/>
              <a:t> </a:t>
            </a:r>
            <a:r>
              <a:rPr lang="sk-SK" dirty="0" err="1" smtClean="0"/>
              <a:t>all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races</a:t>
            </a:r>
            <a:r>
              <a:rPr lang="sk-SK" dirty="0" smtClean="0"/>
              <a:t>,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they</a:t>
            </a:r>
            <a:r>
              <a:rPr lang="sk-SK" dirty="0" smtClean="0"/>
              <a:t>?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Interrogative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Seeking</a:t>
            </a:r>
            <a:r>
              <a:rPr lang="sk-SK" dirty="0" smtClean="0"/>
              <a:t> </a:t>
            </a:r>
            <a:r>
              <a:rPr lang="sk-SK" dirty="0" err="1" smtClean="0"/>
              <a:t>information</a:t>
            </a:r>
            <a:r>
              <a:rPr lang="sk-SK" dirty="0" smtClean="0"/>
              <a:t> </a:t>
            </a:r>
            <a:r>
              <a:rPr lang="sk-SK" dirty="0" err="1" smtClean="0"/>
              <a:t>from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hearer</a:t>
            </a:r>
            <a:endParaRPr lang="sk-SK" dirty="0" smtClean="0"/>
          </a:p>
          <a:p>
            <a:r>
              <a:rPr lang="sk-SK" dirty="0" err="1" smtClean="0"/>
              <a:t>Sentence</a:t>
            </a:r>
            <a:r>
              <a:rPr lang="sk-SK" dirty="0" smtClean="0"/>
              <a:t> </a:t>
            </a:r>
            <a:r>
              <a:rPr lang="sk-SK" dirty="0" err="1" smtClean="0"/>
              <a:t>used</a:t>
            </a:r>
            <a:r>
              <a:rPr lang="sk-SK" dirty="0" smtClean="0"/>
              <a:t> to </a:t>
            </a:r>
            <a:r>
              <a:rPr lang="sk-SK" dirty="0" err="1" smtClean="0"/>
              <a:t>ask</a:t>
            </a:r>
            <a:r>
              <a:rPr lang="sk-SK" dirty="0" smtClean="0"/>
              <a:t> a </a:t>
            </a:r>
            <a:r>
              <a:rPr lang="sk-SK" dirty="0" err="1" smtClean="0"/>
              <a:t>question</a:t>
            </a:r>
            <a:endParaRPr lang="sk-SK" dirty="0" smtClean="0"/>
          </a:p>
          <a:p>
            <a:r>
              <a:rPr lang="sk-SK" dirty="0" err="1" smtClean="0"/>
              <a:t>However</a:t>
            </a:r>
            <a:r>
              <a:rPr lang="sk-SK" dirty="0" smtClean="0"/>
              <a:t>, </a:t>
            </a:r>
            <a:r>
              <a:rPr lang="sk-SK" dirty="0" err="1" smtClean="0"/>
              <a:t>many</a:t>
            </a:r>
            <a:r>
              <a:rPr lang="sk-SK" dirty="0" smtClean="0"/>
              <a:t> </a:t>
            </a:r>
            <a:r>
              <a:rPr lang="sk-SK" dirty="0" err="1" smtClean="0"/>
              <a:t>meanings</a:t>
            </a:r>
            <a:r>
              <a:rPr lang="sk-SK" dirty="0" smtClean="0"/>
              <a:t> are </a:t>
            </a:r>
            <a:r>
              <a:rPr lang="sk-SK" dirty="0" err="1" smtClean="0"/>
              <a:t>possible</a:t>
            </a:r>
            <a:endParaRPr lang="sk-SK" dirty="0" smtClean="0"/>
          </a:p>
          <a:p>
            <a:r>
              <a:rPr lang="sk-SK" b="1" i="1" dirty="0" err="1" smtClean="0"/>
              <a:t>Polar</a:t>
            </a:r>
            <a:r>
              <a:rPr lang="sk-SK" b="1" i="1" dirty="0" smtClean="0"/>
              <a:t> </a:t>
            </a:r>
            <a:r>
              <a:rPr lang="sk-SK" b="1" i="1" dirty="0" err="1" smtClean="0"/>
              <a:t>interrogatives</a:t>
            </a:r>
            <a:r>
              <a:rPr lang="sk-SK" b="1" i="1" dirty="0" smtClean="0"/>
              <a:t> </a:t>
            </a:r>
          </a:p>
          <a:p>
            <a:r>
              <a:rPr lang="sk-SK" b="1" i="1" dirty="0" err="1" smtClean="0"/>
              <a:t>Non-polar</a:t>
            </a:r>
            <a:r>
              <a:rPr lang="sk-SK" b="1" i="1" dirty="0" smtClean="0"/>
              <a:t> </a:t>
            </a:r>
            <a:r>
              <a:rPr lang="sk-SK" b="1" i="1" dirty="0" err="1" smtClean="0"/>
              <a:t>interrogatives</a:t>
            </a:r>
            <a:endParaRPr lang="sk-SK" b="1" i="1" dirty="0" smtClean="0"/>
          </a:p>
          <a:p>
            <a:r>
              <a:rPr lang="sk-SK" b="1" i="1" dirty="0" err="1" smtClean="0"/>
              <a:t>Alternative</a:t>
            </a:r>
            <a:r>
              <a:rPr lang="sk-SK" b="1" i="1" dirty="0" smtClean="0"/>
              <a:t> </a:t>
            </a:r>
            <a:r>
              <a:rPr lang="sk-SK" b="1" i="1" dirty="0" err="1" smtClean="0"/>
              <a:t>interrogatives</a:t>
            </a:r>
            <a:endParaRPr lang="sk-SK" b="1" i="1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Usually</a:t>
            </a:r>
            <a:r>
              <a:rPr lang="sk-SK" dirty="0" smtClean="0"/>
              <a:t> a </a:t>
            </a:r>
            <a:r>
              <a:rPr lang="sk-SK" dirty="0" err="1" smtClean="0"/>
              <a:t>falling</a:t>
            </a:r>
            <a:r>
              <a:rPr lang="sk-SK" dirty="0" smtClean="0"/>
              <a:t> tone (</a:t>
            </a:r>
            <a:r>
              <a:rPr lang="sk-SK" dirty="0" err="1" smtClean="0"/>
              <a:t>certainty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When</a:t>
            </a:r>
            <a:r>
              <a:rPr lang="sk-SK" dirty="0" smtClean="0"/>
              <a:t> </a:t>
            </a:r>
            <a:r>
              <a:rPr lang="sk-SK" dirty="0" err="1" smtClean="0"/>
              <a:t>rising</a:t>
            </a:r>
            <a:r>
              <a:rPr lang="sk-SK" dirty="0" smtClean="0"/>
              <a:t> tone – more </a:t>
            </a:r>
            <a:r>
              <a:rPr lang="sk-SK" dirty="0" err="1" smtClean="0"/>
              <a:t>like</a:t>
            </a:r>
            <a:r>
              <a:rPr lang="sk-SK" dirty="0" smtClean="0"/>
              <a:t> a </a:t>
            </a:r>
            <a:r>
              <a:rPr lang="sk-SK" dirty="0" err="1" smtClean="0"/>
              <a:t>question</a:t>
            </a:r>
            <a:r>
              <a:rPr lang="sk-SK" dirty="0" smtClean="0"/>
              <a:t> (</a:t>
            </a:r>
            <a:r>
              <a:rPr lang="sk-SK" dirty="0" err="1" smtClean="0"/>
              <a:t>the</a:t>
            </a:r>
            <a:r>
              <a:rPr lang="sk-SK" dirty="0" smtClean="0"/>
              <a:t> speaker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doubtful</a:t>
            </a:r>
            <a:r>
              <a:rPr lang="sk-SK" dirty="0" smtClean="0"/>
              <a:t> and </a:t>
            </a:r>
            <a:r>
              <a:rPr lang="sk-SK" dirty="0" err="1" smtClean="0"/>
              <a:t>seeks</a:t>
            </a:r>
            <a:r>
              <a:rPr lang="sk-SK" dirty="0" smtClean="0"/>
              <a:t> </a:t>
            </a:r>
            <a:r>
              <a:rPr lang="sk-SK" dirty="0" err="1" smtClean="0"/>
              <a:t>infos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Tag</a:t>
            </a:r>
            <a:r>
              <a:rPr lang="sk-SK" dirty="0" smtClean="0"/>
              <a:t> </a:t>
            </a:r>
            <a:r>
              <a:rPr lang="sk-SK" dirty="0" err="1" smtClean="0"/>
              <a:t>questions</a:t>
            </a:r>
            <a:r>
              <a:rPr lang="sk-SK" dirty="0" smtClean="0"/>
              <a:t> in </a:t>
            </a:r>
            <a:r>
              <a:rPr lang="sk-SK" dirty="0" err="1" smtClean="0"/>
              <a:t>spoken</a:t>
            </a:r>
            <a:r>
              <a:rPr lang="sk-SK" dirty="0" smtClean="0"/>
              <a:t> </a:t>
            </a:r>
            <a:r>
              <a:rPr lang="sk-SK" dirty="0" err="1" smtClean="0"/>
              <a:t>language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Carry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conversation</a:t>
            </a:r>
            <a:r>
              <a:rPr lang="sk-SK" dirty="0" smtClean="0"/>
              <a:t> </a:t>
            </a:r>
            <a:r>
              <a:rPr lang="sk-SK" dirty="0" err="1" smtClean="0"/>
              <a:t>forward</a:t>
            </a:r>
            <a:endParaRPr lang="sk-SK" dirty="0" smtClean="0"/>
          </a:p>
          <a:p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act</a:t>
            </a:r>
            <a:r>
              <a:rPr lang="sk-SK" dirty="0" smtClean="0"/>
              <a:t> </a:t>
            </a:r>
            <a:r>
              <a:rPr lang="sk-SK" dirty="0" err="1" smtClean="0"/>
              <a:t>as</a:t>
            </a:r>
            <a:r>
              <a:rPr lang="sk-SK" dirty="0" smtClean="0"/>
              <a:t> </a:t>
            </a:r>
            <a:r>
              <a:rPr lang="sk-SK" dirty="0" err="1" smtClean="0"/>
              <a:t>intensifiers</a:t>
            </a:r>
            <a:endParaRPr lang="sk-SK" dirty="0" smtClean="0"/>
          </a:p>
          <a:p>
            <a:r>
              <a:rPr lang="sk-SK" dirty="0" err="1" smtClean="0"/>
              <a:t>Also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form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i="1" u="sng" dirty="0" err="1" smtClean="0"/>
              <a:t>right</a:t>
            </a:r>
            <a:r>
              <a:rPr lang="sk-SK" i="1" u="sng" dirty="0" smtClean="0"/>
              <a:t>?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used</a:t>
            </a:r>
            <a:endParaRPr lang="sk-SK" dirty="0" smtClean="0"/>
          </a:p>
          <a:p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won´t</a:t>
            </a:r>
            <a:r>
              <a:rPr lang="sk-SK" dirty="0" smtClean="0"/>
              <a:t> </a:t>
            </a:r>
            <a:r>
              <a:rPr lang="sk-SK" dirty="0" err="1" smtClean="0"/>
              <a:t>stay</a:t>
            </a:r>
            <a:r>
              <a:rPr lang="sk-SK" dirty="0" smtClean="0"/>
              <a:t> </a:t>
            </a:r>
            <a:r>
              <a:rPr lang="sk-SK" dirty="0" err="1" smtClean="0"/>
              <a:t>longer</a:t>
            </a:r>
            <a:r>
              <a:rPr lang="sk-SK" dirty="0" smtClean="0"/>
              <a:t>, </a:t>
            </a:r>
            <a:r>
              <a:rPr lang="sk-SK" dirty="0" err="1" smtClean="0"/>
              <a:t>right</a:t>
            </a:r>
            <a:r>
              <a:rPr lang="sk-SK" dirty="0" smtClean="0"/>
              <a:t>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Illocutionary</a:t>
            </a:r>
            <a:r>
              <a:rPr lang="sk-SK" dirty="0" smtClean="0"/>
              <a:t> </a:t>
            </a:r>
            <a:r>
              <a:rPr lang="sk-SK" dirty="0" err="1" smtClean="0"/>
              <a:t>acts</a:t>
            </a:r>
            <a:r>
              <a:rPr lang="sk-SK" dirty="0" smtClean="0"/>
              <a:t> </a:t>
            </a:r>
            <a:r>
              <a:rPr lang="sk-SK" dirty="0" err="1" smtClean="0"/>
              <a:t>performed</a:t>
            </a:r>
            <a:r>
              <a:rPr lang="sk-SK" dirty="0" smtClean="0"/>
              <a:t> by </a:t>
            </a:r>
            <a:r>
              <a:rPr lang="sk-SK" dirty="0" err="1" smtClean="0"/>
              <a:t>interrogative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Exclamation</a:t>
            </a:r>
            <a:r>
              <a:rPr lang="sk-SK" dirty="0" smtClean="0"/>
              <a:t>:</a:t>
            </a:r>
          </a:p>
          <a:p>
            <a:r>
              <a:rPr lang="sk-SK" dirty="0" err="1" smtClean="0"/>
              <a:t>Isn´t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lovely</a:t>
            </a:r>
            <a:r>
              <a:rPr lang="sk-SK" dirty="0" smtClean="0"/>
              <a:t>?(!)</a:t>
            </a:r>
          </a:p>
          <a:p>
            <a:r>
              <a:rPr lang="sk-SK" dirty="0" err="1" smtClean="0"/>
              <a:t>Directive</a:t>
            </a:r>
            <a:r>
              <a:rPr lang="sk-SK" dirty="0" smtClean="0"/>
              <a:t>:</a:t>
            </a:r>
          </a:p>
          <a:p>
            <a:r>
              <a:rPr lang="sk-SK" dirty="0" err="1" smtClean="0"/>
              <a:t>Must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make</a:t>
            </a:r>
            <a:r>
              <a:rPr lang="sk-SK" dirty="0" smtClean="0"/>
              <a:t> </a:t>
            </a:r>
            <a:r>
              <a:rPr lang="sk-SK" dirty="0" err="1" smtClean="0"/>
              <a:t>this</a:t>
            </a:r>
            <a:r>
              <a:rPr lang="sk-SK" dirty="0" smtClean="0"/>
              <a:t> </a:t>
            </a:r>
            <a:r>
              <a:rPr lang="sk-SK" dirty="0" err="1" smtClean="0"/>
              <a:t>noise</a:t>
            </a:r>
            <a:r>
              <a:rPr lang="sk-SK" dirty="0" smtClean="0"/>
              <a:t>? (</a:t>
            </a:r>
            <a:r>
              <a:rPr lang="sk-SK" dirty="0" err="1" smtClean="0"/>
              <a:t>command</a:t>
            </a:r>
            <a:r>
              <a:rPr lang="sk-SK" dirty="0" smtClean="0"/>
              <a:t>/</a:t>
            </a:r>
            <a:r>
              <a:rPr lang="sk-SK" dirty="0" err="1" smtClean="0"/>
              <a:t>request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Will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another</a:t>
            </a:r>
            <a:r>
              <a:rPr lang="sk-SK" dirty="0" smtClean="0"/>
              <a:t> </a:t>
            </a:r>
            <a:r>
              <a:rPr lang="sk-SK" dirty="0" err="1" smtClean="0"/>
              <a:t>tea</a:t>
            </a:r>
            <a:r>
              <a:rPr lang="sk-SK" dirty="0" smtClean="0"/>
              <a:t>? (</a:t>
            </a:r>
            <a:r>
              <a:rPr lang="sk-SK" dirty="0" err="1" smtClean="0"/>
              <a:t>offer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Why</a:t>
            </a:r>
            <a:r>
              <a:rPr lang="sk-SK" dirty="0" smtClean="0"/>
              <a:t> </a:t>
            </a:r>
            <a:r>
              <a:rPr lang="sk-SK" dirty="0" err="1" smtClean="0"/>
              <a:t>don´t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go</a:t>
            </a:r>
            <a:r>
              <a:rPr lang="sk-SK" dirty="0" smtClean="0"/>
              <a:t> </a:t>
            </a:r>
            <a:r>
              <a:rPr lang="sk-SK" dirty="0" err="1" smtClean="0"/>
              <a:t>there</a:t>
            </a:r>
            <a:r>
              <a:rPr lang="sk-SK" dirty="0" smtClean="0"/>
              <a:t> </a:t>
            </a:r>
            <a:r>
              <a:rPr lang="sk-SK" dirty="0" err="1" smtClean="0"/>
              <a:t>again</a:t>
            </a:r>
            <a:r>
              <a:rPr lang="sk-SK" dirty="0" smtClean="0"/>
              <a:t>? (</a:t>
            </a:r>
            <a:r>
              <a:rPr lang="sk-SK" dirty="0" err="1" smtClean="0"/>
              <a:t>suggestion</a:t>
            </a:r>
            <a:r>
              <a:rPr lang="sk-SK" dirty="0" smtClean="0"/>
              <a:t>, </a:t>
            </a:r>
            <a:r>
              <a:rPr lang="sk-SK" dirty="0" err="1" smtClean="0"/>
              <a:t>advice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Imperative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Command</a:t>
            </a:r>
            <a:r>
              <a:rPr lang="sk-SK" dirty="0" smtClean="0"/>
              <a:t>, </a:t>
            </a:r>
            <a:r>
              <a:rPr lang="sk-SK" dirty="0" err="1" smtClean="0"/>
              <a:t>order</a:t>
            </a:r>
            <a:endParaRPr lang="sk-SK" dirty="0" smtClean="0"/>
          </a:p>
          <a:p>
            <a:r>
              <a:rPr lang="sk-SK" dirty="0" smtClean="0"/>
              <a:t>No </a:t>
            </a:r>
            <a:r>
              <a:rPr lang="sk-SK" dirty="0" err="1" smtClean="0"/>
              <a:t>subject</a:t>
            </a:r>
            <a:endParaRPr lang="sk-SK" dirty="0" smtClean="0"/>
          </a:p>
          <a:p>
            <a:r>
              <a:rPr lang="sk-SK" dirty="0" err="1" smtClean="0"/>
              <a:t>When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added</a:t>
            </a:r>
            <a:r>
              <a:rPr lang="sk-SK" dirty="0" smtClean="0"/>
              <a:t> –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a </a:t>
            </a:r>
            <a:r>
              <a:rPr lang="sk-SK" dirty="0" err="1" smtClean="0"/>
              <a:t>marked</a:t>
            </a:r>
            <a:r>
              <a:rPr lang="sk-SK" dirty="0" smtClean="0"/>
              <a:t> </a:t>
            </a:r>
            <a:r>
              <a:rPr lang="sk-SK" dirty="0" err="1" smtClean="0"/>
              <a:t>form</a:t>
            </a:r>
            <a:endParaRPr lang="sk-SK" dirty="0" smtClean="0"/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 – </a:t>
            </a:r>
            <a:r>
              <a:rPr lang="sk-SK" dirty="0" err="1" smtClean="0"/>
              <a:t>generally</a:t>
            </a:r>
            <a:r>
              <a:rPr lang="sk-SK" dirty="0" smtClean="0"/>
              <a:t> in </a:t>
            </a:r>
            <a:r>
              <a:rPr lang="sk-SK" dirty="0" err="1" smtClean="0"/>
              <a:t>its</a:t>
            </a:r>
            <a:r>
              <a:rPr lang="sk-SK" dirty="0" smtClean="0"/>
              <a:t> base </a:t>
            </a:r>
            <a:r>
              <a:rPr lang="sk-SK" smtClean="0"/>
              <a:t>form</a:t>
            </a:r>
            <a:endParaRPr lang="sk-SK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The</a:t>
            </a:r>
            <a:r>
              <a:rPr lang="sk-SK" dirty="0" smtClean="0"/>
              <a:t> 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patterns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imperative</a:t>
            </a:r>
            <a:r>
              <a:rPr lang="sk-SK" dirty="0" smtClean="0"/>
              <a:t> </a:t>
            </a:r>
            <a:r>
              <a:rPr lang="sk-SK" dirty="0" err="1" smtClean="0"/>
              <a:t>sentences</a:t>
            </a:r>
            <a:r>
              <a:rPr lang="sk-SK" dirty="0" smtClean="0"/>
              <a:t> –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same</a:t>
            </a:r>
            <a:r>
              <a:rPr lang="sk-SK" dirty="0" smtClean="0"/>
              <a:t> </a:t>
            </a:r>
            <a:r>
              <a:rPr lang="sk-SK" dirty="0" err="1" smtClean="0"/>
              <a:t>as</a:t>
            </a:r>
            <a:r>
              <a:rPr lang="sk-SK" dirty="0" smtClean="0"/>
              <a:t> </a:t>
            </a:r>
            <a:r>
              <a:rPr lang="sk-SK" dirty="0" err="1" smtClean="0"/>
              <a:t>those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declarative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 – </a:t>
            </a:r>
            <a:r>
              <a:rPr lang="sk-SK" dirty="0" err="1" smtClean="0"/>
              <a:t>Sing</a:t>
            </a:r>
            <a:r>
              <a:rPr lang="sk-SK" dirty="0" smtClean="0"/>
              <a:t>.</a:t>
            </a:r>
          </a:p>
          <a:p>
            <a:r>
              <a:rPr lang="sk-SK" dirty="0" smtClean="0"/>
              <a:t>VA – </a:t>
            </a:r>
            <a:r>
              <a:rPr lang="sk-SK" dirty="0" err="1" smtClean="0"/>
              <a:t>Wait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hall</a:t>
            </a:r>
            <a:endParaRPr lang="sk-SK" dirty="0" smtClean="0"/>
          </a:p>
          <a:p>
            <a:r>
              <a:rPr lang="sk-SK" dirty="0" smtClean="0"/>
              <a:t>VC –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careful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VOiOd</a:t>
            </a:r>
            <a:r>
              <a:rPr lang="sk-SK" dirty="0" smtClean="0"/>
              <a:t> – </a:t>
            </a:r>
            <a:r>
              <a:rPr lang="sk-SK" dirty="0" err="1" smtClean="0"/>
              <a:t>Give</a:t>
            </a:r>
            <a:r>
              <a:rPr lang="sk-SK" dirty="0" smtClean="0"/>
              <a:t> </a:t>
            </a:r>
            <a:r>
              <a:rPr lang="sk-SK" dirty="0" err="1" smtClean="0"/>
              <a:t>me</a:t>
            </a:r>
            <a:r>
              <a:rPr lang="sk-SK" dirty="0" smtClean="0"/>
              <a:t> </a:t>
            </a:r>
            <a:r>
              <a:rPr lang="sk-SK" dirty="0" err="1" smtClean="0"/>
              <a:t>instructions</a:t>
            </a:r>
            <a:r>
              <a:rPr lang="sk-SK" dirty="0" smtClean="0"/>
              <a:t>.</a:t>
            </a:r>
          </a:p>
          <a:p>
            <a:r>
              <a:rPr lang="sk-SK" dirty="0" smtClean="0"/>
              <a:t>VOC – </a:t>
            </a:r>
            <a:r>
              <a:rPr lang="sk-SK" dirty="0" err="1" smtClean="0"/>
              <a:t>Make</a:t>
            </a:r>
            <a:r>
              <a:rPr lang="sk-SK" dirty="0" smtClean="0"/>
              <a:t> </a:t>
            </a:r>
            <a:r>
              <a:rPr lang="sk-SK" dirty="0" err="1" smtClean="0"/>
              <a:t>yourself</a:t>
            </a:r>
            <a:r>
              <a:rPr lang="sk-SK" dirty="0" smtClean="0"/>
              <a:t> </a:t>
            </a:r>
            <a:r>
              <a:rPr lang="sk-SK" dirty="0" err="1" smtClean="0"/>
              <a:t>comfortable</a:t>
            </a:r>
            <a:r>
              <a:rPr lang="sk-SK" dirty="0" smtClean="0"/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No </a:t>
            </a:r>
            <a:r>
              <a:rPr lang="sk-SK" dirty="0" err="1" smtClean="0"/>
              <a:t>auxiliary</a:t>
            </a:r>
            <a:r>
              <a:rPr lang="sk-SK" dirty="0" smtClean="0"/>
              <a:t> </a:t>
            </a:r>
            <a:r>
              <a:rPr lang="sk-SK" dirty="0" err="1" smtClean="0"/>
              <a:t>verbs</a:t>
            </a:r>
            <a:r>
              <a:rPr lang="sk-SK" dirty="0" smtClean="0"/>
              <a:t> in </a:t>
            </a:r>
            <a:r>
              <a:rPr lang="sk-SK" dirty="0" err="1" smtClean="0"/>
              <a:t>imperatives</a:t>
            </a:r>
            <a:r>
              <a:rPr lang="sk-SK" dirty="0" smtClean="0"/>
              <a:t> </a:t>
            </a:r>
            <a:r>
              <a:rPr lang="sk-SK" dirty="0" err="1" smtClean="0"/>
              <a:t>except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DO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Don´t</a:t>
            </a:r>
            <a:r>
              <a:rPr lang="sk-SK" dirty="0" smtClean="0"/>
              <a:t> </a:t>
            </a:r>
            <a:r>
              <a:rPr lang="sk-SK" dirty="0" err="1" smtClean="0"/>
              <a:t>say</a:t>
            </a:r>
            <a:r>
              <a:rPr lang="sk-SK" dirty="0" smtClean="0"/>
              <a:t> a </a:t>
            </a:r>
            <a:r>
              <a:rPr lang="sk-SK" dirty="0" err="1" smtClean="0"/>
              <a:t>word</a:t>
            </a:r>
            <a:r>
              <a:rPr lang="sk-SK" dirty="0" smtClean="0"/>
              <a:t>. (</a:t>
            </a:r>
            <a:r>
              <a:rPr lang="sk-SK" dirty="0" err="1" smtClean="0"/>
              <a:t>negative</a:t>
            </a:r>
            <a:r>
              <a:rPr lang="sk-SK" dirty="0" smtClean="0"/>
              <a:t> </a:t>
            </a:r>
            <a:r>
              <a:rPr lang="sk-SK" dirty="0" err="1" smtClean="0"/>
              <a:t>command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Don´t</a:t>
            </a:r>
            <a:r>
              <a:rPr lang="sk-SK" dirty="0" smtClean="0"/>
              <a:t> </a:t>
            </a:r>
            <a:r>
              <a:rPr lang="sk-SK" dirty="0" err="1" smtClean="0"/>
              <a:t>stay</a:t>
            </a:r>
            <a:r>
              <a:rPr lang="sk-SK" dirty="0" smtClean="0"/>
              <a:t> </a:t>
            </a:r>
            <a:r>
              <a:rPr lang="sk-SK" dirty="0" err="1" smtClean="0"/>
              <a:t>too</a:t>
            </a:r>
            <a:r>
              <a:rPr lang="sk-SK" dirty="0" smtClean="0"/>
              <a:t> </a:t>
            </a:r>
            <a:r>
              <a:rPr lang="sk-SK" dirty="0" err="1" smtClean="0"/>
              <a:t>long</a:t>
            </a:r>
            <a:r>
              <a:rPr lang="sk-SK" dirty="0" smtClean="0"/>
              <a:t>. </a:t>
            </a:r>
          </a:p>
          <a:p>
            <a:r>
              <a:rPr lang="sk-SK" dirty="0" smtClean="0"/>
              <a:t>Do </a:t>
            </a:r>
            <a:r>
              <a:rPr lang="sk-SK" dirty="0" err="1" smtClean="0"/>
              <a:t>sit</a:t>
            </a:r>
            <a:r>
              <a:rPr lang="sk-SK" dirty="0" smtClean="0"/>
              <a:t> </a:t>
            </a:r>
            <a:r>
              <a:rPr lang="sk-SK" dirty="0" err="1" smtClean="0"/>
              <a:t>down</a:t>
            </a:r>
            <a:r>
              <a:rPr lang="sk-SK" dirty="0" smtClean="0"/>
              <a:t>. (</a:t>
            </a:r>
            <a:r>
              <a:rPr lang="sk-SK" dirty="0" err="1" smtClean="0"/>
              <a:t>emphatic</a:t>
            </a:r>
            <a:r>
              <a:rPr lang="sk-SK" dirty="0" smtClean="0"/>
              <a:t>, </a:t>
            </a:r>
            <a:r>
              <a:rPr lang="sk-SK" dirty="0" err="1" smtClean="0"/>
              <a:t>persuasive</a:t>
            </a:r>
            <a:r>
              <a:rPr lang="sk-SK" dirty="0" smtClean="0"/>
              <a:t> </a:t>
            </a:r>
            <a:r>
              <a:rPr lang="sk-SK" dirty="0" err="1" smtClean="0"/>
              <a:t>command</a:t>
            </a:r>
            <a:r>
              <a:rPr lang="sk-SK" dirty="0" smtClean="0"/>
              <a:t>)</a:t>
            </a:r>
          </a:p>
          <a:p>
            <a:r>
              <a:rPr lang="sk-SK" dirty="0" smtClean="0"/>
              <a:t>DO –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followed</a:t>
            </a:r>
            <a:r>
              <a:rPr lang="sk-SK" dirty="0" smtClean="0"/>
              <a:t> by BE</a:t>
            </a:r>
          </a:p>
          <a:p>
            <a:r>
              <a:rPr lang="sk-SK" dirty="0" err="1" smtClean="0"/>
              <a:t>Don´t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late.</a:t>
            </a:r>
          </a:p>
          <a:p>
            <a:r>
              <a:rPr lang="sk-SK" dirty="0" smtClean="0"/>
              <a:t>Do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careful</a:t>
            </a:r>
            <a:r>
              <a:rPr lang="sk-SK" dirty="0" smtClean="0"/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use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LET (in </a:t>
            </a:r>
            <a:r>
              <a:rPr lang="sk-SK" dirty="0" err="1" smtClean="0"/>
              <a:t>case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presence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participants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Let´s</a:t>
            </a:r>
            <a:r>
              <a:rPr lang="sk-SK" dirty="0" smtClean="0"/>
              <a:t> </a:t>
            </a:r>
            <a:r>
              <a:rPr lang="sk-SK" dirty="0" err="1" smtClean="0"/>
              <a:t>go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a </a:t>
            </a:r>
            <a:r>
              <a:rPr lang="sk-SK" dirty="0" err="1" smtClean="0"/>
              <a:t>walk</a:t>
            </a:r>
            <a:r>
              <a:rPr lang="sk-SK" dirty="0" smtClean="0"/>
              <a:t>.</a:t>
            </a:r>
          </a:p>
          <a:p>
            <a:r>
              <a:rPr lang="sk-SK" dirty="0" smtClean="0"/>
              <a:t>Let </a:t>
            </a:r>
            <a:r>
              <a:rPr lang="sk-SK" dirty="0" err="1" smtClean="0"/>
              <a:t>them</a:t>
            </a:r>
            <a:r>
              <a:rPr lang="sk-SK" dirty="0" smtClean="0"/>
              <a:t> </a:t>
            </a:r>
            <a:r>
              <a:rPr lang="sk-SK" dirty="0" err="1" smtClean="0"/>
              <a:t>finish</a:t>
            </a:r>
            <a:r>
              <a:rPr lang="sk-SK" dirty="0" smtClean="0"/>
              <a:t> </a:t>
            </a:r>
            <a:r>
              <a:rPr lang="sk-SK" dirty="0" err="1" smtClean="0"/>
              <a:t>their</a:t>
            </a:r>
            <a:r>
              <a:rPr lang="sk-SK" dirty="0" smtClean="0"/>
              <a:t> </a:t>
            </a:r>
            <a:r>
              <a:rPr lang="sk-SK" dirty="0" err="1" smtClean="0"/>
              <a:t>work</a:t>
            </a:r>
            <a:r>
              <a:rPr lang="sk-SK" dirty="0" smtClean="0"/>
              <a:t>.</a:t>
            </a:r>
          </a:p>
          <a:p>
            <a:r>
              <a:rPr lang="sk-SK" dirty="0" smtClean="0"/>
              <a:t>Let </a:t>
            </a:r>
            <a:r>
              <a:rPr lang="sk-SK" dirty="0" err="1" smtClean="0"/>
              <a:t>John</a:t>
            </a:r>
            <a:r>
              <a:rPr lang="sk-SK" dirty="0" smtClean="0"/>
              <a:t> get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tickets</a:t>
            </a:r>
            <a:r>
              <a:rPr lang="sk-SK" dirty="0" smtClean="0"/>
              <a:t>.</a:t>
            </a:r>
          </a:p>
          <a:p>
            <a:r>
              <a:rPr lang="sk-SK" dirty="0" smtClean="0"/>
              <a:t>Speaker and </a:t>
            </a:r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participants</a:t>
            </a:r>
            <a:r>
              <a:rPr lang="sk-SK" dirty="0" smtClean="0"/>
              <a:t> </a:t>
            </a:r>
            <a:r>
              <a:rPr lang="sk-SK" dirty="0" err="1" smtClean="0"/>
              <a:t>present</a:t>
            </a:r>
            <a:r>
              <a:rPr lang="sk-SK" dirty="0" smtClean="0"/>
              <a:t> or just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name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person </a:t>
            </a:r>
            <a:r>
              <a:rPr lang="sk-SK" dirty="0" err="1" smtClean="0"/>
              <a:t>who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to </a:t>
            </a:r>
            <a:r>
              <a:rPr lang="sk-SK" dirty="0" err="1" smtClean="0"/>
              <a:t>carry</a:t>
            </a:r>
            <a:r>
              <a:rPr lang="sk-SK" dirty="0" smtClean="0"/>
              <a:t> </a:t>
            </a:r>
            <a:r>
              <a:rPr lang="sk-SK" dirty="0" err="1" smtClean="0"/>
              <a:t>out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action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Difference</a:t>
            </a:r>
            <a:r>
              <a:rPr lang="sk-SK" dirty="0" smtClean="0"/>
              <a:t> in </a:t>
            </a:r>
            <a:r>
              <a:rPr lang="sk-SK" dirty="0" err="1" smtClean="0"/>
              <a:t>meaning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LET!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Lexical</a:t>
            </a:r>
            <a:r>
              <a:rPr lang="sk-SK" dirty="0" smtClean="0"/>
              <a:t> LET </a:t>
            </a:r>
            <a:r>
              <a:rPr lang="sk-SK" dirty="0" err="1" smtClean="0"/>
              <a:t>requires</a:t>
            </a:r>
            <a:r>
              <a:rPr lang="sk-SK" dirty="0" smtClean="0"/>
              <a:t> </a:t>
            </a:r>
            <a:r>
              <a:rPr lang="sk-SK" dirty="0" err="1" smtClean="0"/>
              <a:t>full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r>
              <a:rPr lang="sk-SK" dirty="0" smtClean="0"/>
              <a:t> </a:t>
            </a:r>
            <a:r>
              <a:rPr lang="sk-SK" dirty="0" err="1" smtClean="0"/>
              <a:t>pronoun</a:t>
            </a:r>
            <a:r>
              <a:rPr lang="sk-SK" dirty="0" smtClean="0"/>
              <a:t>:</a:t>
            </a:r>
          </a:p>
          <a:p>
            <a:r>
              <a:rPr lang="sk-SK" dirty="0" smtClean="0"/>
              <a:t>Let </a:t>
            </a:r>
            <a:r>
              <a:rPr lang="sk-SK" dirty="0" err="1" smtClean="0"/>
              <a:t>us</a:t>
            </a:r>
            <a:r>
              <a:rPr lang="sk-SK" dirty="0" smtClean="0"/>
              <a:t> </a:t>
            </a:r>
            <a:r>
              <a:rPr lang="sk-SK" dirty="0" err="1" smtClean="0"/>
              <a:t>wait</a:t>
            </a:r>
            <a:r>
              <a:rPr lang="sk-SK" dirty="0" smtClean="0"/>
              <a:t> = </a:t>
            </a:r>
            <a:r>
              <a:rPr lang="sk-SK" dirty="0" err="1" smtClean="0"/>
              <a:t>Permit</a:t>
            </a:r>
            <a:r>
              <a:rPr lang="sk-SK" dirty="0" smtClean="0"/>
              <a:t> </a:t>
            </a:r>
            <a:r>
              <a:rPr lang="sk-SK" dirty="0" err="1" smtClean="0"/>
              <a:t>us</a:t>
            </a:r>
            <a:r>
              <a:rPr lang="sk-SK" dirty="0" smtClean="0"/>
              <a:t> to </a:t>
            </a:r>
            <a:r>
              <a:rPr lang="sk-SK" dirty="0" err="1" smtClean="0"/>
              <a:t>wait</a:t>
            </a:r>
            <a:endParaRPr lang="sk-SK" dirty="0" smtClean="0"/>
          </a:p>
          <a:p>
            <a:r>
              <a:rPr lang="sk-SK" dirty="0" err="1" smtClean="0"/>
              <a:t>Imperative</a:t>
            </a:r>
            <a:r>
              <a:rPr lang="sk-SK" dirty="0" smtClean="0"/>
              <a:t> </a:t>
            </a:r>
            <a:r>
              <a:rPr lang="sk-SK" dirty="0" err="1" smtClean="0"/>
              <a:t>does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require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:</a:t>
            </a:r>
          </a:p>
          <a:p>
            <a:r>
              <a:rPr lang="sk-SK" dirty="0" err="1" smtClean="0"/>
              <a:t>Let´s</a:t>
            </a:r>
            <a:r>
              <a:rPr lang="sk-SK" dirty="0" smtClean="0"/>
              <a:t> </a:t>
            </a:r>
            <a:r>
              <a:rPr lang="sk-SK" dirty="0" err="1" smtClean="0"/>
              <a:t>wait</a:t>
            </a:r>
            <a:r>
              <a:rPr lang="sk-SK" dirty="0" smtClean="0"/>
              <a:t> = </a:t>
            </a:r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must</a:t>
            </a:r>
            <a:r>
              <a:rPr lang="sk-SK" dirty="0" smtClean="0"/>
              <a:t> </a:t>
            </a:r>
            <a:r>
              <a:rPr lang="sk-SK" dirty="0" err="1" smtClean="0"/>
              <a:t>wait</a:t>
            </a:r>
            <a:endParaRPr lang="sk-SK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Imperatives</a:t>
            </a:r>
            <a:r>
              <a:rPr lang="sk-SK" dirty="0" smtClean="0"/>
              <a:t> are </a:t>
            </a:r>
            <a:r>
              <a:rPr lang="sk-SK" dirty="0" err="1" smtClean="0"/>
              <a:t>negated</a:t>
            </a:r>
            <a:r>
              <a:rPr lang="sk-SK" dirty="0" smtClean="0"/>
              <a:t> by </a:t>
            </a:r>
            <a:r>
              <a:rPr lang="sk-SK" dirty="0" err="1" smtClean="0"/>
              <a:t>adding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particle</a:t>
            </a:r>
            <a:r>
              <a:rPr lang="sk-SK" dirty="0" smtClean="0"/>
              <a:t> </a:t>
            </a:r>
            <a:r>
              <a:rPr lang="sk-SK" i="1" dirty="0" err="1" smtClean="0"/>
              <a:t>not</a:t>
            </a:r>
            <a:r>
              <a:rPr lang="sk-SK" i="1" dirty="0" smtClean="0"/>
              <a:t> </a:t>
            </a:r>
            <a:r>
              <a:rPr lang="sk-SK" dirty="0" smtClean="0"/>
              <a:t>or </a:t>
            </a:r>
            <a:r>
              <a:rPr lang="sk-SK" dirty="0" err="1" smtClean="0"/>
              <a:t>another</a:t>
            </a:r>
            <a:r>
              <a:rPr lang="sk-SK" dirty="0" smtClean="0"/>
              <a:t> </a:t>
            </a:r>
            <a:r>
              <a:rPr lang="sk-SK" dirty="0" err="1" smtClean="0"/>
              <a:t>negative</a:t>
            </a:r>
            <a:r>
              <a:rPr lang="sk-SK" dirty="0" smtClean="0"/>
              <a:t> </a:t>
            </a:r>
            <a:r>
              <a:rPr lang="sk-SK" dirty="0" err="1" smtClean="0"/>
              <a:t>word</a:t>
            </a:r>
            <a:r>
              <a:rPr lang="sk-SK" dirty="0" smtClean="0"/>
              <a:t> </a:t>
            </a:r>
            <a:r>
              <a:rPr lang="sk-SK" dirty="0" err="1" smtClean="0"/>
              <a:t>after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endParaRPr lang="sk-SK" i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sk-SK" b="1" dirty="0" smtClean="0"/>
              <a:t>Let </a:t>
            </a:r>
            <a:r>
              <a:rPr lang="sk-SK" b="1" dirty="0" err="1" smtClean="0"/>
              <a:t>me</a:t>
            </a:r>
            <a:r>
              <a:rPr lang="sk-SK" b="1" dirty="0" smtClean="0"/>
              <a:t> </a:t>
            </a:r>
            <a:r>
              <a:rPr lang="sk-SK" b="1" dirty="0" err="1" smtClean="0"/>
              <a:t>not</a:t>
            </a:r>
            <a:r>
              <a:rPr lang="sk-SK" b="1" dirty="0" smtClean="0"/>
              <a:t> get </a:t>
            </a:r>
            <a:r>
              <a:rPr lang="sk-SK" dirty="0" err="1" smtClean="0"/>
              <a:t>caught</a:t>
            </a:r>
            <a:r>
              <a:rPr lang="sk-SK" dirty="0" smtClean="0"/>
              <a:t> in a </a:t>
            </a:r>
            <a:r>
              <a:rPr lang="sk-SK" dirty="0" err="1" smtClean="0"/>
              <a:t>traffic</a:t>
            </a:r>
            <a:r>
              <a:rPr lang="sk-SK" dirty="0" smtClean="0"/>
              <a:t> </a:t>
            </a:r>
            <a:r>
              <a:rPr lang="sk-SK" dirty="0" err="1" smtClean="0"/>
              <a:t>jam</a:t>
            </a:r>
            <a:r>
              <a:rPr lang="sk-SK" dirty="0" smtClean="0"/>
              <a:t>.</a:t>
            </a:r>
          </a:p>
          <a:p>
            <a:r>
              <a:rPr lang="sk-SK" b="1" dirty="0" smtClean="0"/>
              <a:t>Let </a:t>
            </a:r>
            <a:r>
              <a:rPr lang="sk-SK" b="1" dirty="0" err="1" smtClean="0"/>
              <a:t>her</a:t>
            </a:r>
            <a:r>
              <a:rPr lang="sk-SK" b="1" dirty="0" smtClean="0"/>
              <a:t> </a:t>
            </a:r>
            <a:r>
              <a:rPr lang="sk-SK" b="1" dirty="0" err="1" smtClean="0"/>
              <a:t>not</a:t>
            </a:r>
            <a:r>
              <a:rPr lang="sk-SK" b="1" dirty="0" smtClean="0"/>
              <a:t> get </a:t>
            </a:r>
            <a:r>
              <a:rPr lang="sk-SK" dirty="0" err="1" smtClean="0"/>
              <a:t>wet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river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In </a:t>
            </a:r>
            <a:r>
              <a:rPr lang="sk-SK" dirty="0" err="1" smtClean="0"/>
              <a:t>informal</a:t>
            </a:r>
            <a:r>
              <a:rPr lang="sk-SK" dirty="0" smtClean="0"/>
              <a:t> </a:t>
            </a:r>
            <a:r>
              <a:rPr lang="sk-SK" dirty="0" err="1" smtClean="0"/>
              <a:t>spoken</a:t>
            </a:r>
            <a:r>
              <a:rPr lang="sk-SK" dirty="0" smtClean="0"/>
              <a:t> </a:t>
            </a:r>
            <a:r>
              <a:rPr lang="sk-SK" dirty="0" err="1" smtClean="0"/>
              <a:t>English</a:t>
            </a:r>
            <a:r>
              <a:rPr lang="sk-SK" dirty="0" smtClean="0"/>
              <a:t> </a:t>
            </a:r>
            <a:r>
              <a:rPr lang="sk-SK" dirty="0" err="1" smtClean="0"/>
              <a:t>negation</a:t>
            </a:r>
            <a:r>
              <a:rPr lang="sk-SK" dirty="0" smtClean="0"/>
              <a:t> by </a:t>
            </a:r>
            <a:r>
              <a:rPr lang="sk-SK" i="1" dirty="0" err="1" smtClean="0"/>
              <a:t>don´t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used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Don´t</a:t>
            </a:r>
            <a:r>
              <a:rPr lang="sk-SK" b="1" dirty="0" smtClean="0"/>
              <a:t> let </a:t>
            </a:r>
            <a:r>
              <a:rPr lang="sk-SK" dirty="0" err="1" smtClean="0"/>
              <a:t>me</a:t>
            </a:r>
            <a:r>
              <a:rPr lang="sk-SK" dirty="0" smtClean="0"/>
              <a:t> get </a:t>
            </a:r>
            <a:r>
              <a:rPr lang="sk-SK" dirty="0" err="1" smtClean="0"/>
              <a:t>caught</a:t>
            </a:r>
            <a:r>
              <a:rPr lang="sk-SK" dirty="0" smtClean="0"/>
              <a:t> in a </a:t>
            </a:r>
            <a:r>
              <a:rPr lang="sk-SK" dirty="0" err="1" smtClean="0"/>
              <a:t>traffic</a:t>
            </a:r>
            <a:r>
              <a:rPr lang="sk-SK" dirty="0" smtClean="0"/>
              <a:t> </a:t>
            </a:r>
            <a:r>
              <a:rPr lang="sk-SK" dirty="0" err="1" smtClean="0"/>
              <a:t>jam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Don´t</a:t>
            </a:r>
            <a:r>
              <a:rPr lang="sk-SK" b="1" dirty="0" smtClean="0"/>
              <a:t> let </a:t>
            </a:r>
            <a:r>
              <a:rPr lang="sk-SK" dirty="0" err="1" smtClean="0"/>
              <a:t>anyone</a:t>
            </a:r>
            <a:r>
              <a:rPr lang="sk-SK" dirty="0" smtClean="0"/>
              <a:t> </a:t>
            </a:r>
            <a:r>
              <a:rPr lang="sk-SK" dirty="0" err="1" smtClean="0"/>
              <a:t>say</a:t>
            </a:r>
            <a:r>
              <a:rPr lang="sk-SK" dirty="0" smtClean="0"/>
              <a:t> I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warn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err="1" smtClean="0"/>
              <a:t>Polar</a:t>
            </a:r>
            <a:r>
              <a:rPr lang="sk-SK" b="1" dirty="0" smtClean="0"/>
              <a:t> </a:t>
            </a:r>
            <a:r>
              <a:rPr lang="sk-SK" b="1" dirty="0" err="1" smtClean="0"/>
              <a:t>interrogatives</a:t>
            </a:r>
            <a:r>
              <a:rPr lang="sk-SK" b="1" dirty="0" smtClean="0"/>
              <a:t> </a:t>
            </a:r>
            <a:br>
              <a:rPr lang="sk-SK" b="1" dirty="0" smtClean="0"/>
            </a:br>
            <a:r>
              <a:rPr lang="sk-SK" b="1" dirty="0" err="1" smtClean="0"/>
              <a:t>Yes</a:t>
            </a:r>
            <a:r>
              <a:rPr lang="sk-SK" b="1" dirty="0" smtClean="0"/>
              <a:t>/No </a:t>
            </a:r>
            <a:r>
              <a:rPr lang="sk-SK" b="1" dirty="0" err="1" smtClean="0"/>
              <a:t>questions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However</a:t>
            </a:r>
            <a:r>
              <a:rPr lang="sk-SK" dirty="0" smtClean="0"/>
              <a:t>,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answered</a:t>
            </a:r>
            <a:r>
              <a:rPr lang="sk-SK" dirty="0" smtClean="0"/>
              <a:t> </a:t>
            </a:r>
            <a:r>
              <a:rPr lang="sk-SK" dirty="0" err="1" smtClean="0"/>
              <a:t>also</a:t>
            </a:r>
            <a:r>
              <a:rPr lang="sk-SK" dirty="0" smtClean="0"/>
              <a:t> by: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course</a:t>
            </a:r>
            <a:r>
              <a:rPr lang="sk-SK" dirty="0" smtClean="0"/>
              <a:t>, </a:t>
            </a:r>
            <a:r>
              <a:rPr lang="sk-SK" dirty="0" err="1" smtClean="0"/>
              <a:t>certainly</a:t>
            </a:r>
            <a:r>
              <a:rPr lang="sk-SK" dirty="0" smtClean="0"/>
              <a:t>, </a:t>
            </a:r>
            <a:r>
              <a:rPr lang="sk-SK" dirty="0" err="1" smtClean="0"/>
              <a:t>perhaps</a:t>
            </a:r>
            <a:r>
              <a:rPr lang="sk-SK" dirty="0" smtClean="0"/>
              <a:t>, I do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know</a:t>
            </a:r>
            <a:r>
              <a:rPr lang="sk-SK" dirty="0" smtClean="0"/>
              <a:t>, </a:t>
            </a:r>
            <a:r>
              <a:rPr lang="sk-SK" dirty="0" err="1" smtClean="0"/>
              <a:t>why</a:t>
            </a:r>
            <a:r>
              <a:rPr lang="sk-SK" dirty="0" smtClean="0"/>
              <a:t> do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think</a:t>
            </a:r>
            <a:r>
              <a:rPr lang="sk-SK" dirty="0" smtClean="0"/>
              <a:t>?</a:t>
            </a:r>
          </a:p>
          <a:p>
            <a:r>
              <a:rPr lang="sk-SK" dirty="0" err="1" smtClean="0"/>
              <a:t>Generally</a:t>
            </a:r>
            <a:r>
              <a:rPr lang="sk-SK" dirty="0" smtClean="0"/>
              <a:t> – </a:t>
            </a:r>
            <a:r>
              <a:rPr lang="sk-SK" dirty="0" err="1" smtClean="0"/>
              <a:t>rising</a:t>
            </a:r>
            <a:r>
              <a:rPr lang="sk-SK" dirty="0" smtClean="0"/>
              <a:t> </a:t>
            </a:r>
            <a:r>
              <a:rPr lang="sk-SK" dirty="0" err="1" smtClean="0"/>
              <a:t>intonation</a:t>
            </a:r>
            <a:endParaRPr lang="sk-SK" dirty="0" smtClean="0"/>
          </a:p>
          <a:p>
            <a:r>
              <a:rPr lang="sk-SK" dirty="0" err="1" smtClean="0"/>
              <a:t>Subject-operator</a:t>
            </a:r>
            <a:r>
              <a:rPr lang="sk-SK" dirty="0" smtClean="0"/>
              <a:t> </a:t>
            </a:r>
            <a:r>
              <a:rPr lang="sk-SK" dirty="0" err="1" smtClean="0"/>
              <a:t>inversion</a:t>
            </a:r>
            <a:endParaRPr lang="sk-SK" dirty="0" smtClean="0"/>
          </a:p>
          <a:p>
            <a:r>
              <a:rPr lang="sk-SK" dirty="0" err="1" smtClean="0"/>
              <a:t>Operator</a:t>
            </a:r>
            <a:r>
              <a:rPr lang="sk-SK" dirty="0" smtClean="0"/>
              <a:t> (</a:t>
            </a:r>
            <a:r>
              <a:rPr lang="sk-SK" dirty="0" err="1" smtClean="0"/>
              <a:t>have</a:t>
            </a:r>
            <a:r>
              <a:rPr lang="sk-SK" dirty="0" smtClean="0"/>
              <a:t>, </a:t>
            </a:r>
            <a:r>
              <a:rPr lang="sk-SK" dirty="0" err="1" smtClean="0"/>
              <a:t>be</a:t>
            </a:r>
            <a:r>
              <a:rPr lang="sk-SK" dirty="0" smtClean="0"/>
              <a:t>, do)</a:t>
            </a:r>
          </a:p>
          <a:p>
            <a:r>
              <a:rPr lang="sk-SK" dirty="0" smtClean="0"/>
              <a:t>Has </a:t>
            </a:r>
            <a:r>
              <a:rPr lang="sk-SK" dirty="0" err="1" smtClean="0"/>
              <a:t>everybody</a:t>
            </a:r>
            <a:r>
              <a:rPr lang="sk-SK" dirty="0" smtClean="0"/>
              <a:t> </a:t>
            </a:r>
            <a:r>
              <a:rPr lang="sk-SK" dirty="0" err="1" smtClean="0"/>
              <a:t>finished</a:t>
            </a:r>
            <a:r>
              <a:rPr lang="sk-SK" dirty="0" smtClean="0"/>
              <a:t>?</a:t>
            </a:r>
          </a:p>
          <a:p>
            <a:r>
              <a:rPr lang="sk-SK" dirty="0" smtClean="0"/>
              <a:t>Do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like</a:t>
            </a:r>
            <a:r>
              <a:rPr lang="sk-SK" dirty="0" smtClean="0"/>
              <a:t> </a:t>
            </a:r>
            <a:r>
              <a:rPr lang="sk-SK" dirty="0" err="1" smtClean="0"/>
              <a:t>this</a:t>
            </a:r>
            <a:r>
              <a:rPr lang="sk-SK" dirty="0" smtClean="0"/>
              <a:t> </a:t>
            </a:r>
            <a:r>
              <a:rPr lang="sk-SK" dirty="0" err="1" smtClean="0"/>
              <a:t>place</a:t>
            </a:r>
            <a:r>
              <a:rPr lang="sk-SK" dirty="0" smtClean="0"/>
              <a:t>?</a:t>
            </a:r>
            <a:endParaRPr lang="sk-SK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English</a:t>
            </a:r>
            <a:r>
              <a:rPr lang="sk-SK" dirty="0" smtClean="0"/>
              <a:t> </a:t>
            </a:r>
            <a:r>
              <a:rPr lang="sk-SK" dirty="0" err="1" smtClean="0"/>
              <a:t>imperatives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err="1" smtClean="0"/>
              <a:t>Lack</a:t>
            </a:r>
            <a:r>
              <a:rPr lang="sk-SK" dirty="0" smtClean="0"/>
              <a:t> </a:t>
            </a:r>
            <a:r>
              <a:rPr lang="sk-SK" dirty="0" err="1" smtClean="0"/>
              <a:t>subjects</a:t>
            </a:r>
            <a:r>
              <a:rPr lang="sk-SK" dirty="0" smtClean="0"/>
              <a:t> – </a:t>
            </a:r>
            <a:r>
              <a:rPr lang="sk-SK" dirty="0" err="1" smtClean="0"/>
              <a:t>they</a:t>
            </a:r>
            <a:r>
              <a:rPr lang="sk-SK" dirty="0" smtClean="0"/>
              <a:t> are </a:t>
            </a:r>
            <a:r>
              <a:rPr lang="sk-SK" dirty="0" err="1" smtClean="0"/>
              <a:t>implicit</a:t>
            </a:r>
            <a:endParaRPr lang="sk-SK" dirty="0" smtClean="0"/>
          </a:p>
          <a:p>
            <a:r>
              <a:rPr lang="sk-SK" dirty="0" err="1" smtClean="0"/>
              <a:t>Come</a:t>
            </a:r>
            <a:r>
              <a:rPr lang="sk-SK" dirty="0" smtClean="0"/>
              <a:t> </a:t>
            </a:r>
            <a:r>
              <a:rPr lang="sk-SK" dirty="0" err="1" smtClean="0"/>
              <a:t>here</a:t>
            </a:r>
            <a:r>
              <a:rPr lang="sk-SK" dirty="0" smtClean="0"/>
              <a:t> (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know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)</a:t>
            </a:r>
          </a:p>
          <a:p>
            <a:r>
              <a:rPr lang="sk-SK" dirty="0" smtClean="0"/>
              <a:t>2nd person </a:t>
            </a:r>
            <a:r>
              <a:rPr lang="sk-SK" dirty="0" err="1" smtClean="0"/>
              <a:t>subject</a:t>
            </a:r>
            <a:r>
              <a:rPr lang="sk-SK" dirty="0" smtClean="0"/>
              <a:t> ´</a:t>
            </a:r>
            <a:r>
              <a:rPr lang="sk-SK" dirty="0" err="1" smtClean="0"/>
              <a:t>you</a:t>
            </a:r>
            <a:r>
              <a:rPr lang="sk-SK" dirty="0" smtClean="0"/>
              <a:t>´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demonstrated</a:t>
            </a:r>
            <a:r>
              <a:rPr lang="sk-SK" dirty="0" smtClean="0"/>
              <a:t> by </a:t>
            </a:r>
            <a:r>
              <a:rPr lang="sk-SK" dirty="0" err="1" smtClean="0"/>
              <a:t>addition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:</a:t>
            </a:r>
          </a:p>
          <a:p>
            <a:r>
              <a:rPr lang="sk-SK" dirty="0" smtClean="0"/>
              <a:t>A </a:t>
            </a:r>
            <a:r>
              <a:rPr lang="sk-SK" dirty="0" err="1" smtClean="0"/>
              <a:t>tag</a:t>
            </a:r>
            <a:r>
              <a:rPr lang="sk-SK" dirty="0" smtClean="0"/>
              <a:t> </a:t>
            </a:r>
            <a:r>
              <a:rPr lang="sk-SK" dirty="0" err="1" smtClean="0"/>
              <a:t>question</a:t>
            </a:r>
            <a:r>
              <a:rPr lang="sk-SK" dirty="0" smtClean="0"/>
              <a:t>: Stop </a:t>
            </a:r>
            <a:r>
              <a:rPr lang="sk-SK" dirty="0" err="1" smtClean="0"/>
              <a:t>making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noise</a:t>
            </a:r>
            <a:r>
              <a:rPr lang="sk-SK" dirty="0" smtClean="0"/>
              <a:t>, </a:t>
            </a:r>
            <a:r>
              <a:rPr lang="sk-SK" dirty="0" err="1" smtClean="0"/>
              <a:t>will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?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reflexive</a:t>
            </a:r>
            <a:r>
              <a:rPr lang="sk-SK" dirty="0" smtClean="0"/>
              <a:t> </a:t>
            </a:r>
            <a:r>
              <a:rPr lang="sk-SK" dirty="0" err="1" smtClean="0"/>
              <a:t>pronoun</a:t>
            </a:r>
            <a:r>
              <a:rPr lang="sk-SK" dirty="0" smtClean="0"/>
              <a:t> </a:t>
            </a:r>
            <a:r>
              <a:rPr lang="sk-SK" dirty="0" err="1" smtClean="0"/>
              <a:t>yourself</a:t>
            </a:r>
            <a:r>
              <a:rPr lang="sk-SK" dirty="0" smtClean="0"/>
              <a:t>/</a:t>
            </a:r>
            <a:r>
              <a:rPr lang="sk-SK" dirty="0" err="1" smtClean="0"/>
              <a:t>yourselves</a:t>
            </a:r>
            <a:r>
              <a:rPr lang="sk-SK" dirty="0" smtClean="0"/>
              <a:t>: </a:t>
            </a:r>
            <a:r>
              <a:rPr lang="sk-SK" dirty="0" err="1" smtClean="0"/>
              <a:t>Help</a:t>
            </a:r>
            <a:r>
              <a:rPr lang="sk-SK" dirty="0" smtClean="0"/>
              <a:t> </a:t>
            </a:r>
            <a:r>
              <a:rPr lang="sk-SK" dirty="0" err="1" smtClean="0"/>
              <a:t>yourself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intesifying</a:t>
            </a:r>
            <a:r>
              <a:rPr lang="sk-SK" dirty="0" smtClean="0"/>
              <a:t> </a:t>
            </a:r>
            <a:r>
              <a:rPr lang="sk-SK" dirty="0" err="1" smtClean="0"/>
              <a:t>phrase</a:t>
            </a:r>
            <a:r>
              <a:rPr lang="sk-SK" dirty="0" smtClean="0"/>
              <a:t> </a:t>
            </a:r>
            <a:r>
              <a:rPr lang="sk-SK" i="1" dirty="0" err="1" smtClean="0"/>
              <a:t>of</a:t>
            </a:r>
            <a:r>
              <a:rPr lang="sk-SK" i="1" dirty="0" smtClean="0"/>
              <a:t> </a:t>
            </a:r>
            <a:r>
              <a:rPr lang="sk-SK" i="1" dirty="0" err="1" smtClean="0"/>
              <a:t>your</a:t>
            </a:r>
            <a:r>
              <a:rPr lang="sk-SK" i="1" dirty="0" smtClean="0"/>
              <a:t> </a:t>
            </a:r>
            <a:r>
              <a:rPr lang="sk-SK" i="1" dirty="0" err="1" smtClean="0"/>
              <a:t>own</a:t>
            </a:r>
            <a:r>
              <a:rPr lang="sk-SK" i="1" dirty="0" smtClean="0"/>
              <a:t>: </a:t>
            </a:r>
            <a:r>
              <a:rPr lang="sk-SK" dirty="0" err="1" smtClean="0"/>
              <a:t>Buy</a:t>
            </a:r>
            <a:r>
              <a:rPr lang="sk-SK" dirty="0" smtClean="0"/>
              <a:t> a </a:t>
            </a:r>
            <a:r>
              <a:rPr lang="sk-SK" dirty="0" err="1" smtClean="0"/>
              <a:t>house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your</a:t>
            </a:r>
            <a:r>
              <a:rPr lang="sk-SK" dirty="0" smtClean="0"/>
              <a:t> </a:t>
            </a:r>
            <a:r>
              <a:rPr lang="sk-SK" dirty="0" err="1" smtClean="0"/>
              <a:t>own</a:t>
            </a:r>
            <a:r>
              <a:rPr lang="sk-SK" dirty="0" smtClean="0"/>
              <a:t>.</a:t>
            </a:r>
            <a:endParaRPr lang="sk-SK" i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Marked</a:t>
            </a:r>
            <a:r>
              <a:rPr lang="sk-SK" dirty="0" smtClean="0"/>
              <a:t> </a:t>
            </a:r>
            <a:r>
              <a:rPr lang="sk-SK" dirty="0" err="1" smtClean="0"/>
              <a:t>imperative</a:t>
            </a:r>
            <a:r>
              <a:rPr lang="sk-SK" dirty="0" smtClean="0"/>
              <a:t> </a:t>
            </a:r>
            <a:r>
              <a:rPr lang="sk-SK" dirty="0" err="1" smtClean="0"/>
              <a:t>structure</a:t>
            </a:r>
            <a:r>
              <a:rPr lang="sk-SK" dirty="0" smtClean="0"/>
              <a:t> – </a:t>
            </a:r>
            <a:r>
              <a:rPr lang="sk-SK" dirty="0" err="1" smtClean="0"/>
              <a:t>you</a:t>
            </a:r>
            <a:r>
              <a:rPr lang="sk-SK" dirty="0" smtClean="0"/>
              <a:t>/</a:t>
            </a:r>
            <a:r>
              <a:rPr lang="sk-SK" dirty="0" err="1" smtClean="0"/>
              <a:t>somebody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addressee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92500"/>
          </a:bodyPr>
          <a:lstStyle/>
          <a:p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quiet</a:t>
            </a:r>
            <a:r>
              <a:rPr lang="sk-SK" dirty="0" smtClean="0"/>
              <a:t>!</a:t>
            </a:r>
          </a:p>
          <a:p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go</a:t>
            </a:r>
            <a:r>
              <a:rPr lang="sk-SK" dirty="0" smtClean="0"/>
              <a:t> and </a:t>
            </a:r>
            <a:r>
              <a:rPr lang="sk-SK" dirty="0" err="1" smtClean="0"/>
              <a:t>stand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queue</a:t>
            </a:r>
            <a:r>
              <a:rPr lang="sk-SK" dirty="0" smtClean="0"/>
              <a:t>. (</a:t>
            </a:r>
            <a:r>
              <a:rPr lang="sk-SK" dirty="0" err="1" smtClean="0"/>
              <a:t>stressed</a:t>
            </a:r>
            <a:r>
              <a:rPr lang="sk-SK" dirty="0" smtClean="0"/>
              <a:t> </a:t>
            </a:r>
            <a:r>
              <a:rPr lang="sk-SK" dirty="0" err="1" smtClean="0"/>
              <a:t>imperative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Someone</a:t>
            </a:r>
            <a:r>
              <a:rPr lang="sk-SK" dirty="0" smtClean="0"/>
              <a:t> </a:t>
            </a:r>
            <a:r>
              <a:rPr lang="sk-SK" dirty="0" err="1" smtClean="0"/>
              <a:t>call</a:t>
            </a:r>
            <a:r>
              <a:rPr lang="sk-SK" dirty="0" smtClean="0"/>
              <a:t> a </a:t>
            </a:r>
            <a:r>
              <a:rPr lang="sk-SK" dirty="0" err="1" smtClean="0"/>
              <a:t>doctor</a:t>
            </a:r>
            <a:r>
              <a:rPr lang="sk-SK" dirty="0" smtClean="0"/>
              <a:t>. (single </a:t>
            </a:r>
            <a:r>
              <a:rPr lang="sk-SK" dirty="0" err="1" smtClean="0"/>
              <a:t>unspecified</a:t>
            </a:r>
            <a:r>
              <a:rPr lang="sk-SK" dirty="0" smtClean="0"/>
              <a:t> </a:t>
            </a:r>
            <a:r>
              <a:rPr lang="sk-SK" dirty="0" err="1" smtClean="0"/>
              <a:t>member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a </a:t>
            </a:r>
            <a:r>
              <a:rPr lang="sk-SK" dirty="0" err="1" smtClean="0"/>
              <a:t>group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Everybody</a:t>
            </a:r>
            <a:r>
              <a:rPr lang="sk-SK" dirty="0" smtClean="0"/>
              <a:t> </a:t>
            </a:r>
            <a:r>
              <a:rPr lang="sk-SK" dirty="0" err="1" smtClean="0"/>
              <a:t>keep</a:t>
            </a:r>
            <a:r>
              <a:rPr lang="sk-SK" dirty="0" smtClean="0"/>
              <a:t> </a:t>
            </a:r>
            <a:r>
              <a:rPr lang="sk-SK" dirty="0" err="1" smtClean="0"/>
              <a:t>quiet</a:t>
            </a:r>
            <a:r>
              <a:rPr lang="sk-SK" dirty="0" smtClean="0"/>
              <a:t>, </a:t>
            </a:r>
            <a:r>
              <a:rPr lang="sk-SK" dirty="0" err="1" smtClean="0"/>
              <a:t>please</a:t>
            </a:r>
            <a:r>
              <a:rPr lang="sk-SK" dirty="0" smtClean="0"/>
              <a:t>. (</a:t>
            </a:r>
            <a:r>
              <a:rPr lang="sk-SK" dirty="0" err="1" smtClean="0"/>
              <a:t>group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persons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lack</a:t>
            </a:r>
            <a:r>
              <a:rPr lang="sk-SK" dirty="0" smtClean="0"/>
              <a:t> </a:t>
            </a:r>
            <a:r>
              <a:rPr lang="sk-SK" dirty="0" err="1" smtClean="0"/>
              <a:t>third</a:t>
            </a:r>
            <a:r>
              <a:rPr lang="sk-SK" dirty="0" smtClean="0"/>
              <a:t> person </a:t>
            </a:r>
            <a:r>
              <a:rPr lang="sk-SK" dirty="0" err="1" smtClean="0"/>
              <a:t>concord</a:t>
            </a:r>
            <a:r>
              <a:rPr lang="sk-SK" dirty="0" smtClean="0"/>
              <a:t> –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subjects</a:t>
            </a:r>
            <a:r>
              <a:rPr lang="sk-SK" dirty="0" smtClean="0"/>
              <a:t> are </a:t>
            </a:r>
            <a:r>
              <a:rPr lang="sk-SK" dirty="0" err="1" smtClean="0"/>
              <a:t>addressees</a:t>
            </a:r>
            <a:endParaRPr lang="sk-SK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Use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imperative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In </a:t>
            </a:r>
            <a:r>
              <a:rPr lang="sk-SK" dirty="0" err="1" smtClean="0"/>
              <a:t>case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emergency</a:t>
            </a:r>
            <a:r>
              <a:rPr lang="sk-SK" dirty="0" smtClean="0"/>
              <a:t> – </a:t>
            </a:r>
            <a:r>
              <a:rPr lang="sk-SK" dirty="0" err="1" smtClean="0"/>
              <a:t>Help</a:t>
            </a:r>
            <a:r>
              <a:rPr lang="sk-SK" dirty="0" smtClean="0"/>
              <a:t>!</a:t>
            </a:r>
          </a:p>
          <a:p>
            <a:r>
              <a:rPr lang="sk-SK" dirty="0" smtClean="0"/>
              <a:t>In </a:t>
            </a:r>
            <a:r>
              <a:rPr lang="sk-SK" dirty="0" err="1" smtClean="0"/>
              <a:t>conversation</a:t>
            </a:r>
            <a:r>
              <a:rPr lang="sk-SK" dirty="0" smtClean="0"/>
              <a:t> </a:t>
            </a:r>
            <a:r>
              <a:rPr lang="sk-SK" dirty="0" err="1" smtClean="0"/>
              <a:t>seeking</a:t>
            </a:r>
            <a:r>
              <a:rPr lang="sk-SK" dirty="0" smtClean="0"/>
              <a:t> </a:t>
            </a:r>
            <a:r>
              <a:rPr lang="sk-SK" dirty="0" err="1" smtClean="0"/>
              <a:t>attention</a:t>
            </a:r>
            <a:r>
              <a:rPr lang="sk-SK" dirty="0" smtClean="0"/>
              <a:t> – </a:t>
            </a:r>
            <a:r>
              <a:rPr lang="sk-SK" dirty="0" err="1" smtClean="0"/>
              <a:t>Look</a:t>
            </a:r>
            <a:r>
              <a:rPr lang="sk-SK" dirty="0" smtClean="0"/>
              <a:t>, </a:t>
            </a:r>
            <a:r>
              <a:rPr lang="sk-SK" dirty="0" err="1" smtClean="0"/>
              <a:t>what</a:t>
            </a:r>
            <a:r>
              <a:rPr lang="sk-SK" dirty="0" smtClean="0"/>
              <a:t> I </a:t>
            </a:r>
            <a:r>
              <a:rPr lang="sk-SK" dirty="0" err="1" smtClean="0"/>
              <a:t>mean</a:t>
            </a:r>
            <a:r>
              <a:rPr lang="sk-SK" dirty="0" smtClean="0"/>
              <a:t>...</a:t>
            </a:r>
          </a:p>
          <a:p>
            <a:r>
              <a:rPr lang="sk-SK" dirty="0" err="1" smtClean="0"/>
              <a:t>When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speaker and </a:t>
            </a:r>
            <a:r>
              <a:rPr lang="sk-SK" dirty="0" err="1" smtClean="0"/>
              <a:t>hearer</a:t>
            </a:r>
            <a:r>
              <a:rPr lang="sk-SK" dirty="0" smtClean="0"/>
              <a:t> are </a:t>
            </a:r>
            <a:r>
              <a:rPr lang="sk-SK" dirty="0" err="1" smtClean="0"/>
              <a:t>carrying</a:t>
            </a:r>
            <a:r>
              <a:rPr lang="sk-SK" dirty="0" smtClean="0"/>
              <a:t> </a:t>
            </a:r>
            <a:r>
              <a:rPr lang="sk-SK" dirty="0" err="1" smtClean="0"/>
              <a:t>out</a:t>
            </a:r>
            <a:r>
              <a:rPr lang="sk-SK" dirty="0" smtClean="0"/>
              <a:t> a </a:t>
            </a:r>
            <a:r>
              <a:rPr lang="sk-SK" dirty="0" err="1" smtClean="0"/>
              <a:t>task</a:t>
            </a:r>
            <a:r>
              <a:rPr lang="sk-SK" dirty="0" smtClean="0"/>
              <a:t> </a:t>
            </a:r>
            <a:r>
              <a:rPr lang="sk-SK" dirty="0" err="1" smtClean="0"/>
              <a:t>together</a:t>
            </a:r>
            <a:r>
              <a:rPr lang="sk-SK" dirty="0" smtClean="0"/>
              <a:t> – </a:t>
            </a:r>
            <a:r>
              <a:rPr lang="sk-SK" dirty="0" err="1" smtClean="0"/>
              <a:t>Hand</a:t>
            </a:r>
            <a:r>
              <a:rPr lang="sk-SK" dirty="0" smtClean="0"/>
              <a:t> </a:t>
            </a:r>
            <a:r>
              <a:rPr lang="sk-SK" dirty="0" err="1" smtClean="0"/>
              <a:t>me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hammer</a:t>
            </a:r>
            <a:r>
              <a:rPr lang="sk-SK" dirty="0" smtClean="0"/>
              <a:t>...</a:t>
            </a:r>
            <a:endParaRPr lang="sk-SK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Some</a:t>
            </a:r>
            <a:r>
              <a:rPr lang="sk-SK" dirty="0" smtClean="0"/>
              <a:t> </a:t>
            </a:r>
            <a:r>
              <a:rPr lang="sk-SK" dirty="0" err="1" smtClean="0"/>
              <a:t>typical</a:t>
            </a:r>
            <a:r>
              <a:rPr lang="sk-SK" dirty="0" smtClean="0"/>
              <a:t> </a:t>
            </a:r>
            <a:r>
              <a:rPr lang="sk-SK" dirty="0" err="1" smtClean="0"/>
              <a:t>interpretations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imperatives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Don´t</a:t>
            </a:r>
            <a:r>
              <a:rPr lang="sk-SK" dirty="0" smtClean="0"/>
              <a:t> </a:t>
            </a:r>
            <a:r>
              <a:rPr lang="sk-SK" dirty="0" err="1" smtClean="0"/>
              <a:t>tell</a:t>
            </a:r>
            <a:r>
              <a:rPr lang="sk-SK" dirty="0" smtClean="0"/>
              <a:t> </a:t>
            </a:r>
            <a:r>
              <a:rPr lang="sk-SK" dirty="0" err="1" smtClean="0"/>
              <a:t>me</a:t>
            </a:r>
            <a:r>
              <a:rPr lang="sk-SK" dirty="0" smtClean="0"/>
              <a:t> </a:t>
            </a:r>
            <a:r>
              <a:rPr lang="sk-SK" dirty="0" err="1" smtClean="0"/>
              <a:t>you´ve</a:t>
            </a:r>
            <a:r>
              <a:rPr lang="sk-SK" dirty="0" smtClean="0"/>
              <a:t> </a:t>
            </a:r>
            <a:r>
              <a:rPr lang="sk-SK" dirty="0" err="1" smtClean="0"/>
              <a:t>finished</a:t>
            </a:r>
            <a:r>
              <a:rPr lang="sk-SK" dirty="0" smtClean="0"/>
              <a:t>. (</a:t>
            </a:r>
            <a:r>
              <a:rPr lang="sk-SK" dirty="0" err="1" smtClean="0"/>
              <a:t>disbelief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Close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window</a:t>
            </a:r>
            <a:r>
              <a:rPr lang="sk-SK" dirty="0" smtClean="0"/>
              <a:t>, </a:t>
            </a:r>
            <a:r>
              <a:rPr lang="sk-SK" dirty="0" err="1" smtClean="0"/>
              <a:t>please</a:t>
            </a:r>
            <a:r>
              <a:rPr lang="sk-SK" dirty="0" smtClean="0"/>
              <a:t>. (</a:t>
            </a:r>
            <a:r>
              <a:rPr lang="sk-SK" dirty="0" err="1" smtClean="0"/>
              <a:t>request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Don´t</a:t>
            </a:r>
            <a:r>
              <a:rPr lang="sk-SK" dirty="0" smtClean="0"/>
              <a:t> </a:t>
            </a:r>
            <a:r>
              <a:rPr lang="sk-SK" dirty="0" err="1" smtClean="0"/>
              <a:t>forget</a:t>
            </a:r>
            <a:r>
              <a:rPr lang="sk-SK" dirty="0" smtClean="0"/>
              <a:t> to </a:t>
            </a:r>
            <a:r>
              <a:rPr lang="sk-SK" dirty="0" err="1" smtClean="0"/>
              <a:t>take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book</a:t>
            </a:r>
            <a:r>
              <a:rPr lang="sk-SK" dirty="0" smtClean="0"/>
              <a:t>. (</a:t>
            </a:r>
            <a:r>
              <a:rPr lang="sk-SK" dirty="0" err="1" smtClean="0"/>
              <a:t>advice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Let´s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a cup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tea</a:t>
            </a:r>
            <a:r>
              <a:rPr lang="sk-SK" dirty="0" smtClean="0"/>
              <a:t>. (</a:t>
            </a:r>
            <a:r>
              <a:rPr lang="sk-SK" dirty="0" err="1" smtClean="0"/>
              <a:t>suggestion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Try</a:t>
            </a:r>
            <a:r>
              <a:rPr lang="sk-SK" dirty="0" smtClean="0"/>
              <a:t> </a:t>
            </a:r>
            <a:r>
              <a:rPr lang="sk-SK" dirty="0" err="1" smtClean="0"/>
              <a:t>this</a:t>
            </a:r>
            <a:r>
              <a:rPr lang="sk-SK" dirty="0" smtClean="0"/>
              <a:t> </a:t>
            </a:r>
            <a:r>
              <a:rPr lang="sk-SK" dirty="0" err="1" smtClean="0"/>
              <a:t>one</a:t>
            </a:r>
            <a:r>
              <a:rPr lang="sk-SK" dirty="0" smtClean="0"/>
              <a:t>. (</a:t>
            </a:r>
            <a:r>
              <a:rPr lang="sk-SK" dirty="0" err="1" smtClean="0"/>
              <a:t>offer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Feel</a:t>
            </a:r>
            <a:r>
              <a:rPr lang="sk-SK" dirty="0" smtClean="0"/>
              <a:t> </a:t>
            </a:r>
            <a:r>
              <a:rPr lang="sk-SK" dirty="0" err="1" smtClean="0"/>
              <a:t>free</a:t>
            </a:r>
            <a:r>
              <a:rPr lang="sk-SK" dirty="0" smtClean="0"/>
              <a:t> to </a:t>
            </a:r>
            <a:r>
              <a:rPr lang="sk-SK" dirty="0" err="1" smtClean="0"/>
              <a:t>enter</a:t>
            </a:r>
            <a:r>
              <a:rPr lang="sk-SK" dirty="0" smtClean="0"/>
              <a:t>. (</a:t>
            </a:r>
            <a:r>
              <a:rPr lang="sk-SK" dirty="0" err="1" smtClean="0"/>
              <a:t>permission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Mind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steps</a:t>
            </a:r>
            <a:r>
              <a:rPr lang="sk-SK" dirty="0" smtClean="0"/>
              <a:t>. (</a:t>
            </a:r>
            <a:r>
              <a:rPr lang="sk-SK" dirty="0" err="1" smtClean="0"/>
              <a:t>warning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Exclamations</a:t>
            </a:r>
            <a:r>
              <a:rPr lang="sk-SK" dirty="0" smtClean="0"/>
              <a:t> and Echo </a:t>
            </a:r>
            <a:r>
              <a:rPr lang="sk-SK" dirty="0" err="1" smtClean="0"/>
              <a:t>structures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Exclamative</a:t>
            </a:r>
            <a:r>
              <a:rPr lang="sk-SK" dirty="0" smtClean="0"/>
              <a:t> </a:t>
            </a:r>
            <a:r>
              <a:rPr lang="sk-SK" dirty="0" err="1" smtClean="0"/>
              <a:t>structures</a:t>
            </a:r>
            <a:r>
              <a:rPr lang="sk-SK" dirty="0" smtClean="0"/>
              <a:t> – </a:t>
            </a:r>
            <a:r>
              <a:rPr lang="sk-SK" dirty="0" err="1" smtClean="0"/>
              <a:t>emotive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endParaRPr lang="sk-SK" dirty="0" smtClean="0"/>
          </a:p>
          <a:p>
            <a:r>
              <a:rPr lang="sk-SK" dirty="0" err="1" smtClean="0"/>
              <a:t>Imposed</a:t>
            </a:r>
            <a:r>
              <a:rPr lang="sk-SK" dirty="0" smtClean="0"/>
              <a:t> </a:t>
            </a:r>
            <a:r>
              <a:rPr lang="sk-SK" dirty="0" err="1" smtClean="0"/>
              <a:t>onto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declarative</a:t>
            </a:r>
            <a:endParaRPr lang="sk-SK" dirty="0" smtClean="0"/>
          </a:p>
          <a:p>
            <a:r>
              <a:rPr lang="sk-SK" dirty="0" err="1" smtClean="0"/>
              <a:t>Introduced</a:t>
            </a:r>
            <a:r>
              <a:rPr lang="sk-SK" dirty="0" smtClean="0"/>
              <a:t> by </a:t>
            </a:r>
            <a:r>
              <a:rPr lang="sk-SK" dirty="0" err="1" smtClean="0"/>
              <a:t>What</a:t>
            </a:r>
            <a:r>
              <a:rPr lang="sk-SK" dirty="0" smtClean="0"/>
              <a:t> or </a:t>
            </a:r>
            <a:r>
              <a:rPr lang="sk-SK" dirty="0" err="1" smtClean="0"/>
              <a:t>How</a:t>
            </a:r>
            <a:endParaRPr lang="sk-SK" dirty="0" smtClean="0"/>
          </a:p>
          <a:p>
            <a:r>
              <a:rPr lang="sk-SK" dirty="0" err="1" smtClean="0"/>
              <a:t>What</a:t>
            </a:r>
            <a:r>
              <a:rPr lang="sk-SK" dirty="0" smtClean="0"/>
              <a:t> – </a:t>
            </a:r>
            <a:r>
              <a:rPr lang="sk-SK" dirty="0" err="1" smtClean="0"/>
              <a:t>predeterminer</a:t>
            </a:r>
            <a:r>
              <a:rPr lang="sk-SK" dirty="0" smtClean="0"/>
              <a:t> in a NP</a:t>
            </a:r>
          </a:p>
          <a:p>
            <a:r>
              <a:rPr lang="sk-SK" dirty="0" err="1" smtClean="0"/>
              <a:t>How</a:t>
            </a:r>
            <a:r>
              <a:rPr lang="sk-SK" dirty="0" smtClean="0"/>
              <a:t> – </a:t>
            </a:r>
            <a:r>
              <a:rPr lang="sk-SK" dirty="0" err="1" smtClean="0"/>
              <a:t>intensifier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Adj</a:t>
            </a:r>
            <a:r>
              <a:rPr lang="sk-SK" dirty="0" smtClean="0"/>
              <a:t>. P or </a:t>
            </a:r>
            <a:r>
              <a:rPr lang="sk-SK" dirty="0" err="1" smtClean="0"/>
              <a:t>adverb</a:t>
            </a:r>
            <a:r>
              <a:rPr lang="sk-SK" dirty="0" smtClean="0"/>
              <a:t> </a:t>
            </a:r>
            <a:r>
              <a:rPr lang="sk-SK" dirty="0" err="1" smtClean="0"/>
              <a:t>or</a:t>
            </a:r>
            <a:r>
              <a:rPr lang="sk-SK" dirty="0" smtClean="0"/>
              <a:t> </a:t>
            </a:r>
            <a:r>
              <a:rPr lang="sk-SK" dirty="0" err="1" smtClean="0"/>
              <a:t>as</a:t>
            </a:r>
            <a:r>
              <a:rPr lang="sk-SK" dirty="0" smtClean="0"/>
              <a:t> </a:t>
            </a:r>
            <a:r>
              <a:rPr lang="sk-SK" dirty="0" err="1" smtClean="0"/>
              <a:t>degree</a:t>
            </a:r>
            <a:r>
              <a:rPr lang="sk-SK" dirty="0" smtClean="0"/>
              <a:t> </a:t>
            </a:r>
            <a:r>
              <a:rPr lang="sk-SK" dirty="0" err="1" smtClean="0"/>
              <a:t>adverbial</a:t>
            </a:r>
            <a:endParaRPr lang="sk-SK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What</a:t>
            </a:r>
            <a:r>
              <a:rPr lang="sk-SK" b="1" dirty="0" smtClean="0"/>
              <a:t> a </a:t>
            </a:r>
            <a:r>
              <a:rPr lang="sk-SK" b="1" dirty="0" err="1" smtClean="0"/>
              <a:t>nice</a:t>
            </a:r>
            <a:r>
              <a:rPr lang="sk-SK" b="1" dirty="0" smtClean="0"/>
              <a:t> </a:t>
            </a:r>
            <a:r>
              <a:rPr lang="sk-SK" b="1" dirty="0" err="1" smtClean="0"/>
              <a:t>day</a:t>
            </a:r>
            <a:r>
              <a:rPr lang="sk-SK" b="1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today</a:t>
            </a:r>
            <a:r>
              <a:rPr lang="sk-SK" dirty="0" smtClean="0"/>
              <a:t>!</a:t>
            </a:r>
          </a:p>
          <a:p>
            <a:r>
              <a:rPr lang="sk-SK" b="1" dirty="0" err="1" smtClean="0"/>
              <a:t>How</a:t>
            </a:r>
            <a:r>
              <a:rPr lang="sk-SK" b="1" dirty="0" smtClean="0"/>
              <a:t> </a:t>
            </a:r>
            <a:r>
              <a:rPr lang="sk-SK" b="1" dirty="0" err="1" smtClean="0"/>
              <a:t>old</a:t>
            </a:r>
            <a:r>
              <a:rPr lang="sk-SK" b="1" dirty="0" smtClean="0"/>
              <a:t> </a:t>
            </a:r>
            <a:r>
              <a:rPr lang="sk-SK" dirty="0" err="1" smtClean="0"/>
              <a:t>he</a:t>
            </a:r>
            <a:r>
              <a:rPr lang="sk-SK" dirty="0" smtClean="0"/>
              <a:t> has </a:t>
            </a:r>
            <a:r>
              <a:rPr lang="sk-SK" dirty="0" err="1" smtClean="0"/>
              <a:t>grown</a:t>
            </a:r>
            <a:r>
              <a:rPr lang="sk-SK" dirty="0" smtClean="0"/>
              <a:t>!</a:t>
            </a:r>
          </a:p>
          <a:p>
            <a:r>
              <a:rPr lang="sk-SK" b="1" dirty="0" err="1" smtClean="0"/>
              <a:t>How</a:t>
            </a:r>
            <a:r>
              <a:rPr lang="sk-SK" b="1" dirty="0" smtClean="0"/>
              <a:t> </a:t>
            </a:r>
            <a:r>
              <a:rPr lang="sk-SK" b="1" dirty="0" err="1" smtClean="0"/>
              <a:t>slowly</a:t>
            </a:r>
            <a:r>
              <a:rPr lang="sk-SK" b="1" dirty="0" smtClean="0"/>
              <a:t>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work</a:t>
            </a:r>
            <a:r>
              <a:rPr lang="sk-SK" dirty="0" smtClean="0"/>
              <a:t>!</a:t>
            </a:r>
          </a:p>
          <a:p>
            <a:r>
              <a:rPr lang="sk-SK" b="1" dirty="0" err="1" smtClean="0"/>
              <a:t>How</a:t>
            </a:r>
            <a:r>
              <a:rPr lang="sk-SK" b="1" dirty="0" smtClean="0"/>
              <a:t> </a:t>
            </a:r>
            <a:r>
              <a:rPr lang="sk-SK" dirty="0" smtClean="0"/>
              <a:t>I </a:t>
            </a:r>
            <a:r>
              <a:rPr lang="sk-SK" dirty="0" err="1" smtClean="0"/>
              <a:t>loved</a:t>
            </a:r>
            <a:r>
              <a:rPr lang="sk-SK" dirty="0" smtClean="0"/>
              <a:t> </a:t>
            </a:r>
            <a:r>
              <a:rPr lang="sk-SK" dirty="0" err="1" smtClean="0"/>
              <a:t>him</a:t>
            </a:r>
            <a:r>
              <a:rPr lang="sk-SK" dirty="0" smtClean="0"/>
              <a:t>!</a:t>
            </a:r>
          </a:p>
          <a:p>
            <a:r>
              <a:rPr lang="sk-SK" b="1" dirty="0" err="1" smtClean="0"/>
              <a:t>What</a:t>
            </a:r>
            <a:r>
              <a:rPr lang="sk-SK" b="1" dirty="0" smtClean="0"/>
              <a:t> a </a:t>
            </a:r>
            <a:r>
              <a:rPr lang="sk-SK" b="1" dirty="0" err="1" smtClean="0"/>
              <a:t>lot</a:t>
            </a:r>
            <a:r>
              <a:rPr lang="sk-SK" b="1" dirty="0" smtClean="0"/>
              <a:t> </a:t>
            </a:r>
            <a:r>
              <a:rPr lang="sk-SK" b="1" dirty="0" err="1" smtClean="0"/>
              <a:t>of</a:t>
            </a:r>
            <a:r>
              <a:rPr lang="sk-SK" b="1" dirty="0" smtClean="0"/>
              <a:t> </a:t>
            </a:r>
            <a:r>
              <a:rPr lang="sk-SK" b="1" dirty="0" err="1" smtClean="0"/>
              <a:t>students</a:t>
            </a:r>
            <a:r>
              <a:rPr lang="sk-SK" b="1" dirty="0" smtClean="0"/>
              <a:t> </a:t>
            </a:r>
            <a:r>
              <a:rPr lang="sk-SK" dirty="0" smtClean="0"/>
              <a:t>study </a:t>
            </a:r>
            <a:r>
              <a:rPr lang="sk-SK" dirty="0" err="1" smtClean="0"/>
              <a:t>here</a:t>
            </a:r>
            <a:r>
              <a:rPr lang="sk-SK" dirty="0" smtClean="0"/>
              <a:t>!</a:t>
            </a:r>
          </a:p>
          <a:p>
            <a:r>
              <a:rPr lang="sk-SK" b="1" dirty="0" err="1" smtClean="0"/>
              <a:t>What</a:t>
            </a:r>
            <a:r>
              <a:rPr lang="sk-SK" b="1" dirty="0" smtClean="0"/>
              <a:t> a </a:t>
            </a:r>
            <a:r>
              <a:rPr lang="sk-SK" b="1" dirty="0" err="1" smtClean="0"/>
              <a:t>good</a:t>
            </a:r>
            <a:r>
              <a:rPr lang="sk-SK" b="1" dirty="0" smtClean="0"/>
              <a:t> </a:t>
            </a:r>
            <a:r>
              <a:rPr lang="sk-SK" b="1" dirty="0" err="1" smtClean="0"/>
              <a:t>footballer</a:t>
            </a:r>
            <a:r>
              <a:rPr lang="sk-SK" b="1" dirty="0" smtClean="0"/>
              <a:t>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!</a:t>
            </a:r>
            <a:endParaRPr lang="sk-SK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Echo </a:t>
            </a:r>
            <a:r>
              <a:rPr lang="sk-SK" dirty="0" err="1" smtClean="0"/>
              <a:t>structures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Do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contain</a:t>
            </a:r>
            <a:r>
              <a:rPr lang="sk-SK" dirty="0" smtClean="0"/>
              <a:t> </a:t>
            </a:r>
            <a:r>
              <a:rPr lang="sk-SK" dirty="0" err="1" smtClean="0"/>
              <a:t>exclamative</a:t>
            </a:r>
            <a:r>
              <a:rPr lang="sk-SK" dirty="0" smtClean="0"/>
              <a:t> element</a:t>
            </a:r>
          </a:p>
          <a:p>
            <a:r>
              <a:rPr lang="sk-SK" dirty="0" err="1" smtClean="0"/>
              <a:t>Refer</a:t>
            </a:r>
            <a:r>
              <a:rPr lang="sk-SK" dirty="0" smtClean="0"/>
              <a:t> </a:t>
            </a:r>
            <a:r>
              <a:rPr lang="sk-SK" dirty="0" err="1" smtClean="0"/>
              <a:t>back</a:t>
            </a:r>
            <a:r>
              <a:rPr lang="sk-SK" dirty="0" smtClean="0"/>
              <a:t> to </a:t>
            </a:r>
            <a:r>
              <a:rPr lang="sk-SK" dirty="0" err="1" smtClean="0"/>
              <a:t>all</a:t>
            </a:r>
            <a:r>
              <a:rPr lang="sk-SK" dirty="0" smtClean="0"/>
              <a:t> or part </a:t>
            </a:r>
            <a:r>
              <a:rPr lang="sk-SK" dirty="0" err="1" smtClean="0"/>
              <a:t>of</a:t>
            </a:r>
            <a:r>
              <a:rPr lang="sk-SK" dirty="0" smtClean="0"/>
              <a:t> a </a:t>
            </a:r>
            <a:r>
              <a:rPr lang="sk-SK" dirty="0" err="1" smtClean="0"/>
              <a:t>previous</a:t>
            </a:r>
            <a:r>
              <a:rPr lang="sk-SK" dirty="0" smtClean="0"/>
              <a:t> </a:t>
            </a:r>
            <a:r>
              <a:rPr lang="sk-SK" dirty="0" err="1" smtClean="0"/>
              <a:t>utterance</a:t>
            </a:r>
            <a:r>
              <a:rPr lang="sk-SK" dirty="0" smtClean="0"/>
              <a:t> </a:t>
            </a:r>
            <a:r>
              <a:rPr lang="sk-SK" dirty="0" err="1" smtClean="0"/>
              <a:t>which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hearer</a:t>
            </a:r>
            <a:r>
              <a:rPr lang="sk-SK" dirty="0" smtClean="0"/>
              <a:t> </a:t>
            </a:r>
            <a:r>
              <a:rPr lang="sk-SK" dirty="0" err="1" smtClean="0"/>
              <a:t>either</a:t>
            </a:r>
            <a:r>
              <a:rPr lang="sk-SK" dirty="0" smtClean="0"/>
              <a:t>:</a:t>
            </a:r>
          </a:p>
          <a:p>
            <a:r>
              <a:rPr lang="sk-SK" dirty="0" err="1" smtClean="0"/>
              <a:t>Does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understand</a:t>
            </a:r>
            <a:endParaRPr lang="sk-SK" dirty="0" smtClean="0"/>
          </a:p>
          <a:p>
            <a:r>
              <a:rPr lang="sk-SK" dirty="0" smtClean="0"/>
              <a:t>or</a:t>
            </a:r>
          </a:p>
          <a:p>
            <a:r>
              <a:rPr lang="sk-SK" dirty="0" err="1" smtClean="0"/>
              <a:t>Finds</a:t>
            </a:r>
            <a:r>
              <a:rPr lang="sk-SK" dirty="0" smtClean="0"/>
              <a:t> </a:t>
            </a:r>
            <a:r>
              <a:rPr lang="sk-SK" dirty="0" err="1" smtClean="0"/>
              <a:t>difficult</a:t>
            </a:r>
            <a:r>
              <a:rPr lang="sk-SK" dirty="0" smtClean="0"/>
              <a:t> to </a:t>
            </a:r>
            <a:r>
              <a:rPr lang="sk-SK" dirty="0" err="1" smtClean="0"/>
              <a:t>believe</a:t>
            </a:r>
            <a:endParaRPr lang="sk-SK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Echo </a:t>
            </a:r>
            <a:r>
              <a:rPr lang="sk-SK" dirty="0" err="1" smtClean="0"/>
              <a:t>structures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Previous</a:t>
            </a:r>
            <a:r>
              <a:rPr lang="sk-SK" dirty="0" smtClean="0"/>
              <a:t> </a:t>
            </a:r>
            <a:r>
              <a:rPr lang="sk-SK" dirty="0" err="1" smtClean="0"/>
              <a:t>utterance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should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back</a:t>
            </a:r>
            <a:r>
              <a:rPr lang="sk-SK" dirty="0" smtClean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midnight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John</a:t>
            </a:r>
            <a:r>
              <a:rPr lang="sk-SK" dirty="0" smtClean="0"/>
              <a:t> </a:t>
            </a:r>
            <a:r>
              <a:rPr lang="sk-SK" dirty="0" err="1" smtClean="0"/>
              <a:t>leave</a:t>
            </a:r>
            <a:r>
              <a:rPr lang="sk-SK" dirty="0" smtClean="0"/>
              <a:t> a </a:t>
            </a:r>
            <a:r>
              <a:rPr lang="sk-SK" dirty="0" err="1" smtClean="0"/>
              <a:t>message</a:t>
            </a:r>
            <a:r>
              <a:rPr lang="sk-SK" dirty="0" smtClean="0"/>
              <a:t>?</a:t>
            </a:r>
          </a:p>
          <a:p>
            <a:r>
              <a:rPr lang="sk-SK" dirty="0" err="1" smtClean="0"/>
              <a:t>Put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on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shelf</a:t>
            </a:r>
            <a:r>
              <a:rPr lang="sk-SK" dirty="0" smtClean="0"/>
              <a:t>.</a:t>
            </a:r>
          </a:p>
          <a:p>
            <a:r>
              <a:rPr lang="sk-SK" dirty="0" smtClean="0"/>
              <a:t>I am </a:t>
            </a:r>
            <a:r>
              <a:rPr lang="sk-SK" dirty="0" err="1" smtClean="0"/>
              <a:t>going</a:t>
            </a:r>
            <a:r>
              <a:rPr lang="sk-SK" dirty="0" smtClean="0"/>
              <a:t> to </a:t>
            </a:r>
            <a:r>
              <a:rPr lang="sk-SK" dirty="0" err="1" smtClean="0"/>
              <a:t>Rome</a:t>
            </a:r>
            <a:r>
              <a:rPr lang="sk-SK" dirty="0" smtClean="0"/>
              <a:t> </a:t>
            </a:r>
            <a:r>
              <a:rPr lang="sk-SK" dirty="0" err="1" smtClean="0"/>
              <a:t>next</a:t>
            </a:r>
            <a:r>
              <a:rPr lang="sk-SK" dirty="0" smtClean="0"/>
              <a:t> </a:t>
            </a:r>
            <a:r>
              <a:rPr lang="sk-SK" dirty="0" err="1" smtClean="0"/>
              <a:t>week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/>
              <a:t>Echo 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midnight</a:t>
            </a:r>
            <a:r>
              <a:rPr lang="sk-SK" dirty="0" smtClean="0"/>
              <a:t>!</a:t>
            </a:r>
          </a:p>
          <a:p>
            <a:endParaRPr lang="sk-SK" dirty="0" smtClean="0"/>
          </a:p>
          <a:p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who</a:t>
            </a:r>
            <a:r>
              <a:rPr lang="sk-SK" dirty="0" smtClean="0"/>
              <a:t> </a:t>
            </a:r>
            <a:r>
              <a:rPr lang="sk-SK" dirty="0" err="1" smtClean="0"/>
              <a:t>leave</a:t>
            </a:r>
            <a:r>
              <a:rPr lang="sk-SK" dirty="0" smtClean="0"/>
              <a:t> a </a:t>
            </a:r>
            <a:r>
              <a:rPr lang="sk-SK" dirty="0" err="1" smtClean="0"/>
              <a:t>message</a:t>
            </a:r>
            <a:r>
              <a:rPr lang="sk-SK" dirty="0" smtClean="0"/>
              <a:t>?</a:t>
            </a:r>
          </a:p>
          <a:p>
            <a:r>
              <a:rPr lang="sk-SK" dirty="0" err="1" smtClean="0"/>
              <a:t>Put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where</a:t>
            </a:r>
            <a:r>
              <a:rPr lang="sk-SK" dirty="0" smtClean="0"/>
              <a:t>?</a:t>
            </a:r>
          </a:p>
          <a:p>
            <a:r>
              <a:rPr lang="sk-SK" dirty="0" smtClean="0"/>
              <a:t>To </a:t>
            </a:r>
            <a:r>
              <a:rPr lang="sk-SK" dirty="0" err="1" smtClean="0"/>
              <a:t>Rome</a:t>
            </a:r>
            <a:r>
              <a:rPr lang="sk-SK" dirty="0" smtClean="0"/>
              <a:t>! </a:t>
            </a:r>
            <a:r>
              <a:rPr lang="sk-SK" dirty="0" err="1" smtClean="0"/>
              <a:t>I´d</a:t>
            </a:r>
            <a:r>
              <a:rPr lang="sk-SK" dirty="0" smtClean="0"/>
              <a:t> love to </a:t>
            </a:r>
            <a:r>
              <a:rPr lang="sk-SK" dirty="0" err="1" smtClean="0"/>
              <a:t>go</a:t>
            </a:r>
            <a:r>
              <a:rPr lang="sk-SK" dirty="0" smtClean="0"/>
              <a:t> </a:t>
            </a:r>
            <a:r>
              <a:rPr lang="sk-SK" dirty="0" err="1" smtClean="0"/>
              <a:t>there</a:t>
            </a:r>
            <a:r>
              <a:rPr lang="sk-SK" dirty="0" smtClean="0"/>
              <a:t>, </a:t>
            </a:r>
            <a:r>
              <a:rPr lang="sk-SK" dirty="0" err="1" smtClean="0"/>
              <a:t>too</a:t>
            </a:r>
            <a:endParaRPr lang="sk-SK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Assertion</a:t>
            </a:r>
            <a:r>
              <a:rPr lang="sk-SK" dirty="0" smtClean="0"/>
              <a:t> and </a:t>
            </a:r>
            <a:r>
              <a:rPr lang="sk-SK" dirty="0" err="1" smtClean="0"/>
              <a:t>Non-assertion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Assertive</a:t>
            </a:r>
            <a:endParaRPr lang="sk-SK" dirty="0" smtClean="0"/>
          </a:p>
          <a:p>
            <a:r>
              <a:rPr lang="sk-SK" dirty="0" err="1" smtClean="0"/>
              <a:t>Non-assertive</a:t>
            </a:r>
            <a:r>
              <a:rPr lang="sk-SK" dirty="0" smtClean="0"/>
              <a:t> </a:t>
            </a:r>
            <a:r>
              <a:rPr lang="sk-SK" dirty="0" err="1" smtClean="0"/>
              <a:t>forms</a:t>
            </a:r>
            <a:endParaRPr lang="sk-SK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Assertive</a:t>
            </a:r>
            <a:r>
              <a:rPr lang="sk-SK" dirty="0" smtClean="0"/>
              <a:t> </a:t>
            </a:r>
            <a:r>
              <a:rPr lang="sk-SK" dirty="0" err="1" smtClean="0"/>
              <a:t>forms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some</a:t>
            </a:r>
            <a:r>
              <a:rPr lang="sk-SK" dirty="0" smtClean="0"/>
              <a:t>, </a:t>
            </a:r>
            <a:r>
              <a:rPr lang="sk-SK" dirty="0" err="1" smtClean="0"/>
              <a:t>someone</a:t>
            </a:r>
            <a:r>
              <a:rPr lang="sk-SK" dirty="0" smtClean="0"/>
              <a:t>, </a:t>
            </a:r>
            <a:r>
              <a:rPr lang="sk-SK" dirty="0" err="1" smtClean="0"/>
              <a:t>something</a:t>
            </a:r>
            <a:r>
              <a:rPr lang="sk-SK" dirty="0" smtClean="0"/>
              <a:t>, </a:t>
            </a:r>
            <a:r>
              <a:rPr lang="sk-SK" dirty="0" err="1" smtClean="0"/>
              <a:t>somewhere</a:t>
            </a:r>
            <a:r>
              <a:rPr lang="sk-SK" dirty="0" smtClean="0"/>
              <a:t>, </a:t>
            </a:r>
            <a:r>
              <a:rPr lang="sk-SK" dirty="0" err="1" smtClean="0"/>
              <a:t>already</a:t>
            </a:r>
            <a:endParaRPr lang="sk-SK" dirty="0" smtClean="0"/>
          </a:p>
          <a:p>
            <a:r>
              <a:rPr lang="sk-SK" dirty="0" err="1" smtClean="0"/>
              <a:t>Typically</a:t>
            </a:r>
            <a:r>
              <a:rPr lang="sk-SK" dirty="0" smtClean="0"/>
              <a:t> </a:t>
            </a:r>
            <a:r>
              <a:rPr lang="sk-SK" dirty="0" err="1" smtClean="0"/>
              <a:t>occur</a:t>
            </a:r>
            <a:r>
              <a:rPr lang="sk-SK" dirty="0" smtClean="0"/>
              <a:t> in </a:t>
            </a:r>
            <a:r>
              <a:rPr lang="sk-SK" dirty="0" err="1" smtClean="0"/>
              <a:t>positive</a:t>
            </a:r>
            <a:r>
              <a:rPr lang="sk-SK" dirty="0" smtClean="0"/>
              <a:t> </a:t>
            </a:r>
            <a:r>
              <a:rPr lang="sk-SK" dirty="0" err="1" smtClean="0"/>
              <a:t>declarative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err="1" smtClean="0"/>
              <a:t>Someone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waiting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I´ve</a:t>
            </a:r>
            <a:r>
              <a:rPr lang="sk-SK" dirty="0" smtClean="0"/>
              <a:t> just </a:t>
            </a:r>
            <a:r>
              <a:rPr lang="sk-SK" dirty="0" err="1" smtClean="0"/>
              <a:t>finished</a:t>
            </a:r>
            <a:r>
              <a:rPr lang="sk-SK" dirty="0" smtClean="0"/>
              <a:t> </a:t>
            </a:r>
            <a:r>
              <a:rPr lang="sk-SK" dirty="0" err="1" smtClean="0"/>
              <a:t>already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Neutral</a:t>
            </a:r>
            <a:r>
              <a:rPr lang="sk-SK" dirty="0" smtClean="0"/>
              <a:t>, </a:t>
            </a:r>
            <a:r>
              <a:rPr lang="sk-SK" dirty="0" err="1" smtClean="0"/>
              <a:t>positive</a:t>
            </a:r>
            <a:r>
              <a:rPr lang="sk-SK" dirty="0" smtClean="0"/>
              <a:t> or </a:t>
            </a:r>
            <a:r>
              <a:rPr lang="sk-SK" dirty="0" err="1" smtClean="0"/>
              <a:t>negative</a:t>
            </a:r>
            <a:r>
              <a:rPr lang="sk-SK" dirty="0" smtClean="0"/>
              <a:t> </a:t>
            </a:r>
            <a:r>
              <a:rPr lang="sk-SK" dirty="0" err="1" smtClean="0"/>
              <a:t>orientation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interrogative</a:t>
            </a:r>
            <a:r>
              <a:rPr lang="sk-SK" dirty="0" smtClean="0"/>
              <a:t> </a:t>
            </a:r>
            <a:r>
              <a:rPr lang="sk-SK" dirty="0" err="1" smtClean="0"/>
              <a:t>structures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Achieved</a:t>
            </a:r>
            <a:r>
              <a:rPr lang="sk-SK" dirty="0" smtClean="0"/>
              <a:t> by:</a:t>
            </a:r>
          </a:p>
          <a:p>
            <a:r>
              <a:rPr lang="sk-SK" dirty="0" err="1" smtClean="0"/>
              <a:t>Non-assertive</a:t>
            </a:r>
            <a:r>
              <a:rPr lang="sk-SK" dirty="0" smtClean="0"/>
              <a:t> </a:t>
            </a:r>
            <a:r>
              <a:rPr lang="sk-SK" dirty="0" err="1" smtClean="0"/>
              <a:t>forms</a:t>
            </a:r>
            <a:r>
              <a:rPr lang="sk-SK" dirty="0" smtClean="0"/>
              <a:t> (</a:t>
            </a:r>
            <a:r>
              <a:rPr lang="sk-SK" dirty="0" err="1" smtClean="0"/>
              <a:t>any</a:t>
            </a:r>
            <a:r>
              <a:rPr lang="sk-SK" dirty="0" smtClean="0"/>
              <a:t>, </a:t>
            </a:r>
            <a:r>
              <a:rPr lang="sk-SK" dirty="0" err="1" smtClean="0"/>
              <a:t>anybody</a:t>
            </a:r>
            <a:r>
              <a:rPr lang="sk-SK" dirty="0" smtClean="0"/>
              <a:t>, </a:t>
            </a:r>
            <a:r>
              <a:rPr lang="sk-SK" dirty="0" err="1" smtClean="0"/>
              <a:t>ever</a:t>
            </a:r>
            <a:r>
              <a:rPr lang="sk-SK" dirty="0" smtClean="0"/>
              <a:t>, </a:t>
            </a:r>
            <a:r>
              <a:rPr lang="sk-SK" dirty="0" err="1" smtClean="0"/>
              <a:t>yet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Assertive</a:t>
            </a:r>
            <a:r>
              <a:rPr lang="sk-SK" dirty="0" smtClean="0"/>
              <a:t> </a:t>
            </a:r>
            <a:r>
              <a:rPr lang="sk-SK" dirty="0" err="1" smtClean="0"/>
              <a:t>forms</a:t>
            </a:r>
            <a:r>
              <a:rPr lang="sk-SK" dirty="0" smtClean="0"/>
              <a:t> (</a:t>
            </a:r>
            <a:r>
              <a:rPr lang="sk-SK" dirty="0" err="1" smtClean="0"/>
              <a:t>some</a:t>
            </a:r>
            <a:r>
              <a:rPr lang="sk-SK" dirty="0" smtClean="0"/>
              <a:t>, </a:t>
            </a:r>
            <a:r>
              <a:rPr lang="sk-SK" dirty="0" err="1" smtClean="0"/>
              <a:t>somebody</a:t>
            </a:r>
            <a:r>
              <a:rPr lang="sk-SK" dirty="0" smtClean="0"/>
              <a:t>, </a:t>
            </a:r>
            <a:r>
              <a:rPr lang="sk-SK" dirty="0" err="1" smtClean="0"/>
              <a:t>always</a:t>
            </a:r>
            <a:r>
              <a:rPr lang="sk-SK" dirty="0" smtClean="0"/>
              <a:t>, </a:t>
            </a:r>
            <a:r>
              <a:rPr lang="sk-SK" dirty="0" err="1" smtClean="0"/>
              <a:t>already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Negative</a:t>
            </a:r>
            <a:r>
              <a:rPr lang="sk-SK" dirty="0" smtClean="0"/>
              <a:t> </a:t>
            </a:r>
            <a:r>
              <a:rPr lang="sk-SK" dirty="0" err="1" smtClean="0"/>
              <a:t>forms</a:t>
            </a:r>
            <a:r>
              <a:rPr lang="sk-SK" dirty="0" smtClean="0"/>
              <a:t> (no, </a:t>
            </a:r>
            <a:r>
              <a:rPr lang="sk-SK" dirty="0" err="1" smtClean="0"/>
              <a:t>nobody</a:t>
            </a:r>
            <a:r>
              <a:rPr lang="sk-SK" dirty="0" smtClean="0"/>
              <a:t>, never...)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Non-assertive</a:t>
            </a:r>
            <a:r>
              <a:rPr lang="sk-SK" dirty="0" smtClean="0"/>
              <a:t> </a:t>
            </a:r>
            <a:r>
              <a:rPr lang="sk-SK" dirty="0" err="1" smtClean="0"/>
              <a:t>forms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Any</a:t>
            </a:r>
            <a:r>
              <a:rPr lang="sk-SK" dirty="0" smtClean="0"/>
              <a:t>, </a:t>
            </a:r>
            <a:r>
              <a:rPr lang="sk-SK" dirty="0" err="1" smtClean="0"/>
              <a:t>anyone</a:t>
            </a:r>
            <a:r>
              <a:rPr lang="sk-SK" dirty="0" smtClean="0"/>
              <a:t>, </a:t>
            </a:r>
            <a:r>
              <a:rPr lang="sk-SK" dirty="0" err="1" smtClean="0"/>
              <a:t>anywhere</a:t>
            </a:r>
            <a:r>
              <a:rPr lang="sk-SK" dirty="0" smtClean="0"/>
              <a:t>, </a:t>
            </a:r>
            <a:r>
              <a:rPr lang="sk-SK" dirty="0" err="1" smtClean="0"/>
              <a:t>anything</a:t>
            </a:r>
            <a:r>
              <a:rPr lang="sk-SK" dirty="0" smtClean="0"/>
              <a:t>, </a:t>
            </a:r>
            <a:r>
              <a:rPr lang="sk-SK" dirty="0" err="1" smtClean="0"/>
              <a:t>yet</a:t>
            </a:r>
            <a:r>
              <a:rPr lang="sk-SK" dirty="0" smtClean="0"/>
              <a:t>, </a:t>
            </a:r>
            <a:r>
              <a:rPr lang="sk-SK" dirty="0" err="1" smtClean="0"/>
              <a:t>ever</a:t>
            </a:r>
            <a:endParaRPr lang="sk-SK" dirty="0" smtClean="0"/>
          </a:p>
          <a:p>
            <a:r>
              <a:rPr lang="sk-SK" dirty="0" err="1" smtClean="0"/>
              <a:t>Sense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non-fulfillment</a:t>
            </a:r>
            <a:r>
              <a:rPr lang="sk-SK" dirty="0" smtClean="0"/>
              <a:t> or </a:t>
            </a:r>
            <a:r>
              <a:rPr lang="sk-SK" dirty="0" err="1" smtClean="0"/>
              <a:t>potentiality</a:t>
            </a:r>
            <a:endParaRPr lang="sk-SK" dirty="0" smtClean="0"/>
          </a:p>
          <a:p>
            <a:r>
              <a:rPr lang="sk-SK" dirty="0" err="1" smtClean="0"/>
              <a:t>Mainly</a:t>
            </a:r>
            <a:r>
              <a:rPr lang="sk-SK" dirty="0" smtClean="0"/>
              <a:t> in </a:t>
            </a:r>
            <a:r>
              <a:rPr lang="sk-SK" dirty="0" err="1" smtClean="0"/>
              <a:t>interrogative</a:t>
            </a:r>
            <a:r>
              <a:rPr lang="sk-SK" dirty="0" smtClean="0"/>
              <a:t> and </a:t>
            </a:r>
            <a:r>
              <a:rPr lang="sk-SK" dirty="0" err="1" smtClean="0"/>
              <a:t>negative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there</a:t>
            </a:r>
            <a:r>
              <a:rPr lang="sk-SK" dirty="0" smtClean="0"/>
              <a:t> </a:t>
            </a:r>
            <a:r>
              <a:rPr lang="sk-SK" dirty="0" err="1" smtClean="0"/>
              <a:t>anybody</a:t>
            </a:r>
            <a:r>
              <a:rPr lang="sk-SK" dirty="0" smtClean="0"/>
              <a:t> </a:t>
            </a:r>
            <a:r>
              <a:rPr lang="sk-SK" dirty="0" err="1" smtClean="0"/>
              <a:t>waiting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me</a:t>
            </a:r>
            <a:r>
              <a:rPr lang="sk-SK" dirty="0" smtClean="0"/>
              <a:t>?</a:t>
            </a:r>
          </a:p>
          <a:p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finished</a:t>
            </a:r>
            <a:r>
              <a:rPr lang="sk-SK" dirty="0" smtClean="0"/>
              <a:t> </a:t>
            </a:r>
            <a:r>
              <a:rPr lang="sk-SK" dirty="0" err="1" smtClean="0"/>
              <a:t>yet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Use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assertive</a:t>
            </a:r>
            <a:r>
              <a:rPr lang="sk-SK" dirty="0" smtClean="0"/>
              <a:t> </a:t>
            </a:r>
            <a:r>
              <a:rPr lang="sk-SK" dirty="0" err="1" smtClean="0"/>
              <a:t>forms</a:t>
            </a:r>
            <a:r>
              <a:rPr lang="sk-SK" dirty="0" smtClean="0"/>
              <a:t> in </a:t>
            </a:r>
            <a:r>
              <a:rPr lang="sk-SK" dirty="0" err="1" smtClean="0"/>
              <a:t>non-assertive</a:t>
            </a:r>
            <a:r>
              <a:rPr lang="sk-SK" dirty="0" smtClean="0"/>
              <a:t> </a:t>
            </a:r>
            <a:r>
              <a:rPr lang="sk-SK" dirty="0" err="1" smtClean="0"/>
              <a:t>situation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Will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some</a:t>
            </a:r>
            <a:r>
              <a:rPr lang="sk-SK" dirty="0" smtClean="0"/>
              <a:t> </a:t>
            </a:r>
            <a:r>
              <a:rPr lang="sk-SK" dirty="0" err="1" smtClean="0"/>
              <a:t>coffee</a:t>
            </a:r>
            <a:r>
              <a:rPr lang="sk-SK" dirty="0" smtClean="0"/>
              <a:t>?</a:t>
            </a:r>
          </a:p>
          <a:p>
            <a:r>
              <a:rPr lang="sk-SK" dirty="0" err="1" smtClean="0"/>
              <a:t>Expecting</a:t>
            </a:r>
            <a:r>
              <a:rPr lang="sk-SK" dirty="0" smtClean="0"/>
              <a:t> a </a:t>
            </a:r>
            <a:r>
              <a:rPr lang="sk-SK" dirty="0" err="1" smtClean="0"/>
              <a:t>positive</a:t>
            </a:r>
            <a:r>
              <a:rPr lang="sk-SK" dirty="0" smtClean="0"/>
              <a:t> </a:t>
            </a:r>
            <a:r>
              <a:rPr lang="sk-SK" dirty="0" err="1" smtClean="0"/>
              <a:t>answer</a:t>
            </a:r>
            <a:endParaRPr lang="sk-SK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Difference</a:t>
            </a:r>
            <a:r>
              <a:rPr lang="sk-SK" dirty="0" smtClean="0"/>
              <a:t> in </a:t>
            </a:r>
            <a:r>
              <a:rPr lang="sk-SK" dirty="0" err="1" smtClean="0"/>
              <a:t>meaning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i="1" dirty="0" err="1" smtClean="0"/>
              <a:t>some</a:t>
            </a:r>
            <a:r>
              <a:rPr lang="sk-SK" i="1" dirty="0" smtClean="0"/>
              <a:t> </a:t>
            </a:r>
            <a:r>
              <a:rPr lang="sk-SK" dirty="0" smtClean="0"/>
              <a:t>and </a:t>
            </a:r>
            <a:r>
              <a:rPr lang="sk-SK" i="1" dirty="0" err="1" smtClean="0"/>
              <a:t>any</a:t>
            </a:r>
            <a:endParaRPr lang="sk-SK" i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Give</a:t>
            </a:r>
            <a:r>
              <a:rPr lang="sk-SK" dirty="0" smtClean="0"/>
              <a:t> </a:t>
            </a:r>
            <a:r>
              <a:rPr lang="sk-SK" dirty="0" err="1" smtClean="0"/>
              <a:t>me</a:t>
            </a:r>
            <a:r>
              <a:rPr lang="sk-SK" dirty="0" smtClean="0"/>
              <a:t> </a:t>
            </a:r>
            <a:r>
              <a:rPr lang="sk-SK" dirty="0" err="1" smtClean="0"/>
              <a:t>some</a:t>
            </a:r>
            <a:r>
              <a:rPr lang="sk-SK" dirty="0" smtClean="0"/>
              <a:t> more </a:t>
            </a:r>
            <a:r>
              <a:rPr lang="sk-SK" dirty="0" err="1" smtClean="0"/>
              <a:t>strong</a:t>
            </a:r>
            <a:r>
              <a:rPr lang="sk-SK" dirty="0" smtClean="0"/>
              <a:t> </a:t>
            </a:r>
            <a:r>
              <a:rPr lang="sk-SK" dirty="0" err="1" smtClean="0"/>
              <a:t>coffee</a:t>
            </a:r>
            <a:r>
              <a:rPr lang="sk-SK" dirty="0" smtClean="0"/>
              <a:t> and </a:t>
            </a:r>
            <a:r>
              <a:rPr lang="sk-SK" dirty="0" err="1" smtClean="0"/>
              <a:t>I´ll</a:t>
            </a:r>
            <a:r>
              <a:rPr lang="sk-SK" dirty="0" smtClean="0"/>
              <a:t> </a:t>
            </a:r>
            <a:r>
              <a:rPr lang="sk-SK" dirty="0" err="1" smtClean="0"/>
              <a:t>stay</a:t>
            </a:r>
            <a:r>
              <a:rPr lang="sk-SK" dirty="0" smtClean="0"/>
              <a:t> </a:t>
            </a:r>
            <a:r>
              <a:rPr lang="sk-SK" dirty="0" err="1" smtClean="0"/>
              <a:t>up</a:t>
            </a:r>
            <a:r>
              <a:rPr lang="sk-SK" dirty="0" smtClean="0"/>
              <a:t> late. (</a:t>
            </a:r>
            <a:r>
              <a:rPr lang="sk-SK" dirty="0" err="1" smtClean="0"/>
              <a:t>bringing</a:t>
            </a:r>
            <a:r>
              <a:rPr lang="sk-SK" dirty="0" smtClean="0"/>
              <a:t> </a:t>
            </a:r>
            <a:r>
              <a:rPr lang="sk-SK" dirty="0" err="1" smtClean="0"/>
              <a:t>coffee</a:t>
            </a:r>
            <a:r>
              <a:rPr lang="sk-SK" dirty="0" smtClean="0"/>
              <a:t> – </a:t>
            </a:r>
            <a:r>
              <a:rPr lang="sk-SK" dirty="0" err="1" smtClean="0"/>
              <a:t>sthg</a:t>
            </a:r>
            <a:r>
              <a:rPr lang="sk-SK" dirty="0" smtClean="0"/>
              <a:t>. </a:t>
            </a:r>
            <a:r>
              <a:rPr lang="sk-SK" dirty="0" err="1" smtClean="0"/>
              <a:t>wished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)</a:t>
            </a:r>
          </a:p>
          <a:p>
            <a:endParaRPr lang="sk-SK" dirty="0" smtClean="0"/>
          </a:p>
          <a:p>
            <a:r>
              <a:rPr lang="sk-SK" dirty="0" err="1" smtClean="0"/>
              <a:t>Give</a:t>
            </a:r>
            <a:r>
              <a:rPr lang="sk-SK" dirty="0" smtClean="0"/>
              <a:t> </a:t>
            </a:r>
            <a:r>
              <a:rPr lang="sk-SK" dirty="0" err="1" smtClean="0"/>
              <a:t>me</a:t>
            </a:r>
            <a:r>
              <a:rPr lang="sk-SK" dirty="0" smtClean="0"/>
              <a:t> </a:t>
            </a:r>
            <a:r>
              <a:rPr lang="sk-SK" dirty="0" err="1" smtClean="0"/>
              <a:t>any</a:t>
            </a:r>
            <a:r>
              <a:rPr lang="sk-SK" dirty="0" smtClean="0"/>
              <a:t> more </a:t>
            </a:r>
            <a:r>
              <a:rPr lang="sk-SK" dirty="0" err="1" smtClean="0"/>
              <a:t>strong</a:t>
            </a:r>
            <a:r>
              <a:rPr lang="sk-SK" dirty="0" smtClean="0"/>
              <a:t> </a:t>
            </a:r>
            <a:r>
              <a:rPr lang="sk-SK" dirty="0" err="1" smtClean="0"/>
              <a:t>coffee</a:t>
            </a:r>
            <a:r>
              <a:rPr lang="sk-SK" dirty="0" smtClean="0"/>
              <a:t> and </a:t>
            </a:r>
            <a:r>
              <a:rPr lang="sk-SK" dirty="0" err="1" smtClean="0"/>
              <a:t>I´ll</a:t>
            </a:r>
            <a:r>
              <a:rPr lang="sk-SK" dirty="0" smtClean="0"/>
              <a:t> </a:t>
            </a:r>
            <a:r>
              <a:rPr lang="sk-SK" dirty="0" err="1" smtClean="0"/>
              <a:t>stay</a:t>
            </a:r>
            <a:r>
              <a:rPr lang="sk-SK" dirty="0" smtClean="0"/>
              <a:t> </a:t>
            </a:r>
            <a:r>
              <a:rPr lang="sk-SK" dirty="0" err="1" smtClean="0"/>
              <a:t>up</a:t>
            </a:r>
            <a:r>
              <a:rPr lang="sk-SK" dirty="0" smtClean="0"/>
              <a:t> late. (</a:t>
            </a:r>
            <a:r>
              <a:rPr lang="sk-SK" dirty="0" err="1" smtClean="0"/>
              <a:t>sthg</a:t>
            </a:r>
            <a:r>
              <a:rPr lang="sk-SK" dirty="0" smtClean="0"/>
              <a:t>.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wished</a:t>
            </a:r>
            <a:r>
              <a:rPr lang="sk-SK" dirty="0" smtClean="0"/>
              <a:t>, a </a:t>
            </a:r>
            <a:r>
              <a:rPr lang="sk-SK" dirty="0" err="1" smtClean="0"/>
              <a:t>threat</a:t>
            </a:r>
            <a:r>
              <a:rPr lang="sk-SK" dirty="0" smtClean="0"/>
              <a:t>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Any</a:t>
            </a:r>
            <a:r>
              <a:rPr lang="sk-SK" dirty="0" smtClean="0"/>
              <a:t> – </a:t>
            </a:r>
            <a:r>
              <a:rPr lang="sk-SK" dirty="0" err="1" smtClean="0"/>
              <a:t>also</a:t>
            </a:r>
            <a:r>
              <a:rPr lang="sk-SK" dirty="0" smtClean="0"/>
              <a:t> </a:t>
            </a:r>
            <a:r>
              <a:rPr lang="sk-SK" dirty="0" err="1" smtClean="0"/>
              <a:t>means</a:t>
            </a:r>
            <a:r>
              <a:rPr lang="sk-SK" dirty="0" smtClean="0"/>
              <a:t> </a:t>
            </a:r>
            <a:r>
              <a:rPr lang="sk-SK" i="1" u="sng" dirty="0" err="1" smtClean="0"/>
              <a:t>it</a:t>
            </a:r>
            <a:r>
              <a:rPr lang="sk-SK" i="1" u="sng" dirty="0" smtClean="0"/>
              <a:t> </a:t>
            </a:r>
            <a:r>
              <a:rPr lang="sk-SK" i="1" u="sng" dirty="0" err="1" smtClean="0"/>
              <a:t>does</a:t>
            </a:r>
            <a:r>
              <a:rPr lang="sk-SK" i="1" u="sng" dirty="0" smtClean="0"/>
              <a:t> </a:t>
            </a:r>
            <a:r>
              <a:rPr lang="sk-SK" i="1" u="sng" dirty="0" err="1" smtClean="0"/>
              <a:t>not</a:t>
            </a:r>
            <a:r>
              <a:rPr lang="sk-SK" i="1" u="sng" dirty="0" smtClean="0"/>
              <a:t> </a:t>
            </a:r>
            <a:r>
              <a:rPr lang="sk-SK" i="1" u="sng" dirty="0" err="1" smtClean="0"/>
              <a:t>matter</a:t>
            </a:r>
            <a:r>
              <a:rPr lang="sk-SK" i="1" u="sng" dirty="0" smtClean="0"/>
              <a:t> </a:t>
            </a:r>
            <a:r>
              <a:rPr lang="sk-SK" i="1" u="sng" dirty="0" err="1" smtClean="0"/>
              <a:t>which</a:t>
            </a:r>
            <a:endParaRPr lang="sk-SK" i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Take</a:t>
            </a:r>
            <a:r>
              <a:rPr lang="sk-SK" dirty="0" smtClean="0"/>
              <a:t> </a:t>
            </a:r>
            <a:r>
              <a:rPr lang="sk-SK" b="1" dirty="0" err="1" smtClean="0"/>
              <a:t>any</a:t>
            </a:r>
            <a:r>
              <a:rPr lang="sk-SK" b="1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apples</a:t>
            </a:r>
            <a:r>
              <a:rPr lang="sk-SK" dirty="0" smtClean="0"/>
              <a:t> </a:t>
            </a:r>
            <a:r>
              <a:rPr lang="sk-SK" dirty="0" err="1" smtClean="0"/>
              <a:t>from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basket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Anyone</a:t>
            </a:r>
            <a:r>
              <a:rPr lang="sk-SK" dirty="0" smtClean="0"/>
              <a:t> </a:t>
            </a:r>
            <a:r>
              <a:rPr lang="sk-SK" dirty="0" err="1" smtClean="0"/>
              <a:t>who</a:t>
            </a:r>
            <a:r>
              <a:rPr lang="sk-SK" dirty="0" smtClean="0"/>
              <a:t> </a:t>
            </a:r>
            <a:r>
              <a:rPr lang="sk-SK" dirty="0" err="1" smtClean="0"/>
              <a:t>comes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welcome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Any</a:t>
            </a:r>
            <a:r>
              <a:rPr lang="sk-SK" b="1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take</a:t>
            </a:r>
            <a:r>
              <a:rPr lang="sk-SK" dirty="0" smtClean="0"/>
              <a:t> part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competition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Any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stressed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Unstressed</a:t>
            </a:r>
            <a:r>
              <a:rPr lang="sk-SK" dirty="0" smtClean="0"/>
              <a:t> </a:t>
            </a:r>
            <a:r>
              <a:rPr lang="sk-SK" dirty="0" err="1" smtClean="0"/>
              <a:t>meaning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i="1" u="sng" dirty="0" err="1" smtClean="0"/>
              <a:t>any</a:t>
            </a:r>
            <a:endParaRPr lang="sk-SK" i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Referring</a:t>
            </a:r>
            <a:r>
              <a:rPr lang="sk-SK" dirty="0" smtClean="0"/>
              <a:t> to </a:t>
            </a:r>
            <a:r>
              <a:rPr lang="sk-SK" dirty="0" err="1" smtClean="0"/>
              <a:t>indefinite</a:t>
            </a:r>
            <a:r>
              <a:rPr lang="sk-SK" dirty="0" smtClean="0"/>
              <a:t> </a:t>
            </a:r>
            <a:r>
              <a:rPr lang="sk-SK" dirty="0" err="1" smtClean="0"/>
              <a:t>thing</a:t>
            </a:r>
            <a:r>
              <a:rPr lang="sk-SK" dirty="0" smtClean="0"/>
              <a:t> or </a:t>
            </a:r>
            <a:r>
              <a:rPr lang="sk-SK" dirty="0" err="1" smtClean="0"/>
              <a:t>quantity</a:t>
            </a:r>
            <a:endParaRPr lang="sk-SK" dirty="0" smtClean="0"/>
          </a:p>
          <a:p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there</a:t>
            </a:r>
            <a:r>
              <a:rPr lang="sk-SK" dirty="0" smtClean="0"/>
              <a:t> </a:t>
            </a:r>
            <a:r>
              <a:rPr lang="sk-SK" b="1" dirty="0" err="1" smtClean="0"/>
              <a:t>anything</a:t>
            </a:r>
            <a:r>
              <a:rPr lang="sk-SK" dirty="0" smtClean="0"/>
              <a:t> </a:t>
            </a:r>
            <a:r>
              <a:rPr lang="sk-SK" dirty="0" err="1" smtClean="0"/>
              <a:t>left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fridge</a:t>
            </a:r>
            <a:r>
              <a:rPr lang="sk-SK" dirty="0" smtClean="0"/>
              <a:t>?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A </a:t>
            </a:r>
            <a:r>
              <a:rPr lang="sk-SK" b="1" dirty="0" err="1" smtClean="0"/>
              <a:t>neutral</a:t>
            </a:r>
            <a:r>
              <a:rPr lang="sk-SK" b="1" dirty="0" smtClean="0"/>
              <a:t> </a:t>
            </a:r>
            <a:r>
              <a:rPr lang="sk-SK" b="1" dirty="0" err="1" smtClean="0"/>
              <a:t>attitude</a:t>
            </a:r>
            <a:r>
              <a:rPr lang="sk-SK" b="1" dirty="0" smtClean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positive</a:t>
            </a:r>
            <a:r>
              <a:rPr lang="sk-SK" dirty="0" smtClean="0"/>
              <a:t> </a:t>
            </a:r>
            <a:r>
              <a:rPr lang="sk-SK" dirty="0" err="1" smtClean="0"/>
              <a:t>interrogative</a:t>
            </a:r>
            <a:r>
              <a:rPr lang="sk-SK" dirty="0" smtClean="0"/>
              <a:t> plus </a:t>
            </a:r>
            <a:r>
              <a:rPr lang="sk-SK" dirty="0" err="1" smtClean="0"/>
              <a:t>non-assertive</a:t>
            </a:r>
            <a:r>
              <a:rPr lang="sk-SK" dirty="0" smtClean="0"/>
              <a:t> </a:t>
            </a:r>
            <a:r>
              <a:rPr lang="sk-SK" dirty="0" err="1" smtClean="0"/>
              <a:t>forms</a:t>
            </a:r>
            <a:r>
              <a:rPr lang="sk-SK" dirty="0" smtClean="0"/>
              <a:t>):</a:t>
            </a:r>
          </a:p>
          <a:p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ever</a:t>
            </a:r>
            <a:r>
              <a:rPr lang="sk-SK" dirty="0" smtClean="0"/>
              <a:t> </a:t>
            </a:r>
            <a:r>
              <a:rPr lang="sk-SK" dirty="0" err="1" smtClean="0"/>
              <a:t>heard</a:t>
            </a:r>
            <a:r>
              <a:rPr lang="sk-SK" dirty="0" smtClean="0"/>
              <a:t> </a:t>
            </a:r>
            <a:r>
              <a:rPr lang="sk-SK" dirty="0" err="1" smtClean="0"/>
              <a:t>about</a:t>
            </a:r>
            <a:r>
              <a:rPr lang="sk-SK" dirty="0" smtClean="0"/>
              <a:t> </a:t>
            </a:r>
            <a:r>
              <a:rPr lang="sk-SK" dirty="0" err="1" smtClean="0"/>
              <a:t>him</a:t>
            </a:r>
            <a:r>
              <a:rPr lang="sk-SK" dirty="0" smtClean="0"/>
              <a:t>?</a:t>
            </a:r>
          </a:p>
          <a:p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see</a:t>
            </a:r>
            <a:r>
              <a:rPr lang="sk-SK" dirty="0" smtClean="0"/>
              <a:t> </a:t>
            </a:r>
            <a:r>
              <a:rPr lang="sk-SK" dirty="0" err="1" smtClean="0"/>
              <a:t>anyone</a:t>
            </a:r>
            <a:r>
              <a:rPr lang="sk-SK" dirty="0" smtClean="0"/>
              <a:t> </a:t>
            </a:r>
            <a:r>
              <a:rPr lang="sk-SK" dirty="0" err="1" smtClean="0"/>
              <a:t>there</a:t>
            </a:r>
            <a:r>
              <a:rPr lang="sk-SK" dirty="0"/>
              <a:t>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A </a:t>
            </a:r>
            <a:r>
              <a:rPr lang="sk-SK" b="1" dirty="0" err="1" smtClean="0"/>
              <a:t>positive</a:t>
            </a:r>
            <a:r>
              <a:rPr lang="sk-SK" b="1" dirty="0" smtClean="0"/>
              <a:t> </a:t>
            </a:r>
            <a:r>
              <a:rPr lang="sk-SK" b="1" dirty="0" err="1" smtClean="0"/>
              <a:t>orientation</a:t>
            </a:r>
            <a:endParaRPr lang="sk-SK" b="1" dirty="0" smtClean="0"/>
          </a:p>
          <a:p>
            <a:r>
              <a:rPr lang="sk-SK" dirty="0" smtClean="0"/>
              <a:t>A </a:t>
            </a:r>
            <a:r>
              <a:rPr lang="sk-SK" dirty="0" err="1" smtClean="0"/>
              <a:t>positive</a:t>
            </a:r>
            <a:r>
              <a:rPr lang="sk-SK" dirty="0" smtClean="0"/>
              <a:t> </a:t>
            </a:r>
            <a:r>
              <a:rPr lang="sk-SK" dirty="0" err="1" smtClean="0"/>
              <a:t>question</a:t>
            </a:r>
            <a:r>
              <a:rPr lang="sk-SK" dirty="0" smtClean="0"/>
              <a:t> </a:t>
            </a:r>
            <a:r>
              <a:rPr lang="sk-SK" dirty="0" err="1" smtClean="0"/>
              <a:t>tends</a:t>
            </a:r>
            <a:r>
              <a:rPr lang="sk-SK" dirty="0" smtClean="0"/>
              <a:t> to </a:t>
            </a:r>
            <a:r>
              <a:rPr lang="sk-SK" dirty="0" err="1" smtClean="0"/>
              <a:t>receive</a:t>
            </a:r>
            <a:r>
              <a:rPr lang="sk-SK" dirty="0" smtClean="0"/>
              <a:t> a </a:t>
            </a:r>
            <a:r>
              <a:rPr lang="sk-SK" dirty="0" err="1" smtClean="0"/>
              <a:t>positive</a:t>
            </a:r>
            <a:r>
              <a:rPr lang="sk-SK" dirty="0" smtClean="0"/>
              <a:t> </a:t>
            </a:r>
            <a:r>
              <a:rPr lang="sk-SK" dirty="0" err="1" smtClean="0"/>
              <a:t>answer</a:t>
            </a:r>
            <a:endParaRPr lang="sk-SK" dirty="0" smtClean="0"/>
          </a:p>
          <a:p>
            <a:r>
              <a:rPr lang="sk-SK" dirty="0" smtClean="0"/>
              <a:t>Do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know</a:t>
            </a:r>
            <a:r>
              <a:rPr lang="sk-SK" dirty="0" smtClean="0"/>
              <a:t> </a:t>
            </a:r>
            <a:r>
              <a:rPr lang="sk-SK" dirty="0" err="1" smtClean="0"/>
              <a:t>someone</a:t>
            </a:r>
            <a:r>
              <a:rPr lang="sk-SK" dirty="0" smtClean="0"/>
              <a:t> in </a:t>
            </a:r>
            <a:r>
              <a:rPr lang="sk-SK" dirty="0" err="1" smtClean="0"/>
              <a:t>this</a:t>
            </a:r>
            <a:r>
              <a:rPr lang="sk-SK" dirty="0" smtClean="0"/>
              <a:t> </a:t>
            </a:r>
            <a:r>
              <a:rPr lang="sk-SK" dirty="0" err="1" smtClean="0"/>
              <a:t>group</a:t>
            </a:r>
            <a:r>
              <a:rPr lang="sk-SK" dirty="0" smtClean="0"/>
              <a:t>?</a:t>
            </a:r>
          </a:p>
          <a:p>
            <a:r>
              <a:rPr lang="sk-SK" dirty="0" smtClean="0"/>
              <a:t>Has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finished</a:t>
            </a:r>
            <a:r>
              <a:rPr lang="sk-SK" dirty="0" smtClean="0"/>
              <a:t> </a:t>
            </a:r>
            <a:r>
              <a:rPr lang="sk-SK" dirty="0" err="1" smtClean="0"/>
              <a:t>already</a:t>
            </a:r>
            <a:r>
              <a:rPr lang="sk-SK" dirty="0" smtClean="0"/>
              <a:t>?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Negative</a:t>
            </a:r>
            <a:r>
              <a:rPr lang="sk-SK" b="1" dirty="0" smtClean="0"/>
              <a:t> </a:t>
            </a:r>
            <a:r>
              <a:rPr lang="sk-SK" b="1" dirty="0" err="1" smtClean="0"/>
              <a:t>interrogative</a:t>
            </a:r>
            <a:r>
              <a:rPr lang="sk-SK" b="1" dirty="0" smtClean="0"/>
              <a:t> </a:t>
            </a:r>
            <a:r>
              <a:rPr lang="sk-SK" b="1" dirty="0" err="1" smtClean="0"/>
              <a:t>clauses</a:t>
            </a:r>
            <a:endParaRPr lang="sk-SK" b="1" dirty="0" smtClean="0"/>
          </a:p>
          <a:p>
            <a:r>
              <a:rPr lang="sk-SK" dirty="0" smtClean="0"/>
              <a:t>(</a:t>
            </a:r>
            <a:r>
              <a:rPr lang="sk-SK" dirty="0" err="1" smtClean="0"/>
              <a:t>negative</a:t>
            </a:r>
            <a:r>
              <a:rPr lang="sk-SK" dirty="0" smtClean="0"/>
              <a:t> </a:t>
            </a:r>
            <a:r>
              <a:rPr lang="sk-SK" dirty="0" err="1" smtClean="0"/>
              <a:t>particle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and </a:t>
            </a:r>
            <a:r>
              <a:rPr lang="sk-SK" dirty="0" err="1" smtClean="0"/>
              <a:t>non-assertive</a:t>
            </a:r>
            <a:r>
              <a:rPr lang="sk-SK" dirty="0" smtClean="0"/>
              <a:t> </a:t>
            </a:r>
            <a:r>
              <a:rPr lang="sk-SK" dirty="0" err="1" smtClean="0"/>
              <a:t>forms</a:t>
            </a:r>
            <a:r>
              <a:rPr lang="sk-SK" dirty="0" smtClean="0"/>
              <a:t>, or just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nuclear</a:t>
            </a:r>
            <a:r>
              <a:rPr lang="sk-SK" dirty="0" smtClean="0"/>
              <a:t> </a:t>
            </a:r>
            <a:r>
              <a:rPr lang="sk-SK" dirty="0" err="1" smtClean="0"/>
              <a:t>negative</a:t>
            </a:r>
            <a:r>
              <a:rPr lang="sk-SK" dirty="0" smtClean="0"/>
              <a:t> </a:t>
            </a:r>
            <a:r>
              <a:rPr lang="sk-SK" dirty="0" err="1" smtClean="0"/>
              <a:t>word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Did</a:t>
            </a:r>
            <a:r>
              <a:rPr lang="sk-SK" b="1" dirty="0" err="1" smtClean="0"/>
              <a:t>n´t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see</a:t>
            </a:r>
            <a:r>
              <a:rPr lang="sk-SK" dirty="0" smtClean="0"/>
              <a:t> </a:t>
            </a:r>
            <a:r>
              <a:rPr lang="sk-SK" b="1" dirty="0" err="1" smtClean="0"/>
              <a:t>anyone</a:t>
            </a:r>
            <a:r>
              <a:rPr lang="sk-SK" dirty="0" smtClean="0"/>
              <a:t>?</a:t>
            </a:r>
          </a:p>
          <a:p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see</a:t>
            </a:r>
            <a:r>
              <a:rPr lang="sk-SK" dirty="0" smtClean="0"/>
              <a:t> </a:t>
            </a:r>
            <a:r>
              <a:rPr lang="sk-SK" b="1" dirty="0" err="1" smtClean="0"/>
              <a:t>no-one</a:t>
            </a:r>
            <a:r>
              <a:rPr lang="sk-SK" dirty="0"/>
              <a:t>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err="1" smtClean="0"/>
              <a:t>Wh-questions</a:t>
            </a:r>
            <a:r>
              <a:rPr lang="sk-SK" b="1" dirty="0" smtClean="0"/>
              <a:t> – </a:t>
            </a:r>
            <a:r>
              <a:rPr lang="sk-SK" b="1" dirty="0" err="1" smtClean="0"/>
              <a:t>non-polar</a:t>
            </a:r>
            <a:r>
              <a:rPr lang="sk-SK" b="1" dirty="0" smtClean="0"/>
              <a:t> </a:t>
            </a:r>
            <a:r>
              <a:rPr lang="sk-SK" b="1" dirty="0" err="1" smtClean="0"/>
              <a:t>interrogatives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Information</a:t>
            </a:r>
            <a:r>
              <a:rPr lang="sk-SK" dirty="0" smtClean="0"/>
              <a:t> or </a:t>
            </a:r>
            <a:r>
              <a:rPr lang="sk-SK" dirty="0" err="1" smtClean="0"/>
              <a:t>content</a:t>
            </a:r>
            <a:r>
              <a:rPr lang="sk-SK" dirty="0" smtClean="0"/>
              <a:t> </a:t>
            </a:r>
            <a:r>
              <a:rPr lang="sk-SK" dirty="0" err="1" smtClean="0"/>
              <a:t>questions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Ask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some</a:t>
            </a:r>
            <a:r>
              <a:rPr lang="sk-SK" dirty="0" smtClean="0"/>
              <a:t> </a:t>
            </a:r>
            <a:r>
              <a:rPr lang="sk-SK" dirty="0" err="1" smtClean="0"/>
              <a:t>piece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missing</a:t>
            </a:r>
            <a:r>
              <a:rPr lang="sk-SK" dirty="0" smtClean="0"/>
              <a:t> </a:t>
            </a:r>
            <a:r>
              <a:rPr lang="sk-SK" dirty="0" err="1" smtClean="0"/>
              <a:t>infos</a:t>
            </a:r>
            <a:endParaRPr lang="sk-SK" dirty="0" smtClean="0"/>
          </a:p>
          <a:p>
            <a:r>
              <a:rPr lang="sk-SK" dirty="0" err="1" smtClean="0"/>
              <a:t>Signalled</a:t>
            </a:r>
            <a:r>
              <a:rPr lang="sk-SK" dirty="0" smtClean="0"/>
              <a:t> by </a:t>
            </a:r>
            <a:r>
              <a:rPr lang="sk-SK" dirty="0" err="1" smtClean="0"/>
              <a:t>Wh-word</a:t>
            </a:r>
            <a:endParaRPr lang="sk-SK" dirty="0" smtClean="0"/>
          </a:p>
          <a:p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any</a:t>
            </a:r>
            <a:r>
              <a:rPr lang="sk-SK" dirty="0" smtClean="0"/>
              <a:t> </a:t>
            </a:r>
            <a:r>
              <a:rPr lang="sk-SK" dirty="0" err="1" smtClean="0"/>
              <a:t>number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answers</a:t>
            </a:r>
            <a:endParaRPr lang="sk-SK" dirty="0" smtClean="0"/>
          </a:p>
          <a:p>
            <a:r>
              <a:rPr lang="sk-SK" dirty="0" err="1" smtClean="0"/>
              <a:t>Interrogative</a:t>
            </a:r>
            <a:r>
              <a:rPr lang="sk-SK" dirty="0" smtClean="0"/>
              <a:t> </a:t>
            </a:r>
            <a:r>
              <a:rPr lang="sk-SK" dirty="0" err="1" smtClean="0"/>
              <a:t>words</a:t>
            </a:r>
            <a:r>
              <a:rPr lang="sk-SK" dirty="0" smtClean="0"/>
              <a:t> (</a:t>
            </a:r>
            <a:r>
              <a:rPr lang="sk-SK" dirty="0" err="1" smtClean="0"/>
              <a:t>wh-words</a:t>
            </a:r>
            <a:r>
              <a:rPr lang="sk-SK" dirty="0" smtClean="0"/>
              <a:t>): </a:t>
            </a:r>
            <a:r>
              <a:rPr lang="sk-SK" dirty="0" err="1" smtClean="0"/>
              <a:t>who</a:t>
            </a:r>
            <a:r>
              <a:rPr lang="sk-SK" dirty="0" smtClean="0"/>
              <a:t>, </a:t>
            </a:r>
            <a:r>
              <a:rPr lang="sk-SK" dirty="0" err="1" smtClean="0"/>
              <a:t>whom</a:t>
            </a:r>
            <a:r>
              <a:rPr lang="sk-SK" dirty="0" smtClean="0"/>
              <a:t>, </a:t>
            </a:r>
            <a:r>
              <a:rPr lang="sk-SK" dirty="0" err="1" smtClean="0"/>
              <a:t>whose</a:t>
            </a:r>
            <a:r>
              <a:rPr lang="sk-SK" dirty="0" smtClean="0"/>
              <a:t>, </a:t>
            </a:r>
            <a:r>
              <a:rPr lang="sk-SK" dirty="0" err="1" smtClean="0"/>
              <a:t>what</a:t>
            </a:r>
            <a:r>
              <a:rPr lang="sk-SK" dirty="0" smtClean="0"/>
              <a:t>, </a:t>
            </a:r>
            <a:r>
              <a:rPr lang="sk-SK" dirty="0" err="1" smtClean="0"/>
              <a:t>which</a:t>
            </a:r>
            <a:r>
              <a:rPr lang="sk-SK" dirty="0" smtClean="0"/>
              <a:t>, </a:t>
            </a:r>
            <a:r>
              <a:rPr lang="sk-SK" dirty="0" err="1" smtClean="0"/>
              <a:t>when</a:t>
            </a:r>
            <a:r>
              <a:rPr lang="sk-SK" dirty="0" smtClean="0"/>
              <a:t>, </a:t>
            </a:r>
            <a:r>
              <a:rPr lang="sk-SK" dirty="0" err="1" smtClean="0"/>
              <a:t>where</a:t>
            </a:r>
            <a:r>
              <a:rPr lang="sk-SK" dirty="0" smtClean="0"/>
              <a:t>, </a:t>
            </a:r>
            <a:r>
              <a:rPr lang="sk-SK" dirty="0" err="1" smtClean="0"/>
              <a:t>how</a:t>
            </a:r>
            <a:r>
              <a:rPr lang="sk-SK" dirty="0" smtClean="0"/>
              <a:t>, </a:t>
            </a:r>
            <a:r>
              <a:rPr lang="sk-SK" dirty="0" err="1" smtClean="0"/>
              <a:t>why</a:t>
            </a:r>
            <a:r>
              <a:rPr lang="sk-SK" dirty="0" smtClean="0"/>
              <a:t>?</a:t>
            </a:r>
          </a:p>
          <a:p>
            <a:r>
              <a:rPr lang="sk-SK" dirty="0" err="1" smtClean="0"/>
              <a:t>Falling</a:t>
            </a:r>
            <a:r>
              <a:rPr lang="sk-SK" dirty="0" smtClean="0"/>
              <a:t> </a:t>
            </a:r>
            <a:r>
              <a:rPr lang="sk-SK" dirty="0" err="1" smtClean="0"/>
              <a:t>intonation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On </a:t>
            </a:r>
            <a:r>
              <a:rPr lang="sk-SK" dirty="0" err="1" smtClean="0"/>
              <a:t>which</a:t>
            </a:r>
            <a:r>
              <a:rPr lang="sk-SK" dirty="0" smtClean="0"/>
              <a:t> </a:t>
            </a:r>
            <a:r>
              <a:rPr lang="sk-SK" dirty="0" err="1" smtClean="0"/>
              <a:t>shelf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put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? (</a:t>
            </a:r>
            <a:r>
              <a:rPr lang="sk-SK" dirty="0" err="1" smtClean="0"/>
              <a:t>formal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Which</a:t>
            </a:r>
            <a:r>
              <a:rPr lang="sk-SK" dirty="0" smtClean="0"/>
              <a:t> </a:t>
            </a:r>
            <a:r>
              <a:rPr lang="sk-SK" dirty="0" err="1" smtClean="0"/>
              <a:t>shelf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put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on ?(</a:t>
            </a:r>
            <a:r>
              <a:rPr lang="sk-SK" dirty="0" err="1" smtClean="0"/>
              <a:t>informal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If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wh-element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 </a:t>
            </a:r>
            <a:r>
              <a:rPr lang="sk-SK" dirty="0" err="1" smtClean="0"/>
              <a:t>questioned</a:t>
            </a:r>
            <a:r>
              <a:rPr lang="sk-SK" dirty="0" smtClean="0"/>
              <a:t> , </a:t>
            </a:r>
            <a:r>
              <a:rPr lang="sk-SK" dirty="0" err="1" smtClean="0"/>
              <a:t>normal</a:t>
            </a:r>
            <a:r>
              <a:rPr lang="sk-SK" dirty="0" smtClean="0"/>
              <a:t> </a:t>
            </a:r>
            <a:r>
              <a:rPr lang="sk-SK" dirty="0" err="1" smtClean="0"/>
              <a:t>statement</a:t>
            </a:r>
            <a:r>
              <a:rPr lang="sk-SK" dirty="0" smtClean="0"/>
              <a:t> </a:t>
            </a:r>
            <a:r>
              <a:rPr lang="sk-SK" dirty="0" err="1" smtClean="0"/>
              <a:t>order</a:t>
            </a:r>
            <a:r>
              <a:rPr lang="sk-SK" dirty="0" smtClean="0"/>
              <a:t> (</a:t>
            </a:r>
            <a:r>
              <a:rPr lang="sk-SK" dirty="0" err="1" smtClean="0"/>
              <a:t>subject</a:t>
            </a:r>
            <a:r>
              <a:rPr lang="sk-SK" dirty="0" smtClean="0"/>
              <a:t> + </a:t>
            </a:r>
            <a:r>
              <a:rPr lang="sk-SK" dirty="0" err="1" smtClean="0"/>
              <a:t>finite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) </a:t>
            </a:r>
            <a:r>
              <a:rPr lang="sk-SK" dirty="0" err="1" smtClean="0"/>
              <a:t>prevails</a:t>
            </a:r>
            <a:r>
              <a:rPr lang="sk-SK" dirty="0" smtClean="0"/>
              <a:t>:</a:t>
            </a:r>
          </a:p>
          <a:p>
            <a:r>
              <a:rPr lang="sk-SK" dirty="0" err="1" smtClean="0"/>
              <a:t>Who</a:t>
            </a:r>
            <a:r>
              <a:rPr lang="sk-SK" dirty="0" smtClean="0"/>
              <a:t> </a:t>
            </a:r>
            <a:r>
              <a:rPr lang="sk-SK" dirty="0" err="1" smtClean="0"/>
              <a:t>works</a:t>
            </a:r>
            <a:r>
              <a:rPr lang="sk-SK" dirty="0" smtClean="0"/>
              <a:t> </a:t>
            </a:r>
            <a:r>
              <a:rPr lang="sk-SK" dirty="0" err="1" smtClean="0"/>
              <a:t>here</a:t>
            </a:r>
            <a:r>
              <a:rPr lang="sk-SK" dirty="0" smtClean="0"/>
              <a:t>? </a:t>
            </a:r>
          </a:p>
          <a:p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comes</a:t>
            </a:r>
            <a:r>
              <a:rPr lang="sk-SK" dirty="0" smtClean="0"/>
              <a:t> </a:t>
            </a:r>
            <a:r>
              <a:rPr lang="sk-SK" dirty="0" err="1" smtClean="0"/>
              <a:t>first</a:t>
            </a:r>
            <a:r>
              <a:rPr lang="sk-SK" dirty="0" smtClean="0"/>
              <a:t>?</a:t>
            </a:r>
          </a:p>
          <a:p>
            <a:r>
              <a:rPr lang="sk-SK" dirty="0" err="1" smtClean="0"/>
              <a:t>Which</a:t>
            </a:r>
            <a:r>
              <a:rPr lang="sk-SK" dirty="0" smtClean="0"/>
              <a:t> </a:t>
            </a:r>
            <a:r>
              <a:rPr lang="sk-SK" dirty="0" err="1" smtClean="0"/>
              <a:t>book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interesting</a:t>
            </a:r>
            <a:r>
              <a:rPr lang="sk-SK" dirty="0" smtClean="0"/>
              <a:t>?</a:t>
            </a:r>
          </a:p>
          <a:p>
            <a:r>
              <a:rPr lang="sk-SK" dirty="0" err="1" smtClean="0"/>
              <a:t>Whose</a:t>
            </a:r>
            <a:r>
              <a:rPr lang="sk-SK" dirty="0" smtClean="0"/>
              <a:t> </a:t>
            </a:r>
            <a:r>
              <a:rPr lang="sk-SK" dirty="0" err="1" smtClean="0"/>
              <a:t>horse</a:t>
            </a:r>
            <a:r>
              <a:rPr lang="sk-SK" dirty="0" smtClean="0"/>
              <a:t> </a:t>
            </a:r>
            <a:r>
              <a:rPr lang="sk-SK" dirty="0" err="1" smtClean="0"/>
              <a:t>won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race</a:t>
            </a:r>
            <a:r>
              <a:rPr lang="sk-SK" dirty="0" smtClean="0"/>
              <a:t>?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1627</Words>
  <Application>Microsoft Office PowerPoint</Application>
  <PresentationFormat>Prezentácia na obrazovke (4:3)</PresentationFormat>
  <Paragraphs>220</Paragraphs>
  <Slides>44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44</vt:i4>
      </vt:variant>
    </vt:vector>
  </HeadingPairs>
  <TitlesOfParts>
    <vt:vector size="45" baseType="lpstr">
      <vt:lpstr>Motív Office</vt:lpstr>
      <vt:lpstr>Simple sentences  Questions, commands, exclamations</vt:lpstr>
      <vt:lpstr>Interrogative clauses</vt:lpstr>
      <vt:lpstr>Polar interrogatives  Yes/No questions</vt:lpstr>
      <vt:lpstr>Neutral, positive or negative orientation of interrogative structures</vt:lpstr>
      <vt:lpstr>Prezentácia programu PowerPoint</vt:lpstr>
      <vt:lpstr>Prezentácia programu PowerPoint</vt:lpstr>
      <vt:lpstr>Prezentácia programu PowerPoint</vt:lpstr>
      <vt:lpstr>Wh-questions – non-polar interrogatives</vt:lpstr>
      <vt:lpstr>Prezentácia programu PowerPoint</vt:lpstr>
      <vt:lpstr>Prezentácia programu PowerPoint</vt:lpstr>
      <vt:lpstr>Prezentácia programu PowerPoint</vt:lpstr>
      <vt:lpstr>Informal style – intensification of wh-words by:</vt:lpstr>
      <vt:lpstr>More than one wh-word in a question:</vt:lpstr>
      <vt:lpstr>Alternative questions – alternative interrogatives</vt:lpstr>
      <vt:lpstr>They can resemble:</vt:lpstr>
      <vt:lpstr>Tag questions (dôvetky)</vt:lpstr>
      <vt:lpstr>Prezentácia programu PowerPoint</vt:lpstr>
      <vt:lpstr>1st type of question tags</vt:lpstr>
      <vt:lpstr>2nd type of tag questions</vt:lpstr>
      <vt:lpstr>Prezentácia programu PowerPoint</vt:lpstr>
      <vt:lpstr>Tag questions in spoken language</vt:lpstr>
      <vt:lpstr>Illocutionary acts performed by interrogative clauses</vt:lpstr>
      <vt:lpstr>Imperative clauses</vt:lpstr>
      <vt:lpstr>The  clause patterns of imperative sentences – the same as those of declarative</vt:lpstr>
      <vt:lpstr>No auxiliary verbs in imperatives except for DO</vt:lpstr>
      <vt:lpstr>The use of LET (in case of the presence of other participants)</vt:lpstr>
      <vt:lpstr>Difference in meaning of LET!</vt:lpstr>
      <vt:lpstr>Imperatives are negated by adding the particle not or another negative word after the subject</vt:lpstr>
      <vt:lpstr>In informal spoken English negation by don´t is used</vt:lpstr>
      <vt:lpstr>English imperatives</vt:lpstr>
      <vt:lpstr>Marked imperative structure – you/somebody the subject is the addressee</vt:lpstr>
      <vt:lpstr>Use of imperative</vt:lpstr>
      <vt:lpstr>Some typical interpretations of imperatives</vt:lpstr>
      <vt:lpstr>Exclamations and Echo structures</vt:lpstr>
      <vt:lpstr>Prezentácia programu PowerPoint</vt:lpstr>
      <vt:lpstr>Echo structures</vt:lpstr>
      <vt:lpstr>Echo structures</vt:lpstr>
      <vt:lpstr>Assertion and Non-assertion</vt:lpstr>
      <vt:lpstr>Assertive forms</vt:lpstr>
      <vt:lpstr>Non-assertive forms </vt:lpstr>
      <vt:lpstr>Use of assertive forms in non-assertive situation:</vt:lpstr>
      <vt:lpstr>Difference in meaning of some and any</vt:lpstr>
      <vt:lpstr>Any – also means it does not matter which</vt:lpstr>
      <vt:lpstr>Unstressed meaning of any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sentences  Questions, commands, exclamations</dc:title>
  <dc:creator>Anicka</dc:creator>
  <cp:lastModifiedBy>Slatinska Anna</cp:lastModifiedBy>
  <cp:revision>32</cp:revision>
  <dcterms:created xsi:type="dcterms:W3CDTF">2015-07-31T08:53:05Z</dcterms:created>
  <dcterms:modified xsi:type="dcterms:W3CDTF">2015-11-16T11:53:52Z</dcterms:modified>
</cp:coreProperties>
</file>