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7" r:id="rId9"/>
    <p:sldId id="268" r:id="rId10"/>
    <p:sldId id="263" r:id="rId11"/>
    <p:sldId id="264" r:id="rId12"/>
    <p:sldId id="273" r:id="rId13"/>
    <p:sldId id="269" r:id="rId14"/>
    <p:sldId id="274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1:00:43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3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0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8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7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rlx.sk/sk/gaming-system-arcade/7324-meowbit-codable-console-for-microsoft-makecode-arcade-er-mib07540m.html" TargetMode="External"/><Relationship Id="rId7" Type="http://schemas.openxmlformats.org/officeDocument/2006/relationships/image" Target="../media/image7.emf"/><Relationship Id="rId2" Type="http://schemas.openxmlformats.org/officeDocument/2006/relationships/hyperlink" Target="https://rlx.sk/sk/gaming-system-arcade/7328-kitronik-arcade-for-makecode-arcade-gamepad-kit-5311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5" Type="http://schemas.openxmlformats.org/officeDocument/2006/relationships/hyperlink" Target="https://rlx.sk/sk/gaming-system-arcade/7325-adafruit-pygamer-for-makecode-arcade-circuitpython-or-arduino-product-af-4242.html" TargetMode="External"/><Relationship Id="rId4" Type="http://schemas.openxmlformats.org/officeDocument/2006/relationships/hyperlink" Target="https://rlx.sk/sk/gaming-system-arcade/7323-brainpad-arcade-ghi-electronics-microsoft-makecode-javascript-.html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ázok, na ktorom je stacionárne, vizitka, obálka&#10;&#10;Automaticky generovaný popis">
            <a:extLst>
              <a:ext uri="{FF2B5EF4-FFF2-40B4-BE49-F238E27FC236}">
                <a16:creationId xmlns:a16="http://schemas.microsoft.com/office/drawing/2014/main" id="{36934126-BFEB-40C7-A31F-1D06A0307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195" b="18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79AE6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34973B-75AD-4E7F-B6E0-89C22E264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sk-SK" sz="8800"/>
              <a:t>Microsoft MakeCode	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7A276D-F782-46EF-B693-1F5CC0A25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sk-SK" sz="3200" dirty="0"/>
              <a:t>PaedDr. Patrik Voštinár, PhD.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3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BA327-D877-4C59-B00F-094571BF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CONTROLLER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2F6ADB-E8B7-470E-9E2D-9BFF58EE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Pohyb postavy (</a:t>
            </a:r>
            <a:r>
              <a:rPr lang="sk-SK" dirty="0" err="1"/>
              <a:t>joystick</a:t>
            </a:r>
            <a:r>
              <a:rPr lang="sk-SK" dirty="0"/>
              <a:t>)</a:t>
            </a:r>
          </a:p>
          <a:p>
            <a:r>
              <a:rPr lang="sk-SK" dirty="0"/>
              <a:t>Po stlačení tlačidla A/B (pozor nie na klávesnici, ale na simulátore)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198E28E-FA27-40BF-A60F-811D2623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1" y="3061318"/>
            <a:ext cx="3196876" cy="360464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286FF40-08BA-4733-B7D7-ED1BA9C1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044" y="2548078"/>
            <a:ext cx="3670756" cy="411788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395683B-0451-48C6-8450-DEBC34C81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826" y="3353221"/>
            <a:ext cx="2613088" cy="3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8885A-347F-4F51-BD20-9B39BD71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GAME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00DF06A-9671-4431-8132-B4F32F0D9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961" y="2239963"/>
            <a:ext cx="2185959" cy="425291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D04382A-908F-4225-A136-11A8C45FA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828" y="2667979"/>
            <a:ext cx="2471871" cy="327211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4781405-C800-4648-8077-61E322A2F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332" y="2520638"/>
            <a:ext cx="2700463" cy="3566797"/>
          </a:xfrm>
          <a:prstGeom prst="rect">
            <a:avLst/>
          </a:prstGeom>
        </p:spPr>
      </p:pic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FE75E61B-2B77-4933-9502-F068440E7753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Čo sa vykoná počas hry </a:t>
            </a:r>
          </a:p>
          <a:p>
            <a:r>
              <a:rPr lang="sk-SK" dirty="0"/>
              <a:t>Nastavenie výhry/prehry</a:t>
            </a:r>
          </a:p>
          <a:p>
            <a:r>
              <a:rPr lang="sk-SK" dirty="0"/>
              <a:t>Zistenie času od začiatku</a:t>
            </a:r>
          </a:p>
          <a:p>
            <a:r>
              <a:rPr lang="sk-SK" dirty="0"/>
              <a:t>Reset hry</a:t>
            </a:r>
          </a:p>
          <a:p>
            <a:r>
              <a:rPr lang="sk-SK" dirty="0"/>
              <a:t>Zobrazenie textu (dialógového okna)</a:t>
            </a:r>
          </a:p>
          <a:p>
            <a:r>
              <a:rPr lang="sk-SK" dirty="0"/>
              <a:t>Atď.</a:t>
            </a:r>
          </a:p>
        </p:txBody>
      </p:sp>
    </p:spTree>
    <p:extLst>
      <p:ext uri="{BB962C8B-B14F-4D97-AF65-F5344CB8AC3E}">
        <p14:creationId xmlns:p14="http://schemas.microsoft.com/office/powerpoint/2010/main" val="59920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8885A-347F-4F51-BD20-9B39BD71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MUSIC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126CFA53-4004-4B89-BB5B-83A3ADEE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6" y="2196202"/>
            <a:ext cx="2707148" cy="408276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EE58637-DD9E-405C-BF79-48BD6EE5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25" y="2196202"/>
            <a:ext cx="3441594" cy="408276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7114805E-DBFB-4A95-AC6C-E4B395ED0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61" y="2553597"/>
            <a:ext cx="3758184" cy="31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B7CC6-54D9-43ED-904E-701FFD00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SCENE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59B6E04-0AAF-41F7-83A2-E53666925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701" y="3378761"/>
            <a:ext cx="2535385" cy="311411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5CD4CE4-990E-4F94-8EAB-21C8DE72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243" y="2033874"/>
            <a:ext cx="2547065" cy="139512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D2949D8-9B9E-475B-A3D5-DD7EB0F28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499" y="3963646"/>
            <a:ext cx="3349617" cy="2348817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E28C8CAB-0C8E-43D3-AD62-D3D4966ADA69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3882242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Práca s obrazovkou (zistenie veľkosti)</a:t>
            </a:r>
          </a:p>
          <a:p>
            <a:r>
              <a:rPr lang="sk-SK" dirty="0"/>
              <a:t>Nastavenie pozadia farba/obrázok</a:t>
            </a:r>
          </a:p>
          <a:p>
            <a:r>
              <a:rPr lang="sk-SK" dirty="0"/>
              <a:t>Nastavenie efektov pri spustení/ukončení obrazovky</a:t>
            </a:r>
          </a:p>
          <a:p>
            <a:r>
              <a:rPr lang="sk-SK" dirty="0"/>
              <a:t>Práca s kamerou</a:t>
            </a:r>
          </a:p>
          <a:p>
            <a:pPr lvl="1"/>
            <a:r>
              <a:rPr lang="sk-SK" dirty="0"/>
              <a:t>Kamera nasleduj hráča </a:t>
            </a:r>
            <a:r>
              <a:rPr lang="en-US" dirty="0"/>
              <a:t>!!!</a:t>
            </a:r>
          </a:p>
          <a:p>
            <a:pPr lvl="1"/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zatrasie</a:t>
            </a:r>
            <a:r>
              <a:rPr lang="en-US" dirty="0"/>
              <a:t> </a:t>
            </a:r>
            <a:r>
              <a:rPr lang="en-US" dirty="0" err="1"/>
              <a:t>obrazovkou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60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B7CC6-54D9-43ED-904E-701FFD00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SCENE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B0B12E2-52D3-4AAA-8E70-1EAA191C7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343" y="2119377"/>
            <a:ext cx="3373202" cy="368303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99B0970-A446-4D0C-B06B-B956A1A3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34" y="2407328"/>
            <a:ext cx="2989090" cy="1583731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B549B2-98DD-4FBA-8042-4CB967AD42E5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3882242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Tilemap</a:t>
            </a:r>
            <a:r>
              <a:rPr lang="en-US" dirty="0"/>
              <a:t> </a:t>
            </a:r>
            <a:endParaRPr lang="sk-SK" dirty="0"/>
          </a:p>
          <a:p>
            <a:pPr lvl="1"/>
            <a:r>
              <a:rPr lang="en-US" dirty="0" err="1"/>
              <a:t>pokro</a:t>
            </a:r>
            <a:r>
              <a:rPr lang="sk-SK" dirty="0" err="1"/>
              <a:t>čilejšia</a:t>
            </a:r>
            <a:r>
              <a:rPr lang="sk-SK" dirty="0"/>
              <a:t> práca s pozadím</a:t>
            </a:r>
          </a:p>
          <a:p>
            <a:pPr lvl="1"/>
            <a:r>
              <a:rPr lang="sk-SK" dirty="0"/>
              <a:t>možnosť nastaviť „stenu“ a následne sa na ňu v hre odkazovať </a:t>
            </a:r>
          </a:p>
          <a:p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B64E49A-EC37-4127-856E-4C4E31FAD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72" y="4229755"/>
            <a:ext cx="4993759" cy="23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7BA24-F2F4-4FFE-9A62-DAE4E44D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INFO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6E2D52-5544-40ED-9837-B7418CBC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473388" cy="4251960"/>
          </a:xfrm>
        </p:spPr>
        <p:txBody>
          <a:bodyPr/>
          <a:lstStyle/>
          <a:p>
            <a:r>
              <a:rPr lang="sk-SK" dirty="0"/>
              <a:t>Hra pre jedného hráča</a:t>
            </a:r>
          </a:p>
          <a:p>
            <a:pPr lvl="1"/>
            <a:r>
              <a:rPr lang="sk-SK" dirty="0"/>
              <a:t>Životy</a:t>
            </a:r>
          </a:p>
          <a:p>
            <a:pPr lvl="1"/>
            <a:r>
              <a:rPr lang="sk-SK" dirty="0"/>
              <a:t>Skóre</a:t>
            </a:r>
          </a:p>
          <a:p>
            <a:pPr lvl="1"/>
            <a:r>
              <a:rPr lang="sk-SK" dirty="0"/>
              <a:t>Odpočítavanie</a:t>
            </a:r>
          </a:p>
          <a:p>
            <a:r>
              <a:rPr lang="sk-SK" dirty="0"/>
              <a:t>Hra pre dvoch hráčov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AC13C64-85AA-4B6D-B0B7-C0BA5CC91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044" y="2018471"/>
            <a:ext cx="1671657" cy="216525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F5FDDA9-EA46-4ED9-95D2-B50BD9DEF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355" y="2018471"/>
            <a:ext cx="1592863" cy="263283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07E1BED-0105-4F8F-80F3-779FA5A5F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944" y="4333336"/>
            <a:ext cx="1980435" cy="241739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101DF0D-8B96-4947-AFAC-505290539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024" y="1929384"/>
            <a:ext cx="2568416" cy="45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7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A6912-0CD2-4143-933D-9D140B5D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Loops</a:t>
            </a:r>
            <a:r>
              <a:rPr lang="sk-SK" dirty="0"/>
              <a:t>, </a:t>
            </a:r>
            <a:r>
              <a:rPr lang="sk-SK" dirty="0" err="1"/>
              <a:t>Logic</a:t>
            </a:r>
            <a:r>
              <a:rPr lang="sk-SK" dirty="0"/>
              <a:t>, </a:t>
            </a:r>
            <a:r>
              <a:rPr lang="sk-SK" dirty="0" err="1"/>
              <a:t>Variables</a:t>
            </a:r>
            <a:r>
              <a:rPr lang="sk-SK" dirty="0"/>
              <a:t>, </a:t>
            </a:r>
            <a:r>
              <a:rPr lang="sk-SK" dirty="0" err="1"/>
              <a:t>Math</a:t>
            </a:r>
            <a:r>
              <a:rPr lang="sk-SK" dirty="0"/>
              <a:t>, </a:t>
            </a:r>
            <a:r>
              <a:rPr lang="sk-SK" dirty="0" err="1"/>
              <a:t>Functions</a:t>
            </a:r>
            <a:r>
              <a:rPr lang="sk-SK" dirty="0"/>
              <a:t>, </a:t>
            </a:r>
            <a:r>
              <a:rPr lang="sk-SK" dirty="0" err="1"/>
              <a:t>Arrays</a:t>
            </a:r>
            <a:r>
              <a:rPr lang="sk-SK" dirty="0"/>
              <a:t>, TEXT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0FD15AF7-AE27-4D36-8409-EB82BA728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5517" y="2089195"/>
            <a:ext cx="2817986" cy="3525931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633CC5C-D6E8-4A5D-8278-849A7C05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02" y="2539673"/>
            <a:ext cx="1662971" cy="313876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960E7FB-6AD1-46CF-A156-386FA59F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62" y="2089195"/>
            <a:ext cx="1561418" cy="352593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FE828AD-34D5-47C3-A7D6-15AF0ECF3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65" y="2089195"/>
            <a:ext cx="1403702" cy="446260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BCCB7C0-3FBE-4433-8546-FC34B0075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490" y="2089195"/>
            <a:ext cx="1628135" cy="41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1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DD612-B9A0-402F-98B2-43F9B3B6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EXTENSIONS - ANIMATION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8207A9-DFFD-487A-83F0-9F6D8D30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rozšírení animácia – môžeme </a:t>
            </a:r>
            <a:r>
              <a:rPr lang="sk-SK" dirty="0" err="1"/>
              <a:t>rozpohybovať</a:t>
            </a:r>
            <a:r>
              <a:rPr lang="sk-SK" dirty="0"/>
              <a:t> obrázky cez </a:t>
            </a:r>
            <a:r>
              <a:rPr lang="sk-SK" dirty="0" err="1"/>
              <a:t>frames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56739E5-BFA9-4055-8073-7792355F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6" y="2593137"/>
            <a:ext cx="4908887" cy="246762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D6293B6-EC8E-4965-89F5-40D1F9C9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513" y="1929384"/>
            <a:ext cx="2882910" cy="437561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2CEAFE8-0001-4F78-95A1-A2D754C2B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26" y="4050163"/>
            <a:ext cx="5883905" cy="27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65135-7BCB-426F-9697-BB810A3B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https://arcade.makecode.com/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9AE6B"/>
          </a:solidFill>
          <a:ln w="38100" cap="rnd">
            <a:solidFill>
              <a:srgbClr val="79AE6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63AEE73-A2C6-439F-8525-6FD36694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97" y="4429252"/>
            <a:ext cx="3662404" cy="180373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503D612-588D-461C-BD13-8C412AC7D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67" y="4461228"/>
            <a:ext cx="4120680" cy="1823400"/>
          </a:xfrm>
          <a:prstGeom prst="rect">
            <a:avLst/>
          </a:prstGeom>
        </p:spPr>
      </p:pic>
      <p:sp>
        <p:nvSpPr>
          <p:cNvPr id="20" name="Zástupný objekt pre obsah 2">
            <a:extLst>
              <a:ext uri="{FF2B5EF4-FFF2-40B4-BE49-F238E27FC236}">
                <a16:creationId xmlns:a16="http://schemas.microsoft.com/office/drawing/2014/main" id="{E5D8230E-05DF-4342-9267-443D665F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/>
          <a:lstStyle/>
          <a:p>
            <a:r>
              <a:rPr lang="sk-SK" dirty="0"/>
              <a:t>Vytváranie 2D hier v online prostredí </a:t>
            </a:r>
            <a:r>
              <a:rPr lang="sk-SK" dirty="0" err="1"/>
              <a:t>MakeCode</a:t>
            </a:r>
            <a:endParaRPr lang="sk-SK" dirty="0"/>
          </a:p>
          <a:p>
            <a:r>
              <a:rPr lang="sk-SK" dirty="0"/>
              <a:t>Možnosť programovania v blokoch, </a:t>
            </a:r>
            <a:r>
              <a:rPr lang="sk-SK" dirty="0" err="1"/>
              <a:t>JavaScripte</a:t>
            </a:r>
            <a:r>
              <a:rPr lang="sk-SK" dirty="0"/>
              <a:t> a </a:t>
            </a:r>
            <a:r>
              <a:rPr lang="sk-SK" dirty="0" err="1"/>
              <a:t>Pythone</a:t>
            </a:r>
            <a:endParaRPr lang="sk-SK" dirty="0"/>
          </a:p>
          <a:p>
            <a:r>
              <a:rPr lang="sk-SK" dirty="0"/>
              <a:t>Vývoj prostredia stále pokračuje</a:t>
            </a:r>
          </a:p>
          <a:p>
            <a:r>
              <a:rPr lang="sk-SK" dirty="0"/>
              <a:t>Možnosť testovať v simulátore, na špeciálnej hernej konzole, v mobilnom zariadení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287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BFBCE79-2C29-4FFD-AFB4-31F36B09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Hlavná obrazovka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9AE6B"/>
          </a:solidFill>
          <a:ln w="38100" cap="rnd">
            <a:solidFill>
              <a:srgbClr val="79AE6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843611A-EEE8-4274-B8E8-8B993843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47703"/>
            <a:ext cx="7214616" cy="35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3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917AC2-124D-4FBC-BDBF-1FFF5309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TESTOVANIE</a:t>
            </a:r>
            <a:r>
              <a:rPr lang="sk-SK" sz="6000" dirty="0"/>
              <a:t> – SIMULÁTOR</a:t>
            </a:r>
            <a:endParaRPr lang="en-US" sz="600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9AE6B"/>
          </a:solidFill>
          <a:ln w="38100" cap="rnd">
            <a:solidFill>
              <a:srgbClr val="79AE6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E18A11F-A9C2-4202-B137-6255B892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26" y="2642616"/>
            <a:ext cx="3184443" cy="389534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1BA8A4A-EA85-4257-AFFE-CBA9271D9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242828"/>
            <a:ext cx="5614416" cy="26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7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917AC2-124D-4FBC-BDBF-1FFF5309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432048" cy="17140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TESTOVANIE - HW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79AE6B"/>
          </a:solidFill>
          <a:ln w="38100" cap="rnd">
            <a:solidFill>
              <a:srgbClr val="79AE6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9BA6F1A1-38D6-4571-993E-2DCA66D8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29016" y="2803470"/>
            <a:ext cx="3432048" cy="3414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hlinkClick r:id="rId2"/>
              </a:rPr>
              <a:t>Kitronik Arcade</a:t>
            </a:r>
            <a:endParaRPr lang="en-US" sz="2400"/>
          </a:p>
          <a:p>
            <a:r>
              <a:rPr lang="en-US" sz="2400">
                <a:hlinkClick r:id="rId3"/>
              </a:rPr>
              <a:t>Meowbit</a:t>
            </a:r>
            <a:endParaRPr lang="en-US" sz="2400"/>
          </a:p>
          <a:p>
            <a:r>
              <a:rPr lang="en-US" sz="2400">
                <a:hlinkClick r:id="rId4"/>
              </a:rPr>
              <a:t>BrainPad Arcade (GHI Electronics) Microsoft MakeCode</a:t>
            </a:r>
            <a:endParaRPr lang="en-US" sz="2400"/>
          </a:p>
          <a:p>
            <a:r>
              <a:rPr lang="en-US" sz="2400">
                <a:hlinkClick r:id="rId5"/>
              </a:rPr>
              <a:t>Adafruit PyGamer For MakeCode Arcade, CircuitPython Or Arduino PRODUCT</a:t>
            </a:r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ok 3">
            <a:extLst>
              <a:ext uri="{FF2B5EF4-FFF2-40B4-BE49-F238E27FC236}">
                <a16:creationId xmlns:a16="http://schemas.microsoft.com/office/drawing/2014/main" id="{B486A92D-F09A-41D7-BF12-9E9038CD9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936" y="1219810"/>
            <a:ext cx="6903720" cy="4418379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E8C49AA-133B-4E73-8589-5DAAA6E1644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856"/>
          <a:stretch/>
        </p:blipFill>
        <p:spPr>
          <a:xfrm>
            <a:off x="3864487" y="198285"/>
            <a:ext cx="4914900" cy="8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4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917AC2-124D-4FBC-BDBF-1FFF5309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TESTOVANIE - </a:t>
            </a:r>
            <a:r>
              <a:rPr lang="sk-SK" sz="6000" dirty="0"/>
              <a:t>TABLET</a:t>
            </a:r>
            <a:endParaRPr lang="en-US" sz="6000" dirty="0"/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9AE6B"/>
          </a:solidFill>
          <a:ln w="38100" cap="rnd">
            <a:solidFill>
              <a:srgbClr val="79AE6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2538AA9-7834-48A5-A95B-1F103010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3" y="1970332"/>
            <a:ext cx="4846456" cy="2532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B2ADE02-439D-4A5B-AADF-E4F4747A5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97" y="3009495"/>
            <a:ext cx="3990492" cy="2603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468F279-BBEE-4E60-B307-2722AC5F7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008" y="4579883"/>
            <a:ext cx="4286397" cy="1532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B19D13D2-6A37-42D5-9866-26C6C99C6782}"/>
              </a:ext>
            </a:extLst>
          </p:cNvPr>
          <p:cNvSpPr/>
          <p:nvPr/>
        </p:nvSpPr>
        <p:spPr>
          <a:xfrm>
            <a:off x="846612" y="1732041"/>
            <a:ext cx="705592" cy="741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3854DB73-3484-4EA7-89C5-4427F30E24E5}"/>
              </a:ext>
            </a:extLst>
          </p:cNvPr>
          <p:cNvSpPr/>
          <p:nvPr/>
        </p:nvSpPr>
        <p:spPr>
          <a:xfrm>
            <a:off x="6093701" y="5123813"/>
            <a:ext cx="705592" cy="741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E83D1E-FA9F-4187-B993-3A3CC9EA2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b="16850"/>
          <a:stretch/>
        </p:blipFill>
        <p:spPr bwMode="auto">
          <a:xfrm>
            <a:off x="8589948" y="93056"/>
            <a:ext cx="3391055" cy="2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8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AC5FE-C877-46F9-871B-7DD02F7C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Sprites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10C845-61E7-40BC-BF35-3FEBD68C2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Vytvorenie hernej postavy – každej postave môžeme nastaviť typ </a:t>
            </a:r>
            <a:r>
              <a:rPr lang="sk-SK" dirty="0" err="1"/>
              <a:t>Player</a:t>
            </a:r>
            <a:r>
              <a:rPr lang="sk-SK" dirty="0"/>
              <a:t>/</a:t>
            </a:r>
            <a:r>
              <a:rPr lang="sk-SK" dirty="0" err="1"/>
              <a:t>Projectile</a:t>
            </a:r>
            <a:r>
              <a:rPr lang="sk-SK" dirty="0"/>
              <a:t>/</a:t>
            </a:r>
            <a:r>
              <a:rPr lang="sk-SK" dirty="0" err="1"/>
              <a:t>Food</a:t>
            </a:r>
            <a:r>
              <a:rPr lang="sk-SK" dirty="0"/>
              <a:t>/</a:t>
            </a:r>
            <a:r>
              <a:rPr lang="sk-SK" dirty="0" err="1"/>
              <a:t>Enemy</a:t>
            </a:r>
            <a:r>
              <a:rPr lang="sk-SK" dirty="0"/>
              <a:t>/Vlastný typ</a:t>
            </a:r>
          </a:p>
          <a:p>
            <a:endParaRPr lang="sk-SK" dirty="0"/>
          </a:p>
          <a:p>
            <a:endParaRPr lang="sk-SK" dirty="0"/>
          </a:p>
          <a:p>
            <a:pPr lvl="1"/>
            <a:r>
              <a:rPr lang="sk-SK" dirty="0" err="1"/>
              <a:t>Velocity</a:t>
            </a:r>
            <a:r>
              <a:rPr lang="sk-SK" dirty="0"/>
              <a:t> (rýchlosť v </a:t>
            </a:r>
            <a:r>
              <a:rPr lang="sk-SK" dirty="0" err="1"/>
              <a:t>pix</a:t>
            </a:r>
            <a:r>
              <a:rPr lang="sk-SK" dirty="0"/>
              <a:t>/s), pozíciu, akceleráciu, bloky: nepriateľ nasleduj hráča, nastavenie efektov, zničenie postavy, nastav aby postava nevyšla nikdy z obrazovky</a:t>
            </a:r>
          </a:p>
          <a:p>
            <a:pPr marL="457200" lvl="1" indent="0">
              <a:buNone/>
            </a:pPr>
            <a:endParaRPr lang="sk-SK" dirty="0"/>
          </a:p>
        </p:txBody>
      </p:sp>
      <p:pic>
        <p:nvPicPr>
          <p:cNvPr id="5" name="Obrázok 4" descr="Obrázok, na ktorom je kreslenie&#10;&#10;Automaticky generovaný popis">
            <a:extLst>
              <a:ext uri="{FF2B5EF4-FFF2-40B4-BE49-F238E27FC236}">
                <a16:creationId xmlns:a16="http://schemas.microsoft.com/office/drawing/2014/main" id="{1A6F7803-37C3-4E61-8284-16FB56B27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69378" y="2434789"/>
            <a:ext cx="3963534" cy="123625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48B9F77-1241-4CE5-91AC-45C4B4843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14" y="4207776"/>
            <a:ext cx="2575037" cy="245241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F71CC25-F2CB-470D-ABDE-D8F25D0C1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895" y="4196924"/>
            <a:ext cx="2781654" cy="24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AC5FE-C877-46F9-871B-7DD02F7C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Sprites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10C845-61E7-40BC-BF35-3FEBD68C2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Projektile – náboj, resp. niečo, čo sa zobrazí v hre na nejakej pozícii, prípadne bude „vychádzať“ z hráča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Overlaps</a:t>
            </a:r>
            <a:r>
              <a:rPr lang="sk-SK" dirty="0"/>
              <a:t> – môžeme nastaviť, čo sa stane, ak sa budú dva objekty prekrývať (napr. </a:t>
            </a:r>
            <a:r>
              <a:rPr lang="sk-SK" dirty="0" err="1"/>
              <a:t>Player</a:t>
            </a:r>
            <a:r>
              <a:rPr lang="sk-SK" dirty="0"/>
              <a:t> a </a:t>
            </a:r>
            <a:r>
              <a:rPr lang="sk-SK" dirty="0" err="1"/>
              <a:t>Food</a:t>
            </a:r>
            <a:r>
              <a:rPr lang="sk-SK" dirty="0"/>
              <a:t>, </a:t>
            </a:r>
            <a:r>
              <a:rPr lang="sk-SK" dirty="0" err="1"/>
              <a:t>Player</a:t>
            </a:r>
            <a:r>
              <a:rPr lang="sk-SK" dirty="0"/>
              <a:t> a </a:t>
            </a:r>
            <a:r>
              <a:rPr lang="sk-SK" dirty="0" err="1"/>
              <a:t>Enemy</a:t>
            </a:r>
            <a:r>
              <a:rPr lang="sk-SK" dirty="0"/>
              <a:t>,...)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AE0CD54-6FE1-42D9-8871-AE467438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384" y="2608327"/>
            <a:ext cx="4399150" cy="1005087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7D1D046-7651-4B08-8278-5B7ABCF3E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04" y="4444263"/>
            <a:ext cx="4244111" cy="19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8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AC5FE-C877-46F9-871B-7DD02F7C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Sprites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10C845-61E7-40BC-BF35-3FEBD68C2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Lifecycle</a:t>
            </a:r>
            <a:r>
              <a:rPr lang="sk-SK" dirty="0"/>
              <a:t>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Image – získať aktuálny obrázok postavy, zmenenie obrázka postavy, získanie objektu hráč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758EA18-C41B-4BEF-99BB-4000FAB0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44" y="1929384"/>
            <a:ext cx="2906281" cy="221260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695D139-E777-4CF6-8F2F-B7C6E6901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947" y="4835076"/>
            <a:ext cx="2906281" cy="18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9688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3B3222"/>
      </a:dk2>
      <a:lt2>
        <a:srgbClr val="E7E2E8"/>
      </a:lt2>
      <a:accent1>
        <a:srgbClr val="79AE6B"/>
      </a:accent1>
      <a:accent2>
        <a:srgbClr val="8CAA59"/>
      </a:accent2>
      <a:accent3>
        <a:srgbClr val="A7A468"/>
      </a:accent3>
      <a:accent4>
        <a:srgbClr val="C8975E"/>
      </a:accent4>
      <a:accent5>
        <a:srgbClr val="D69086"/>
      </a:accent5>
      <a:accent6>
        <a:srgbClr val="CD6C88"/>
      </a:accent6>
      <a:hlink>
        <a:srgbClr val="A069AE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334</Words>
  <Application>Microsoft Office PowerPoint</Application>
  <PresentationFormat>Širokouhlá</PresentationFormat>
  <Paragraphs>62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The Hand Bold</vt:lpstr>
      <vt:lpstr>The Serif Hand Black</vt:lpstr>
      <vt:lpstr>SketchyVTI</vt:lpstr>
      <vt:lpstr>Microsoft MakeCode </vt:lpstr>
      <vt:lpstr>https://arcade.makecode.com/</vt:lpstr>
      <vt:lpstr>Hlavná obrazovka</vt:lpstr>
      <vt:lpstr>TESTOVANIE – SIMULÁTOR</vt:lpstr>
      <vt:lpstr>TESTOVANIE - HW</vt:lpstr>
      <vt:lpstr>TESTOVANIE - TABLET</vt:lpstr>
      <vt:lpstr>Sprites</vt:lpstr>
      <vt:lpstr>Sprites</vt:lpstr>
      <vt:lpstr>Sprites</vt:lpstr>
      <vt:lpstr>CONTROLLER</vt:lpstr>
      <vt:lpstr>GAME</vt:lpstr>
      <vt:lpstr>MUSIC</vt:lpstr>
      <vt:lpstr>SCENE</vt:lpstr>
      <vt:lpstr>SCENE</vt:lpstr>
      <vt:lpstr>INFO</vt:lpstr>
      <vt:lpstr>Loops, Logic, Variables, Math, Functions, Arrays, TEXT</vt:lpstr>
      <vt:lpstr>EXTENSIONS - 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MakeCode </dc:title>
  <dc:creator>Vostinar Patrik, PaedDr., PhD.</dc:creator>
  <cp:lastModifiedBy>Vostinar Patrik, PaedDr., PhD.</cp:lastModifiedBy>
  <cp:revision>5</cp:revision>
  <dcterms:created xsi:type="dcterms:W3CDTF">2020-11-05T21:44:07Z</dcterms:created>
  <dcterms:modified xsi:type="dcterms:W3CDTF">2020-11-05T22:10:27Z</dcterms:modified>
</cp:coreProperties>
</file>