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8" r:id="rId32"/>
    <p:sldId id="289" r:id="rId33"/>
    <p:sldId id="287" r:id="rId34"/>
    <p:sldId id="290" r:id="rId35"/>
    <p:sldId id="291" r:id="rId36"/>
    <p:sldId id="286" r:id="rId3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4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D893A-A9FF-44C3-8337-65B81395BE2E}" type="datetimeFigureOut">
              <a:rPr lang="sk-SK" smtClean="0"/>
              <a:t>13. 10. 2020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1C5E2-5601-4689-825D-FA8EDAA5F1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02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help/codes.html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expletive</a:t>
            </a:r>
            <a:endParaRPr lang="sk-SK" dirty="0" smtClean="0"/>
          </a:p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smtClean="0">
                <a:hlinkClick r:id="rId3"/>
              </a:rPr>
              <a:t>[ C ]</a:t>
            </a:r>
            <a:endParaRPr lang="sk-SK" dirty="0" smtClean="0"/>
          </a:p>
          <a:p>
            <a:r>
              <a:rPr lang="sk-SK" dirty="0" err="1" smtClean="0"/>
              <a:t>uk</a:t>
            </a:r>
            <a:r>
              <a:rPr lang="sk-SK" dirty="0" smtClean="0"/>
              <a:t> </a:t>
            </a:r>
          </a:p>
          <a:p>
            <a:r>
              <a:rPr lang="sk-SK" dirty="0" smtClean="0"/>
              <a:t>/</a:t>
            </a:r>
            <a:r>
              <a:rPr lang="sk-SK" dirty="0" err="1" smtClean="0"/>
              <a:t>ɪkˈspli</a:t>
            </a:r>
            <a:r>
              <a:rPr lang="sk-SK" dirty="0" smtClean="0"/>
              <a:t>ː.</a:t>
            </a:r>
            <a:r>
              <a:rPr lang="sk-SK" dirty="0" err="1" smtClean="0"/>
              <a:t>tɪv</a:t>
            </a:r>
            <a:r>
              <a:rPr lang="sk-SK" dirty="0" smtClean="0"/>
              <a:t>/ </a:t>
            </a:r>
            <a:r>
              <a:rPr lang="sk-SK" dirty="0" err="1" smtClean="0"/>
              <a:t>us</a:t>
            </a:r>
            <a:r>
              <a:rPr lang="sk-SK" dirty="0" smtClean="0"/>
              <a:t> </a:t>
            </a:r>
          </a:p>
          <a:p>
            <a:r>
              <a:rPr lang="sk-SK" dirty="0" smtClean="0"/>
              <a:t>/ˈ</a:t>
            </a:r>
            <a:r>
              <a:rPr lang="sk-SK" dirty="0" err="1" smtClean="0"/>
              <a:t>ek.splə.t̬ɪv</a:t>
            </a:r>
            <a:r>
              <a:rPr lang="sk-SK" dirty="0" smtClean="0"/>
              <a:t>/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C5E2-5601-4689-825D-FA8EDAA5F11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980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>
                <a:effectLst/>
              </a:rPr>
              <a:t>glacier</a:t>
            </a:r>
            <a:endParaRPr lang="sk-SK" dirty="0" smtClean="0">
              <a:effectLst/>
            </a:endParaRPr>
          </a:p>
          <a:p>
            <a:r>
              <a:rPr lang="sk-SK" dirty="0" smtClean="0"/>
              <a:t>/ˈ</a:t>
            </a:r>
            <a:r>
              <a:rPr lang="sk-SK" dirty="0" err="1" smtClean="0"/>
              <a:t>ɡlasɪə</a:t>
            </a:r>
            <a:r>
              <a:rPr lang="sk-SK" dirty="0" smtClean="0"/>
              <a:t>,ˈ</a:t>
            </a:r>
            <a:r>
              <a:rPr lang="sk-SK" dirty="0" err="1" smtClean="0"/>
              <a:t>ɡleɪsɪə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1C5E2-5601-4689-825D-FA8EDAA5F112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46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A71C-817D-46BF-83F7-04FCF749822B}" type="datetimeFigureOut">
              <a:rPr lang="sk-SK" smtClean="0"/>
              <a:pPr/>
              <a:t>13. 10. 2020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5B1D-5B79-417D-A314-BD4E128C68D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Structure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Clauses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kinds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 smtClean="0"/>
              <a:t>Simple</a:t>
            </a:r>
            <a:r>
              <a:rPr lang="sk-SK" u="sng" dirty="0" smtClean="0"/>
              <a:t> </a:t>
            </a:r>
            <a:r>
              <a:rPr lang="sk-SK" u="sng" dirty="0" err="1" smtClean="0"/>
              <a:t>subject</a:t>
            </a:r>
            <a:r>
              <a:rPr lang="sk-SK" u="sng" dirty="0" smtClean="0"/>
              <a:t> </a:t>
            </a:r>
          </a:p>
          <a:p>
            <a:r>
              <a:rPr lang="sk-SK" b="1" dirty="0" err="1" smtClean="0"/>
              <a:t>The</a:t>
            </a:r>
            <a:r>
              <a:rPr lang="sk-SK" dirty="0" smtClean="0"/>
              <a:t> </a:t>
            </a:r>
            <a:r>
              <a:rPr lang="sk-SK" b="1" dirty="0" smtClean="0"/>
              <a:t>trip</a:t>
            </a:r>
            <a:r>
              <a:rPr lang="sk-SK" dirty="0" smtClean="0"/>
              <a:t> </a:t>
            </a:r>
            <a:r>
              <a:rPr lang="sk-SK" dirty="0" err="1" smtClean="0"/>
              <a:t>across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desert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finally</a:t>
            </a:r>
            <a:r>
              <a:rPr lang="sk-SK" dirty="0" smtClean="0"/>
              <a:t> over.</a:t>
            </a:r>
          </a:p>
          <a:p>
            <a:r>
              <a:rPr lang="sk-SK" u="sng" dirty="0" err="1" smtClean="0"/>
              <a:t>Compound</a:t>
            </a:r>
            <a:r>
              <a:rPr lang="sk-SK" u="sng" dirty="0" smtClean="0"/>
              <a:t> </a:t>
            </a:r>
            <a:r>
              <a:rPr lang="sk-SK" u="sng" dirty="0" err="1" smtClean="0"/>
              <a:t>subject</a:t>
            </a:r>
            <a:r>
              <a:rPr lang="sk-SK" u="sng" dirty="0" smtClean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connected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r>
              <a:rPr lang="sk-SK" dirty="0" smtClean="0"/>
              <a:t> (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same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, </a:t>
            </a:r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r>
              <a:rPr lang="sk-SK" dirty="0" smtClean="0"/>
              <a:t> are </a:t>
            </a:r>
            <a:r>
              <a:rPr lang="sk-SK" u="sng" dirty="0" smtClean="0"/>
              <a:t>and</a:t>
            </a:r>
            <a:r>
              <a:rPr lang="sk-SK" dirty="0" smtClean="0"/>
              <a:t> and </a:t>
            </a:r>
            <a:r>
              <a:rPr lang="sk-SK" u="sng" dirty="0" smtClean="0"/>
              <a:t>or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All</a:t>
            </a:r>
            <a:r>
              <a:rPr lang="sk-SK" b="1" dirty="0" smtClean="0"/>
              <a:t> my </a:t>
            </a:r>
            <a:r>
              <a:rPr lang="sk-SK" b="1" dirty="0" err="1" smtClean="0"/>
              <a:t>friends</a:t>
            </a:r>
            <a:r>
              <a:rPr lang="sk-SK" b="1" dirty="0" smtClean="0"/>
              <a:t> </a:t>
            </a:r>
            <a:r>
              <a:rPr lang="sk-SK" dirty="0" smtClean="0"/>
              <a:t>and</a:t>
            </a:r>
            <a:r>
              <a:rPr lang="sk-SK" b="1" dirty="0" smtClean="0"/>
              <a:t> my </a:t>
            </a:r>
            <a:r>
              <a:rPr lang="sk-SK" b="1" dirty="0" err="1" smtClean="0"/>
              <a:t>sister</a:t>
            </a:r>
            <a:r>
              <a:rPr lang="sk-SK" b="1" dirty="0" smtClean="0"/>
              <a:t> </a:t>
            </a:r>
            <a:r>
              <a:rPr lang="sk-SK" dirty="0" err="1" smtClean="0"/>
              <a:t>enjoyed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party.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features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expressed</a:t>
            </a:r>
            <a:r>
              <a:rPr lang="sk-SK" dirty="0" smtClean="0"/>
              <a:t> by:</a:t>
            </a:r>
          </a:p>
          <a:p>
            <a:r>
              <a:rPr lang="sk-SK" dirty="0" smtClean="0"/>
              <a:t>NP, </a:t>
            </a:r>
            <a:r>
              <a:rPr lang="sk-SK" dirty="0" err="1" smtClean="0"/>
              <a:t>pronoun</a:t>
            </a:r>
            <a:r>
              <a:rPr lang="sk-SK" dirty="0" smtClean="0"/>
              <a:t>,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 or </a:t>
            </a:r>
            <a:r>
              <a:rPr lang="sk-SK" dirty="0" err="1" smtClean="0"/>
              <a:t>non-finite</a:t>
            </a:r>
            <a:r>
              <a:rPr lang="sk-SK" dirty="0" smtClean="0"/>
              <a:t> </a:t>
            </a:r>
            <a:r>
              <a:rPr lang="sk-SK" dirty="0" err="1" smtClean="0"/>
              <a:t>cl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Peter</a:t>
            </a:r>
            <a:r>
              <a:rPr lang="sk-SK" dirty="0" smtClean="0"/>
              <a:t> </a:t>
            </a:r>
            <a:r>
              <a:rPr lang="sk-SK" dirty="0" err="1" smtClean="0"/>
              <a:t>speaks</a:t>
            </a:r>
            <a:r>
              <a:rPr lang="sk-SK" dirty="0" smtClean="0"/>
              <a:t> </a:t>
            </a:r>
            <a:r>
              <a:rPr lang="sk-SK" dirty="0" err="1" smtClean="0"/>
              <a:t>Italian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plays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 </a:t>
            </a:r>
            <a:r>
              <a:rPr lang="sk-SK" dirty="0" err="1" smtClean="0"/>
              <a:t>every</a:t>
            </a:r>
            <a:r>
              <a:rPr lang="sk-SK" dirty="0" smtClean="0"/>
              <a:t> </a:t>
            </a:r>
            <a:r>
              <a:rPr lang="sk-SK" dirty="0" err="1" smtClean="0"/>
              <a:t>second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parents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home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That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likes</a:t>
            </a:r>
            <a:r>
              <a:rPr lang="sk-SK" b="1" dirty="0" smtClean="0"/>
              <a:t>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obvious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To </a:t>
            </a:r>
            <a:r>
              <a:rPr lang="sk-SK" b="1" dirty="0" err="1" smtClean="0"/>
              <a:t>drive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b="1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Sitting</a:t>
            </a:r>
            <a:r>
              <a:rPr lang="sk-SK" b="1" dirty="0" smtClean="0"/>
              <a:t> in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pleasant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precedes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VP, </a:t>
            </a:r>
            <a:r>
              <a:rPr lang="sk-SK" dirty="0" err="1" smtClean="0"/>
              <a:t>but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operator</a:t>
            </a:r>
            <a:r>
              <a:rPr lang="sk-SK" dirty="0" smtClean="0"/>
              <a:t> in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b="1" dirty="0" err="1" smtClean="0"/>
              <a:t>your</a:t>
            </a:r>
            <a:r>
              <a:rPr lang="sk-SK" b="1" dirty="0" smtClean="0"/>
              <a:t> </a:t>
            </a:r>
            <a:r>
              <a:rPr lang="sk-SK" b="1" dirty="0" err="1" smtClean="0"/>
              <a:t>English</a:t>
            </a:r>
            <a:r>
              <a:rPr lang="sk-SK" b="1" dirty="0" smtClean="0"/>
              <a:t> </a:t>
            </a:r>
            <a:r>
              <a:rPr lang="sk-SK" b="1" dirty="0" err="1" smtClean="0"/>
              <a:t>teacher</a:t>
            </a:r>
            <a:r>
              <a:rPr lang="sk-SK" b="1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b="1" dirty="0" err="1" smtClean="0"/>
              <a:t>accepting</a:t>
            </a:r>
            <a:r>
              <a:rPr lang="sk-SK" b="1" dirty="0" smtClean="0"/>
              <a:t> </a:t>
            </a:r>
            <a:r>
              <a:rPr lang="sk-SK" b="1" dirty="0" err="1" smtClean="0"/>
              <a:t>the</a:t>
            </a:r>
            <a:r>
              <a:rPr lang="sk-SK" b="1" dirty="0" smtClean="0"/>
              <a:t> new </a:t>
            </a:r>
            <a:r>
              <a:rPr lang="sk-SK" b="1" dirty="0" err="1" smtClean="0"/>
              <a:t>job</a:t>
            </a:r>
            <a:r>
              <a:rPr lang="sk-SK" b="1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happy?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Number</a:t>
            </a:r>
            <a:r>
              <a:rPr lang="sk-SK" dirty="0" smtClean="0"/>
              <a:t> and Person </a:t>
            </a:r>
            <a:r>
              <a:rPr lang="sk-SK" dirty="0" err="1" smtClean="0"/>
              <a:t>concord</a:t>
            </a:r>
            <a:r>
              <a:rPr lang="sk-SK" dirty="0" smtClean="0"/>
              <a:t>, S – </a:t>
            </a:r>
            <a:r>
              <a:rPr lang="sk-SK" dirty="0" err="1" smtClean="0"/>
              <a:t>determines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form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VP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My </a:t>
            </a:r>
            <a:r>
              <a:rPr lang="sk-SK" dirty="0" err="1" smtClean="0"/>
              <a:t>sister</a:t>
            </a:r>
            <a:r>
              <a:rPr lang="sk-SK" dirty="0" smtClean="0"/>
              <a:t> </a:t>
            </a:r>
            <a:r>
              <a:rPr lang="sk-SK" b="1" dirty="0" smtClean="0"/>
              <a:t>Maria</a:t>
            </a:r>
            <a:r>
              <a:rPr lang="sk-SK" dirty="0" smtClean="0"/>
              <a:t> </a:t>
            </a:r>
            <a:r>
              <a:rPr lang="sk-SK" dirty="0" err="1" smtClean="0"/>
              <a:t>play</a:t>
            </a:r>
            <a:r>
              <a:rPr lang="sk-SK" b="1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tennis</a:t>
            </a:r>
            <a:r>
              <a:rPr lang="sk-SK" dirty="0" smtClean="0"/>
              <a:t> </a:t>
            </a:r>
            <a:r>
              <a:rPr lang="sk-SK" dirty="0" err="1" smtClean="0"/>
              <a:t>very</a:t>
            </a:r>
            <a:r>
              <a:rPr lang="sk-SK" dirty="0" smtClean="0"/>
              <a:t> </a:t>
            </a:r>
            <a:r>
              <a:rPr lang="sk-SK" dirty="0" err="1" smtClean="0"/>
              <a:t>well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b="1" dirty="0" smtClean="0"/>
              <a:t> </a:t>
            </a:r>
            <a:r>
              <a:rPr lang="sk-SK" b="1" dirty="0" err="1" smtClean="0"/>
              <a:t>was</a:t>
            </a:r>
            <a:r>
              <a:rPr lang="sk-SK" b="1" dirty="0" smtClean="0"/>
              <a:t> </a:t>
            </a:r>
            <a:r>
              <a:rPr lang="sk-SK" dirty="0" err="1" smtClean="0"/>
              <a:t>watching</a:t>
            </a:r>
            <a:r>
              <a:rPr lang="sk-SK" dirty="0" smtClean="0"/>
              <a:t> a </a:t>
            </a:r>
            <a:r>
              <a:rPr lang="sk-SK" dirty="0" err="1" smtClean="0"/>
              <a:t>movie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government</a:t>
            </a:r>
            <a:r>
              <a:rPr lang="sk-SK" b="1" dirty="0" smtClean="0"/>
              <a:t> has/</a:t>
            </a:r>
            <a:r>
              <a:rPr lang="sk-SK" b="1" dirty="0" err="1" smtClean="0"/>
              <a:t>have</a:t>
            </a:r>
            <a:r>
              <a:rPr lang="sk-SK" b="1" dirty="0" smtClean="0"/>
              <a:t> </a:t>
            </a:r>
            <a:r>
              <a:rPr lang="sk-SK" dirty="0" err="1" smtClean="0"/>
              <a:t>agreed</a:t>
            </a:r>
            <a:r>
              <a:rPr lang="sk-SK" dirty="0" smtClean="0"/>
              <a:t> on </a:t>
            </a:r>
            <a:r>
              <a:rPr lang="sk-SK" dirty="0" err="1" smtClean="0"/>
              <a:t>reductions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taxes</a:t>
            </a:r>
            <a:r>
              <a:rPr lang="sk-SK" dirty="0" smtClean="0"/>
              <a:t>. 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Subject</a:t>
            </a:r>
            <a:r>
              <a:rPr lang="sk-SK" dirty="0" smtClean="0"/>
              <a:t> - </a:t>
            </a:r>
            <a:r>
              <a:rPr lang="sk-SK" dirty="0" err="1" smtClean="0"/>
              <a:t>determines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number</a:t>
            </a:r>
            <a:r>
              <a:rPr lang="sk-SK" dirty="0" smtClean="0"/>
              <a:t>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NPs</a:t>
            </a:r>
            <a:r>
              <a:rPr lang="sk-SK" dirty="0" smtClean="0"/>
              <a:t> </a:t>
            </a:r>
            <a:r>
              <a:rPr lang="sk-SK" dirty="0" err="1" smtClean="0"/>
              <a:t>expressing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r>
              <a:rPr lang="sk-SK" dirty="0" smtClean="0"/>
              <a:t> and </a:t>
            </a:r>
            <a:r>
              <a:rPr lang="sk-SK" dirty="0" err="1" smtClean="0"/>
              <a:t>reflexive</a:t>
            </a:r>
            <a:r>
              <a:rPr lang="sk-SK" dirty="0" smtClean="0"/>
              <a:t> </a:t>
            </a:r>
            <a:r>
              <a:rPr lang="sk-SK" dirty="0" err="1" smtClean="0"/>
              <a:t>pronouns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Mr</a:t>
            </a:r>
            <a:r>
              <a:rPr lang="sk-SK" b="1" dirty="0" smtClean="0"/>
              <a:t>. and </a:t>
            </a:r>
            <a:r>
              <a:rPr lang="sk-SK" b="1" dirty="0" err="1" smtClean="0"/>
              <a:t>Mrs</a:t>
            </a:r>
            <a:r>
              <a:rPr lang="sk-SK" b="1" dirty="0" smtClean="0"/>
              <a:t>. </a:t>
            </a:r>
            <a:r>
              <a:rPr lang="sk-SK" b="1" dirty="0" err="1" smtClean="0"/>
              <a:t>Parker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best</a:t>
            </a:r>
            <a:r>
              <a:rPr lang="sk-SK" dirty="0" smtClean="0"/>
              <a:t> </a:t>
            </a:r>
            <a:r>
              <a:rPr lang="sk-SK" dirty="0" err="1" smtClean="0"/>
              <a:t>neighbours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did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notice</a:t>
            </a:r>
            <a:r>
              <a:rPr lang="sk-SK" dirty="0" smtClean="0"/>
              <a:t> </a:t>
            </a:r>
            <a:r>
              <a:rPr lang="sk-SK" b="1" dirty="0" err="1" smtClean="0"/>
              <a:t>herself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mirror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Active</a:t>
            </a:r>
            <a:r>
              <a:rPr lang="sk-SK" dirty="0" smtClean="0"/>
              <a:t> and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 – </a:t>
            </a:r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subjects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delicious</a:t>
            </a:r>
            <a:r>
              <a:rPr lang="sk-SK" dirty="0" smtClean="0"/>
              <a:t> </a:t>
            </a:r>
            <a:r>
              <a:rPr lang="sk-SK" dirty="0" err="1" smtClean="0"/>
              <a:t>food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cooked</a:t>
            </a:r>
            <a:r>
              <a:rPr lang="sk-SK" dirty="0" smtClean="0"/>
              <a:t> </a:t>
            </a:r>
            <a:r>
              <a:rPr lang="sk-SK" b="1" dirty="0" smtClean="0"/>
              <a:t>by </a:t>
            </a:r>
            <a:r>
              <a:rPr lang="sk-SK" b="1" dirty="0" err="1" smtClean="0"/>
              <a:t>David</a:t>
            </a:r>
            <a:r>
              <a:rPr lang="sk-SK" dirty="0" smtClean="0"/>
              <a:t>. (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cooked</a:t>
            </a:r>
            <a:r>
              <a:rPr lang="sk-SK" dirty="0" smtClean="0"/>
              <a:t>...)</a:t>
            </a:r>
          </a:p>
          <a:p>
            <a:r>
              <a:rPr lang="sk-SK" dirty="0" smtClean="0"/>
              <a:t>S –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changed</a:t>
            </a:r>
            <a:r>
              <a:rPr lang="sk-SK" dirty="0" smtClean="0"/>
              <a:t> </a:t>
            </a:r>
            <a:r>
              <a:rPr lang="sk-SK" dirty="0" err="1" smtClean="0"/>
              <a:t>when</a:t>
            </a:r>
            <a:r>
              <a:rPr lang="sk-SK" dirty="0" smtClean="0"/>
              <a:t> </a:t>
            </a:r>
            <a:r>
              <a:rPr lang="sk-SK" dirty="0" err="1" smtClean="0"/>
              <a:t>we</a:t>
            </a:r>
            <a:r>
              <a:rPr lang="sk-SK" dirty="0" smtClean="0"/>
              <a:t> </a:t>
            </a:r>
            <a:r>
              <a:rPr lang="sk-SK" dirty="0" err="1" smtClean="0"/>
              <a:t>turn</a:t>
            </a:r>
            <a:r>
              <a:rPr lang="sk-SK" dirty="0" smtClean="0"/>
              <a:t> </a:t>
            </a:r>
            <a:r>
              <a:rPr lang="sk-SK" dirty="0" err="1" smtClean="0"/>
              <a:t>active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teacher</a:t>
            </a:r>
            <a:r>
              <a:rPr lang="sk-SK" b="1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student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student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 by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teacher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student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questioned</a:t>
            </a:r>
            <a:r>
              <a:rPr lang="sk-SK" dirty="0" smtClean="0"/>
              <a:t>. 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subject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active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omitted</a:t>
            </a:r>
            <a:r>
              <a:rPr lang="sk-SK" dirty="0" smtClean="0"/>
              <a:t> in </a:t>
            </a:r>
            <a:r>
              <a:rPr lang="sk-SK" dirty="0" err="1" smtClean="0"/>
              <a:t>passive</a:t>
            </a:r>
            <a:r>
              <a:rPr lang="sk-SK" dirty="0" smtClean="0"/>
              <a:t> v.)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Semantic</a:t>
            </a:r>
            <a:r>
              <a:rPr lang="sk-SK" dirty="0" smtClean="0"/>
              <a:t> role </a:t>
            </a:r>
            <a:r>
              <a:rPr lang="sk-SK" dirty="0" err="1" smtClean="0"/>
              <a:t>of</a:t>
            </a:r>
            <a:r>
              <a:rPr lang="sk-SK" dirty="0" smtClean="0"/>
              <a:t> S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transitive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,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denotes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Agent, </a:t>
            </a:r>
            <a:r>
              <a:rPr lang="sk-SK" dirty="0" err="1" smtClean="0"/>
              <a:t>initiatior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  <a:p>
            <a:r>
              <a:rPr lang="sk-SK" b="1" dirty="0" smtClean="0"/>
              <a:t>My </a:t>
            </a:r>
            <a:r>
              <a:rPr lang="sk-SK" b="1" dirty="0" err="1" smtClean="0"/>
              <a:t>elder</a:t>
            </a:r>
            <a:r>
              <a:rPr lang="sk-SK" b="1" dirty="0" smtClean="0"/>
              <a:t> </a:t>
            </a:r>
            <a:r>
              <a:rPr lang="sk-SK" b="1" dirty="0" err="1" smtClean="0"/>
              <a:t>brother</a:t>
            </a:r>
            <a:r>
              <a:rPr lang="sk-SK" b="1" dirty="0" smtClean="0"/>
              <a:t> </a:t>
            </a:r>
            <a:r>
              <a:rPr lang="sk-SK" dirty="0" err="1" smtClean="0"/>
              <a:t>gave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this</a:t>
            </a:r>
            <a:r>
              <a:rPr lang="sk-SK" dirty="0" smtClean="0"/>
              <a:t> </a:t>
            </a:r>
            <a:r>
              <a:rPr lang="sk-SK" dirty="0" err="1" smtClean="0"/>
              <a:t>purse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Inanimate</a:t>
            </a:r>
            <a:r>
              <a:rPr lang="sk-SK" dirty="0" smtClean="0"/>
              <a:t> </a:t>
            </a:r>
            <a:r>
              <a:rPr lang="sk-SK" dirty="0" err="1" smtClean="0"/>
              <a:t>causer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event</a:t>
            </a:r>
            <a:endParaRPr lang="sk-SK" dirty="0" smtClean="0"/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strong</a:t>
            </a:r>
            <a:r>
              <a:rPr lang="sk-SK" b="1" dirty="0" smtClean="0"/>
              <a:t> </a:t>
            </a:r>
            <a:r>
              <a:rPr lang="sk-SK" b="1" dirty="0" err="1" smtClean="0"/>
              <a:t>wind</a:t>
            </a:r>
            <a:r>
              <a:rPr lang="sk-SK" b="1" dirty="0" smtClean="0"/>
              <a:t> </a:t>
            </a:r>
            <a:r>
              <a:rPr lang="sk-SK" dirty="0" err="1" smtClean="0"/>
              <a:t>blew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/>
              <a:t> </a:t>
            </a:r>
            <a:r>
              <a:rPr lang="sk-SK" dirty="0" err="1" smtClean="0"/>
              <a:t>bycicles</a:t>
            </a:r>
            <a:r>
              <a:rPr lang="sk-SK" dirty="0" smtClean="0"/>
              <a:t> </a:t>
            </a:r>
            <a:r>
              <a:rPr lang="sk-SK" dirty="0" err="1" smtClean="0"/>
              <a:t>away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Instrument</a:t>
            </a:r>
            <a:r>
              <a:rPr lang="sk-SK" dirty="0" smtClean="0"/>
              <a:t> or </a:t>
            </a:r>
            <a:r>
              <a:rPr lang="sk-SK" dirty="0" err="1" smtClean="0"/>
              <a:t>means</a:t>
            </a:r>
            <a:r>
              <a:rPr lang="sk-SK" dirty="0" smtClean="0"/>
              <a:t> </a:t>
            </a:r>
            <a:r>
              <a:rPr lang="sk-SK" dirty="0" err="1" smtClean="0"/>
              <a:t>used</a:t>
            </a:r>
            <a:r>
              <a:rPr lang="sk-SK" dirty="0" smtClean="0"/>
              <a:t> by </a:t>
            </a:r>
            <a:r>
              <a:rPr lang="sk-SK" dirty="0" err="1" smtClean="0"/>
              <a:t>an</a:t>
            </a:r>
            <a:r>
              <a:rPr lang="sk-SK" dirty="0" smtClean="0"/>
              <a:t> agent</a:t>
            </a:r>
          </a:p>
          <a:p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b="1" dirty="0" err="1" smtClean="0"/>
              <a:t>hard</a:t>
            </a:r>
            <a:r>
              <a:rPr lang="sk-SK" b="1" dirty="0" smtClean="0"/>
              <a:t> </a:t>
            </a:r>
            <a:r>
              <a:rPr lang="sk-SK" b="1" dirty="0" err="1" smtClean="0"/>
              <a:t>work</a:t>
            </a:r>
            <a:r>
              <a:rPr lang="sk-SK" b="1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enable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to get a </a:t>
            </a:r>
            <a:r>
              <a:rPr lang="sk-SK" dirty="0" err="1" smtClean="0"/>
              <a:t>higher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subject</a:t>
            </a:r>
            <a:r>
              <a:rPr lang="sk-SK" b="1" dirty="0" smtClean="0"/>
              <a:t> </a:t>
            </a:r>
            <a:r>
              <a:rPr lang="sk-SK" b="1" dirty="0" err="1" smtClean="0"/>
              <a:t>as</a:t>
            </a:r>
            <a:r>
              <a:rPr lang="sk-SK" b="1" dirty="0" smtClean="0"/>
              <a:t> recipient in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action</a:t>
            </a:r>
            <a:r>
              <a:rPr lang="sk-SK" b="1" dirty="0" smtClean="0"/>
              <a:t> or state</a:t>
            </a:r>
          </a:p>
          <a:p>
            <a:r>
              <a:rPr lang="sk-SK" b="1" dirty="0" err="1" smtClean="0"/>
              <a:t>They</a:t>
            </a:r>
            <a:r>
              <a:rPr lang="sk-SK" b="1" dirty="0" smtClean="0"/>
              <a:t> </a:t>
            </a:r>
            <a:r>
              <a:rPr lang="sk-SK" dirty="0" err="1" smtClean="0"/>
              <a:t>own</a:t>
            </a:r>
            <a:r>
              <a:rPr lang="sk-SK" dirty="0" smtClean="0"/>
              <a:t> a </a:t>
            </a:r>
            <a:r>
              <a:rPr lang="sk-SK" dirty="0" err="1" smtClean="0"/>
              <a:t>house</a:t>
            </a:r>
            <a:r>
              <a:rPr lang="sk-SK" dirty="0" smtClean="0"/>
              <a:t> in </a:t>
            </a:r>
            <a:r>
              <a:rPr lang="sk-SK" dirty="0" err="1" smtClean="0"/>
              <a:t>Guilford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Robert</a:t>
            </a:r>
            <a:r>
              <a:rPr lang="sk-SK" dirty="0" smtClean="0"/>
              <a:t> has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asked</a:t>
            </a:r>
            <a:r>
              <a:rPr lang="sk-SK" dirty="0" smtClean="0"/>
              <a:t> </a:t>
            </a:r>
            <a:r>
              <a:rPr lang="sk-SK" dirty="0" err="1" smtClean="0"/>
              <a:t>several</a:t>
            </a:r>
            <a:r>
              <a:rPr lang="sk-SK" dirty="0" smtClean="0"/>
              <a:t> </a:t>
            </a:r>
            <a:r>
              <a:rPr lang="sk-SK" dirty="0" err="1" smtClean="0"/>
              <a:t>questions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Local</a:t>
            </a:r>
            <a:r>
              <a:rPr lang="sk-SK" b="1" dirty="0" smtClean="0"/>
              <a:t>, </a:t>
            </a:r>
            <a:r>
              <a:rPr lang="sk-SK" b="1" dirty="0" err="1" smtClean="0"/>
              <a:t>temporal</a:t>
            </a:r>
            <a:r>
              <a:rPr lang="sk-SK" b="1" dirty="0" smtClean="0"/>
              <a:t> and </a:t>
            </a:r>
            <a:r>
              <a:rPr lang="sk-SK" b="1" dirty="0" err="1" smtClean="0"/>
              <a:t>eventive</a:t>
            </a:r>
            <a:r>
              <a:rPr lang="sk-SK" b="1" dirty="0" smtClean="0"/>
              <a:t> </a:t>
            </a:r>
            <a:r>
              <a:rPr lang="sk-SK" b="1" dirty="0" err="1" smtClean="0"/>
              <a:t>subjects</a:t>
            </a:r>
            <a:endParaRPr lang="sk-SK" b="1" dirty="0" smtClean="0"/>
          </a:p>
          <a:p>
            <a:r>
              <a:rPr lang="sk-SK" b="1" dirty="0" err="1" smtClean="0"/>
              <a:t>Their</a:t>
            </a:r>
            <a:r>
              <a:rPr lang="sk-SK" b="1" dirty="0" smtClean="0"/>
              <a:t> </a:t>
            </a:r>
            <a:r>
              <a:rPr lang="sk-SK" b="1" dirty="0" err="1" smtClean="0"/>
              <a:t>garden</a:t>
            </a:r>
            <a:r>
              <a:rPr lang="sk-SK" b="1" dirty="0" smtClean="0"/>
              <a:t> </a:t>
            </a:r>
            <a:r>
              <a:rPr lang="sk-SK" dirty="0" err="1" smtClean="0"/>
              <a:t>looks</a:t>
            </a:r>
            <a:r>
              <a:rPr lang="sk-SK" dirty="0" smtClean="0"/>
              <a:t> </a:t>
            </a:r>
            <a:r>
              <a:rPr lang="sk-SK" dirty="0" err="1" smtClean="0"/>
              <a:t>like</a:t>
            </a:r>
            <a:r>
              <a:rPr lang="sk-SK" dirty="0" smtClean="0"/>
              <a:t> a park.</a:t>
            </a:r>
          </a:p>
          <a:p>
            <a:r>
              <a:rPr lang="sk-SK" b="1" dirty="0" err="1" smtClean="0"/>
              <a:t>Sunday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day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our</a:t>
            </a:r>
            <a:r>
              <a:rPr lang="sk-SK" dirty="0" smtClean="0"/>
              <a:t> </a:t>
            </a:r>
            <a:r>
              <a:rPr lang="sk-SK" dirty="0" err="1" smtClean="0"/>
              <a:t>family</a:t>
            </a:r>
            <a:r>
              <a:rPr lang="sk-SK" dirty="0" smtClean="0"/>
              <a:t> </a:t>
            </a:r>
            <a:r>
              <a:rPr lang="sk-SK" dirty="0" err="1" smtClean="0"/>
              <a:t>reunion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presentation</a:t>
            </a:r>
            <a:r>
              <a:rPr lang="sk-SK" dirty="0" smtClean="0"/>
              <a:t> </a:t>
            </a:r>
            <a:r>
              <a:rPr lang="sk-SK" dirty="0" err="1" smtClean="0"/>
              <a:t>will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in </a:t>
            </a:r>
            <a:r>
              <a:rPr lang="sk-SK" dirty="0" err="1" smtClean="0"/>
              <a:t>room</a:t>
            </a:r>
            <a:r>
              <a:rPr lang="sk-SK" dirty="0" smtClean="0"/>
              <a:t> no. 677.</a:t>
            </a:r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Realisations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 (</a:t>
            </a:r>
            <a:r>
              <a:rPr lang="sk-SK" dirty="0" err="1" smtClean="0"/>
              <a:t>except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NP and </a:t>
            </a:r>
            <a:r>
              <a:rPr lang="sk-SK" dirty="0" err="1" smtClean="0"/>
              <a:t>pronouns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err="1" smtClean="0"/>
              <a:t>Adjective</a:t>
            </a:r>
            <a:r>
              <a:rPr lang="sk-SK" b="1" dirty="0" smtClean="0"/>
              <a:t> </a:t>
            </a:r>
            <a:r>
              <a:rPr lang="sk-SK" b="1" dirty="0" err="1" smtClean="0"/>
              <a:t>Phrase</a:t>
            </a:r>
            <a:r>
              <a:rPr lang="sk-SK" b="1" dirty="0" smtClean="0"/>
              <a:t> – </a:t>
            </a:r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rich</a:t>
            </a:r>
            <a:r>
              <a:rPr lang="sk-SK" b="1" dirty="0" smtClean="0"/>
              <a:t> </a:t>
            </a:r>
            <a:r>
              <a:rPr lang="sk-SK" dirty="0" smtClean="0"/>
              <a:t>are </a:t>
            </a:r>
            <a:r>
              <a:rPr lang="sk-SK" dirty="0" err="1" smtClean="0"/>
              <a:t>getting</a:t>
            </a:r>
            <a:r>
              <a:rPr lang="sk-SK" dirty="0" smtClean="0"/>
              <a:t> </a:t>
            </a:r>
            <a:r>
              <a:rPr lang="sk-SK" dirty="0" err="1" smtClean="0"/>
              <a:t>richer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Adverbial</a:t>
            </a:r>
            <a:r>
              <a:rPr lang="sk-SK" b="1" dirty="0" smtClean="0"/>
              <a:t> P – </a:t>
            </a:r>
            <a:r>
              <a:rPr lang="sk-SK" b="1" dirty="0" err="1" smtClean="0"/>
              <a:t>Here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where</a:t>
            </a:r>
            <a:r>
              <a:rPr lang="sk-SK" dirty="0" smtClean="0"/>
              <a:t> I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go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Prepositional</a:t>
            </a:r>
            <a:r>
              <a:rPr lang="sk-SK" b="1" dirty="0" smtClean="0"/>
              <a:t> P – </a:t>
            </a:r>
            <a:r>
              <a:rPr lang="sk-SK" b="1" dirty="0" err="1" smtClean="0"/>
              <a:t>At</a:t>
            </a:r>
            <a:r>
              <a:rPr lang="sk-SK" b="1" dirty="0" smtClean="0"/>
              <a:t> a hotel </a:t>
            </a:r>
            <a:r>
              <a:rPr lang="sk-SK" dirty="0" err="1" smtClean="0"/>
              <a:t>costs</a:t>
            </a:r>
            <a:r>
              <a:rPr lang="sk-SK" dirty="0" smtClean="0"/>
              <a:t> </a:t>
            </a:r>
            <a:r>
              <a:rPr lang="sk-SK" dirty="0" err="1" smtClean="0"/>
              <a:t>much</a:t>
            </a:r>
            <a:r>
              <a:rPr lang="sk-SK" dirty="0" smtClean="0"/>
              <a:t> more </a:t>
            </a:r>
            <a:r>
              <a:rPr lang="sk-SK" dirty="0" err="1" smtClean="0"/>
              <a:t>than</a:t>
            </a:r>
            <a:r>
              <a:rPr lang="sk-SK" dirty="0" smtClean="0"/>
              <a:t> in a </a:t>
            </a:r>
            <a:r>
              <a:rPr lang="sk-SK" dirty="0" err="1" smtClean="0"/>
              <a:t>bungalow</a:t>
            </a:r>
            <a:r>
              <a:rPr lang="sk-SK" dirty="0" smtClean="0"/>
              <a:t>.</a:t>
            </a:r>
          </a:p>
          <a:p>
            <a:r>
              <a:rPr lang="sk-SK" b="1" dirty="0" err="1" smtClean="0"/>
              <a:t>Existenial</a:t>
            </a:r>
            <a:r>
              <a:rPr lang="sk-SK" b="1" dirty="0" smtClean="0"/>
              <a:t> ´</a:t>
            </a:r>
            <a:r>
              <a:rPr lang="sk-SK" b="1" dirty="0" err="1" smtClean="0"/>
              <a:t>there</a:t>
            </a:r>
            <a:r>
              <a:rPr lang="sk-SK" b="1" dirty="0" smtClean="0"/>
              <a:t>´ (</a:t>
            </a:r>
            <a:r>
              <a:rPr lang="sk-SK" b="1" dirty="0" err="1" smtClean="0"/>
              <a:t>expletive</a:t>
            </a:r>
            <a:r>
              <a:rPr lang="sk-SK" b="1" dirty="0" smtClean="0"/>
              <a:t>) </a:t>
            </a:r>
            <a:r>
              <a:rPr lang="sk-SK" dirty="0" smtClean="0"/>
              <a:t>- </a:t>
            </a:r>
            <a:r>
              <a:rPr lang="sk-SK" b="1" dirty="0" err="1" smtClean="0"/>
              <a:t>There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3 </a:t>
            </a:r>
            <a:r>
              <a:rPr lang="sk-SK" dirty="0" err="1" smtClean="0"/>
              <a:t>minutes</a:t>
            </a:r>
            <a:r>
              <a:rPr lang="sk-SK" dirty="0" smtClean="0"/>
              <a:t> </a:t>
            </a:r>
            <a:r>
              <a:rPr lang="sk-SK" dirty="0" err="1" smtClean="0"/>
              <a:t>left</a:t>
            </a:r>
            <a:r>
              <a:rPr lang="sk-SK" dirty="0" smtClean="0"/>
              <a:t>. (</a:t>
            </a:r>
            <a:r>
              <a:rPr lang="sk-SK" dirty="0" err="1" smtClean="0"/>
              <a:t>filling</a:t>
            </a:r>
            <a:r>
              <a:rPr lang="sk-SK" dirty="0" smtClean="0"/>
              <a:t> </a:t>
            </a:r>
            <a:r>
              <a:rPr lang="sk-SK" dirty="0" err="1" smtClean="0"/>
              <a:t>out</a:t>
            </a:r>
            <a:r>
              <a:rPr lang="sk-SK" dirty="0" smtClean="0"/>
              <a:t> </a:t>
            </a:r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Empty</a:t>
            </a:r>
            <a:r>
              <a:rPr lang="sk-SK" b="1" dirty="0" smtClean="0"/>
              <a:t> </a:t>
            </a:r>
            <a:r>
              <a:rPr lang="sk-SK" b="1" dirty="0" err="1" smtClean="0"/>
              <a:t>subject</a:t>
            </a:r>
            <a:r>
              <a:rPr lang="sk-SK" b="1" dirty="0" smtClean="0"/>
              <a:t> ´</a:t>
            </a:r>
            <a:r>
              <a:rPr lang="sk-SK" b="1" dirty="0" err="1" smtClean="0"/>
              <a:t>it</a:t>
            </a:r>
            <a:r>
              <a:rPr lang="sk-SK" b="1" dirty="0" smtClean="0"/>
              <a:t>´ -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a </a:t>
            </a:r>
            <a:r>
              <a:rPr lang="sk-SK" dirty="0" err="1" smtClean="0"/>
              <a:t>long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ago</a:t>
            </a:r>
            <a:r>
              <a:rPr lang="sk-SK" dirty="0" smtClean="0"/>
              <a:t>. (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refer</a:t>
            </a:r>
            <a:r>
              <a:rPr lang="sk-SK" dirty="0" smtClean="0"/>
              <a:t> to </a:t>
            </a:r>
            <a:r>
              <a:rPr lang="sk-SK" dirty="0" err="1" smtClean="0"/>
              <a:t>anything</a:t>
            </a:r>
            <a:r>
              <a:rPr lang="sk-SK" dirty="0" smtClean="0"/>
              <a:t> </a:t>
            </a:r>
            <a:r>
              <a:rPr lang="sk-SK" dirty="0" err="1" smtClean="0"/>
              <a:t>particular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Anticipatory</a:t>
            </a:r>
            <a:r>
              <a:rPr lang="sk-SK" dirty="0" smtClean="0"/>
              <a:t> ´</a:t>
            </a:r>
            <a:r>
              <a:rPr lang="sk-SK" dirty="0" err="1" smtClean="0"/>
              <a:t>it</a:t>
            </a:r>
            <a:r>
              <a:rPr lang="sk-SK" dirty="0" smtClean="0"/>
              <a:t>´ - </a:t>
            </a:r>
            <a:r>
              <a:rPr lang="sk-SK" b="1" dirty="0" err="1" smtClean="0"/>
              <a:t>It</a:t>
            </a:r>
            <a:r>
              <a:rPr lang="sk-SK" b="1" dirty="0" smtClean="0"/>
              <a:t> </a:t>
            </a:r>
            <a:r>
              <a:rPr lang="sk-SK" dirty="0" err="1" smtClean="0"/>
              <a:t>surprised</a:t>
            </a:r>
            <a:r>
              <a:rPr lang="sk-SK" dirty="0" smtClean="0"/>
              <a:t> </a:t>
            </a:r>
            <a:r>
              <a:rPr lang="sk-SK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won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match</a:t>
            </a:r>
            <a:r>
              <a:rPr lang="sk-SK" dirty="0" smtClean="0"/>
              <a:t>. (</a:t>
            </a:r>
            <a:r>
              <a:rPr lang="sk-SK" dirty="0" err="1" smtClean="0"/>
              <a:t>anticipating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postponed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r>
              <a:rPr lang="sk-SK" b="1" dirty="0" smtClean="0"/>
              <a:t> – </a:t>
            </a:r>
            <a:r>
              <a:rPr lang="sk-SK" b="1" dirty="0" err="1" smtClean="0"/>
              <a:t>What</a:t>
            </a:r>
            <a:r>
              <a:rPr lang="sk-SK" b="1" dirty="0" smtClean="0"/>
              <a:t> </a:t>
            </a:r>
            <a:r>
              <a:rPr lang="sk-SK" b="1" dirty="0" err="1" smtClean="0"/>
              <a:t>he</a:t>
            </a:r>
            <a:r>
              <a:rPr lang="sk-SK" b="1" dirty="0" smtClean="0"/>
              <a:t> </a:t>
            </a:r>
            <a:r>
              <a:rPr lang="sk-SK" b="1" dirty="0" err="1" smtClean="0"/>
              <a:t>told</a:t>
            </a:r>
            <a:r>
              <a:rPr lang="sk-SK" b="1" dirty="0" smtClean="0"/>
              <a:t> </a:t>
            </a:r>
            <a:r>
              <a:rPr lang="sk-SK" b="1" dirty="0" err="1" smtClean="0"/>
              <a:t>her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secret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Non- </a:t>
            </a:r>
            <a:r>
              <a:rPr lang="sk-SK" b="1" dirty="0" err="1" smtClean="0"/>
              <a:t>finite</a:t>
            </a:r>
            <a:r>
              <a:rPr lang="sk-SK" b="1" dirty="0" smtClean="0"/>
              <a:t> </a:t>
            </a:r>
            <a:r>
              <a:rPr lang="sk-SK" b="1" dirty="0" err="1" smtClean="0"/>
              <a:t>clauses</a:t>
            </a:r>
            <a:r>
              <a:rPr lang="sk-SK" b="1" dirty="0" smtClean="0"/>
              <a:t> – To </a:t>
            </a:r>
            <a:r>
              <a:rPr lang="sk-SK" b="1" dirty="0" err="1" smtClean="0"/>
              <a:t>smoke</a:t>
            </a:r>
            <a:r>
              <a:rPr lang="sk-SK" b="1" dirty="0" smtClean="0"/>
              <a:t> </a:t>
            </a:r>
            <a:r>
              <a:rPr lang="sk-SK" b="1" dirty="0" err="1" smtClean="0"/>
              <a:t>like</a:t>
            </a:r>
            <a:r>
              <a:rPr lang="sk-SK" b="1" dirty="0" smtClean="0"/>
              <a:t> </a:t>
            </a:r>
            <a:r>
              <a:rPr lang="sk-SK" b="1" dirty="0" err="1" smtClean="0"/>
              <a:t>this</a:t>
            </a:r>
            <a:r>
              <a:rPr lang="sk-SK" b="1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dangerous</a:t>
            </a:r>
            <a:r>
              <a:rPr lang="sk-SK" dirty="0" smtClean="0"/>
              <a:t>/</a:t>
            </a:r>
            <a:r>
              <a:rPr lang="sk-SK" b="1" dirty="0" err="1" smtClean="0"/>
              <a:t>Playing</a:t>
            </a:r>
            <a:r>
              <a:rPr lang="sk-SK" b="1" dirty="0" smtClean="0"/>
              <a:t> </a:t>
            </a:r>
            <a:r>
              <a:rPr lang="sk-SK" b="1" dirty="0" err="1" smtClean="0"/>
              <a:t>tennis</a:t>
            </a:r>
            <a:r>
              <a:rPr lang="sk-SK" b="1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thing</a:t>
            </a:r>
            <a:r>
              <a:rPr lang="sk-SK" dirty="0" smtClean="0"/>
              <a:t> </a:t>
            </a:r>
            <a:r>
              <a:rPr lang="sk-SK" dirty="0" err="1" smtClean="0"/>
              <a:t>he</a:t>
            </a:r>
            <a:r>
              <a:rPr lang="sk-SK" dirty="0" smtClean="0"/>
              <a:t> </a:t>
            </a:r>
            <a:r>
              <a:rPr lang="sk-SK" dirty="0" err="1" smtClean="0"/>
              <a:t>enjoyed</a:t>
            </a:r>
            <a:r>
              <a:rPr lang="sk-SK" dirty="0" smtClean="0"/>
              <a:t>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Principal</a:t>
            </a:r>
            <a:r>
              <a:rPr lang="sk-SK" dirty="0" smtClean="0"/>
              <a:t> </a:t>
            </a:r>
            <a:r>
              <a:rPr lang="sk-SK" dirty="0" err="1" smtClean="0"/>
              <a:t>structures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sentences</a:t>
            </a:r>
            <a:r>
              <a:rPr lang="sk-SK" dirty="0" smtClean="0"/>
              <a:t> are </a:t>
            </a:r>
            <a:r>
              <a:rPr lang="sk-SK" dirty="0" err="1" smtClean="0"/>
              <a:t>composed</a:t>
            </a:r>
            <a:endParaRPr lang="sk-SK" dirty="0" smtClean="0"/>
          </a:p>
          <a:p>
            <a:r>
              <a:rPr lang="sk-SK" dirty="0" err="1" smtClean="0"/>
              <a:t>Unit</a:t>
            </a:r>
            <a:r>
              <a:rPr lang="sk-SK" dirty="0" smtClean="0"/>
              <a:t> </a:t>
            </a:r>
            <a:r>
              <a:rPr lang="sk-SK" dirty="0" err="1" smtClean="0"/>
              <a:t>structured</a:t>
            </a:r>
            <a:r>
              <a:rPr lang="sk-SK" dirty="0" smtClean="0"/>
              <a:t> </a:t>
            </a:r>
            <a:r>
              <a:rPr lang="sk-SK" dirty="0" err="1" smtClean="0"/>
              <a:t>around</a:t>
            </a:r>
            <a:r>
              <a:rPr lang="sk-SK" dirty="0" smtClean="0"/>
              <a:t> a VP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group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related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endParaRPr lang="sk-SK" dirty="0" smtClean="0"/>
          </a:p>
          <a:p>
            <a:r>
              <a:rPr lang="sk-SK" dirty="0" err="1" smtClean="0"/>
              <a:t>Containing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smtClean="0"/>
              <a:t>A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Obligatory</a:t>
            </a:r>
            <a:r>
              <a:rPr lang="sk-SK" dirty="0" smtClean="0"/>
              <a:t> element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explicit</a:t>
            </a:r>
            <a:endParaRPr lang="sk-SK" dirty="0" smtClean="0"/>
          </a:p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variety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r>
              <a:rPr lang="sk-SK" dirty="0" smtClean="0"/>
              <a:t> and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N, NP...</a:t>
            </a:r>
          </a:p>
          <a:p>
            <a:r>
              <a:rPr lang="sk-SK" dirty="0" err="1" smtClean="0"/>
              <a:t>Referring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doer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endParaRPr lang="sk-SK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 smtClean="0"/>
              <a:t>Completer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Follows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in </a:t>
            </a:r>
            <a:r>
              <a:rPr lang="sk-SK" dirty="0" err="1" smtClean="0"/>
              <a:t>declarative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– ´</a:t>
            </a:r>
            <a:r>
              <a:rPr lang="sk-SK" dirty="0" err="1" smtClean="0"/>
              <a:t>do-er</a:t>
            </a:r>
            <a:r>
              <a:rPr lang="sk-SK" dirty="0" smtClean="0"/>
              <a:t>´ or ´</a:t>
            </a:r>
            <a:r>
              <a:rPr lang="sk-SK" dirty="0" err="1" smtClean="0"/>
              <a:t>be-er</a:t>
            </a:r>
            <a:r>
              <a:rPr lang="sk-SK" dirty="0" smtClean="0"/>
              <a:t>´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Predicate</a:t>
            </a:r>
            <a:r>
              <a:rPr lang="sk-SK" dirty="0" smtClean="0"/>
              <a:t> – </a:t>
            </a:r>
            <a:r>
              <a:rPr lang="sk-SK" dirty="0" err="1" smtClean="0"/>
              <a:t>does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rest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work</a:t>
            </a:r>
            <a:endParaRPr lang="sk-SK" dirty="0" smtClean="0"/>
          </a:p>
          <a:p>
            <a:r>
              <a:rPr lang="sk-SK" dirty="0" err="1" smtClean="0"/>
              <a:t>Verbal</a:t>
            </a:r>
            <a:r>
              <a:rPr lang="sk-SK" dirty="0" smtClean="0"/>
              <a:t> </a:t>
            </a:r>
            <a:r>
              <a:rPr lang="sk-SK" dirty="0" err="1" smtClean="0"/>
              <a:t>component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Reflects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time</a:t>
            </a:r>
            <a:r>
              <a:rPr lang="sk-SK" dirty="0" smtClean="0"/>
              <a:t> (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), </a:t>
            </a:r>
            <a:r>
              <a:rPr lang="sk-SK" dirty="0" err="1" smtClean="0"/>
              <a:t>specifies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phases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process</a:t>
            </a:r>
            <a:r>
              <a:rPr lang="sk-SK" dirty="0" smtClean="0"/>
              <a:t>, </a:t>
            </a:r>
            <a:r>
              <a:rPr lang="sk-SK" dirty="0" err="1" smtClean="0"/>
              <a:t>offers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speaker a </a:t>
            </a:r>
            <a:r>
              <a:rPr lang="sk-SK" dirty="0" err="1" smtClean="0"/>
              <a:t>choice</a:t>
            </a:r>
            <a:r>
              <a:rPr lang="sk-SK" dirty="0" smtClean="0"/>
              <a:t> to </a:t>
            </a:r>
            <a:r>
              <a:rPr lang="sk-SK" dirty="0" err="1" smtClean="0"/>
              <a:t>organize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message</a:t>
            </a:r>
            <a:r>
              <a:rPr lang="sk-SK" dirty="0" smtClean="0"/>
              <a:t> (</a:t>
            </a:r>
            <a:r>
              <a:rPr lang="sk-SK" dirty="0" err="1" smtClean="0"/>
              <a:t>active</a:t>
            </a:r>
            <a:r>
              <a:rPr lang="sk-SK" dirty="0" smtClean="0"/>
              <a:t>/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b="1" dirty="0" err="1" smtClean="0"/>
              <a:t>is</a:t>
            </a:r>
            <a:r>
              <a:rPr lang="sk-SK" b="1" dirty="0" smtClean="0"/>
              <a:t> </a:t>
            </a:r>
            <a:r>
              <a:rPr lang="sk-SK" b="1" dirty="0" err="1" smtClean="0"/>
              <a:t>being</a:t>
            </a:r>
            <a:r>
              <a:rPr lang="sk-SK" b="1" dirty="0" smtClean="0"/>
              <a:t> </a:t>
            </a:r>
            <a:r>
              <a:rPr lang="sk-SK" dirty="0" err="1" smtClean="0"/>
              <a:t>examined</a:t>
            </a:r>
            <a:r>
              <a:rPr lang="sk-SK" dirty="0"/>
              <a:t> </a:t>
            </a:r>
            <a:r>
              <a:rPr lang="sk-SK" dirty="0" err="1" smtClean="0"/>
              <a:t>at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moment.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present</a:t>
            </a:r>
            <a:r>
              <a:rPr lang="sk-SK" dirty="0" smtClean="0"/>
              <a:t> </a:t>
            </a:r>
            <a:r>
              <a:rPr lang="sk-SK" dirty="0" err="1" smtClean="0"/>
              <a:t>tense</a:t>
            </a:r>
            <a:r>
              <a:rPr lang="sk-SK" dirty="0" smtClean="0"/>
              <a:t>, </a:t>
            </a:r>
            <a:r>
              <a:rPr lang="sk-SK" dirty="0" err="1" smtClean="0"/>
              <a:t>progressive</a:t>
            </a:r>
            <a:r>
              <a:rPr lang="sk-SK" dirty="0" smtClean="0"/>
              <a:t> </a:t>
            </a:r>
            <a:r>
              <a:rPr lang="sk-SK" dirty="0" err="1" smtClean="0"/>
              <a:t>aspect</a:t>
            </a:r>
            <a:r>
              <a:rPr lang="sk-SK" dirty="0" smtClean="0"/>
              <a:t>, </a:t>
            </a:r>
            <a:r>
              <a:rPr lang="sk-SK" dirty="0" err="1" smtClean="0"/>
              <a:t>passive</a:t>
            </a:r>
            <a:r>
              <a:rPr lang="sk-SK" dirty="0" smtClean="0"/>
              <a:t> </a:t>
            </a:r>
            <a:r>
              <a:rPr lang="sk-SK" dirty="0" err="1" smtClean="0"/>
              <a:t>voice</a:t>
            </a:r>
            <a:r>
              <a:rPr lang="sk-SK" dirty="0" smtClean="0"/>
              <a:t>, </a:t>
            </a:r>
            <a:r>
              <a:rPr lang="sk-SK" dirty="0" err="1" smtClean="0"/>
              <a:t>process</a:t>
            </a:r>
            <a:r>
              <a:rPr lang="sk-SK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examine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broken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:</a:t>
            </a:r>
          </a:p>
          <a:p>
            <a:r>
              <a:rPr lang="sk-SK" dirty="0" smtClean="0"/>
              <a:t>VP and </a:t>
            </a:r>
            <a:r>
              <a:rPr lang="sk-SK" dirty="0" err="1" smtClean="0"/>
              <a:t>number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Objects</a:t>
            </a:r>
            <a:r>
              <a:rPr lang="sk-SK" dirty="0" smtClean="0"/>
              <a:t>, </a:t>
            </a:r>
            <a:r>
              <a:rPr lang="sk-SK" dirty="0" err="1" smtClean="0"/>
              <a:t>complements</a:t>
            </a:r>
            <a:r>
              <a:rPr lang="sk-SK" dirty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adverbials</a:t>
            </a:r>
            <a:r>
              <a:rPr lang="sk-SK" dirty="0" smtClean="0"/>
              <a:t>, </a:t>
            </a:r>
            <a:r>
              <a:rPr lang="sk-SK" dirty="0" err="1" smtClean="0"/>
              <a:t>e.g</a:t>
            </a:r>
            <a:r>
              <a:rPr lang="sk-SK" dirty="0" smtClean="0"/>
              <a:t>.: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girls</a:t>
            </a:r>
            <a:r>
              <a:rPr lang="sk-SK" dirty="0" smtClean="0"/>
              <a:t> </a:t>
            </a:r>
            <a:r>
              <a:rPr lang="sk-SK" dirty="0" err="1" smtClean="0"/>
              <a:t>were</a:t>
            </a:r>
            <a:r>
              <a:rPr lang="sk-SK" dirty="0" smtClean="0"/>
              <a:t> </a:t>
            </a:r>
            <a:r>
              <a:rPr lang="sk-SK" dirty="0" err="1" smtClean="0"/>
              <a:t>singing</a:t>
            </a:r>
            <a:r>
              <a:rPr lang="sk-SK" dirty="0" smtClean="0"/>
              <a:t> a </a:t>
            </a:r>
            <a:r>
              <a:rPr lang="sk-SK" dirty="0" err="1" smtClean="0"/>
              <a:t>pop-song</a:t>
            </a:r>
            <a:r>
              <a:rPr lang="sk-SK" dirty="0" smtClean="0"/>
              <a:t>. (O)</a:t>
            </a:r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looks</a:t>
            </a:r>
            <a:r>
              <a:rPr lang="sk-SK" dirty="0" smtClean="0"/>
              <a:t> </a:t>
            </a:r>
            <a:r>
              <a:rPr lang="sk-SK" dirty="0" err="1" smtClean="0"/>
              <a:t>nice</a:t>
            </a:r>
            <a:r>
              <a:rPr lang="sk-SK" dirty="0" smtClean="0"/>
              <a:t>. (C)</a:t>
            </a:r>
          </a:p>
          <a:p>
            <a:r>
              <a:rPr lang="sk-SK" dirty="0" err="1" smtClean="0"/>
              <a:t>She</a:t>
            </a:r>
            <a:r>
              <a:rPr lang="sk-SK" dirty="0" smtClean="0"/>
              <a:t> </a:t>
            </a:r>
            <a:r>
              <a:rPr lang="sk-SK" dirty="0" err="1" smtClean="0"/>
              <a:t>took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easy</a:t>
            </a:r>
            <a:r>
              <a:rPr lang="sk-SK" dirty="0" smtClean="0"/>
              <a:t>. (A)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a </a:t>
            </a:r>
            <a:r>
              <a:rPr lang="sk-SK" dirty="0" err="1" smtClean="0"/>
              <a:t>book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John</a:t>
            </a:r>
            <a:r>
              <a:rPr lang="sk-SK" dirty="0" smtClean="0"/>
              <a:t> –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a </a:t>
            </a:r>
            <a:r>
              <a:rPr lang="sk-SK" dirty="0" err="1" smtClean="0"/>
              <a:t>book</a:t>
            </a:r>
            <a:r>
              <a:rPr lang="sk-SK" dirty="0" smtClean="0"/>
              <a:t> – </a:t>
            </a:r>
            <a:r>
              <a:rPr lang="sk-SK" dirty="0" err="1" smtClean="0"/>
              <a:t>Predicate</a:t>
            </a:r>
            <a:endParaRPr lang="sk-SK" dirty="0" smtClean="0"/>
          </a:p>
          <a:p>
            <a:r>
              <a:rPr lang="sk-SK" dirty="0" err="1"/>
              <a:t>i</a:t>
            </a:r>
            <a:r>
              <a:rPr lang="sk-SK" dirty="0" err="1" smtClean="0"/>
              <a:t>s</a:t>
            </a:r>
            <a:r>
              <a:rPr lang="sk-SK" dirty="0" smtClean="0"/>
              <a:t> </a:t>
            </a:r>
            <a:r>
              <a:rPr lang="sk-SK" dirty="0" err="1" smtClean="0"/>
              <a:t>reading</a:t>
            </a:r>
            <a:r>
              <a:rPr lang="sk-SK" dirty="0" smtClean="0"/>
              <a:t> – VP</a:t>
            </a:r>
          </a:p>
          <a:p>
            <a:r>
              <a:rPr lang="sk-SK" dirty="0"/>
              <a:t>a</a:t>
            </a:r>
            <a:r>
              <a:rPr lang="sk-SK" dirty="0" smtClean="0"/>
              <a:t> </a:t>
            </a:r>
            <a:r>
              <a:rPr lang="sk-SK" dirty="0" err="1" smtClean="0"/>
              <a:t>book</a:t>
            </a:r>
            <a:r>
              <a:rPr lang="sk-SK" dirty="0" smtClean="0"/>
              <a:t> – </a:t>
            </a:r>
            <a:r>
              <a:rPr lang="sk-SK" dirty="0" err="1" smtClean="0"/>
              <a:t>Object</a:t>
            </a:r>
            <a:endParaRPr lang="sk-SK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´</a:t>
            </a:r>
            <a:r>
              <a:rPr lang="sk-SK" dirty="0" err="1" smtClean="0"/>
              <a:t>be</a:t>
            </a:r>
            <a:r>
              <a:rPr lang="sk-SK" dirty="0" smtClean="0"/>
              <a:t>´ - Linda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beautiful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Linking</a:t>
            </a:r>
            <a:r>
              <a:rPr lang="sk-SK" dirty="0" smtClean="0"/>
              <a:t> or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Connecting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its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copular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Senses</a:t>
            </a:r>
            <a:r>
              <a:rPr lang="sk-SK" dirty="0" smtClean="0"/>
              <a:t> (</a:t>
            </a:r>
            <a:r>
              <a:rPr lang="sk-SK" dirty="0" err="1" smtClean="0"/>
              <a:t>look</a:t>
            </a:r>
            <a:r>
              <a:rPr lang="sk-SK" dirty="0" smtClean="0"/>
              <a:t>, </a:t>
            </a:r>
            <a:r>
              <a:rPr lang="sk-SK" dirty="0" err="1" smtClean="0"/>
              <a:t>sound</a:t>
            </a:r>
            <a:r>
              <a:rPr lang="sk-SK" dirty="0" smtClean="0"/>
              <a:t>, </a:t>
            </a:r>
            <a:r>
              <a:rPr lang="sk-SK" dirty="0" err="1" smtClean="0"/>
              <a:t>smell</a:t>
            </a:r>
            <a:r>
              <a:rPr lang="sk-SK" dirty="0" smtClean="0"/>
              <a:t>, </a:t>
            </a:r>
            <a:r>
              <a:rPr lang="sk-SK" dirty="0" err="1" smtClean="0"/>
              <a:t>fell</a:t>
            </a:r>
            <a:r>
              <a:rPr lang="sk-SK" dirty="0" smtClean="0"/>
              <a:t>, taste)</a:t>
            </a:r>
          </a:p>
          <a:p>
            <a:r>
              <a:rPr lang="sk-SK" dirty="0" smtClean="0"/>
              <a:t>A state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(</a:t>
            </a:r>
            <a:r>
              <a:rPr lang="sk-SK" dirty="0" err="1" smtClean="0"/>
              <a:t>appear</a:t>
            </a:r>
            <a:r>
              <a:rPr lang="sk-SK" dirty="0" smtClean="0"/>
              <a:t>, </a:t>
            </a:r>
            <a:r>
              <a:rPr lang="sk-SK" dirty="0" err="1" smtClean="0"/>
              <a:t>seem</a:t>
            </a:r>
            <a:r>
              <a:rPr lang="sk-SK" dirty="0" smtClean="0"/>
              <a:t>, </a:t>
            </a:r>
            <a:r>
              <a:rPr lang="sk-SK" dirty="0" err="1" smtClean="0"/>
              <a:t>become</a:t>
            </a:r>
            <a:r>
              <a:rPr lang="sk-SK" dirty="0" smtClean="0"/>
              <a:t>, </a:t>
            </a:r>
            <a:r>
              <a:rPr lang="sk-SK" dirty="0" err="1" smtClean="0"/>
              <a:t>grow</a:t>
            </a:r>
            <a:r>
              <a:rPr lang="sk-SK" dirty="0" smtClean="0"/>
              <a:t>, </a:t>
            </a:r>
            <a:r>
              <a:rPr lang="sk-SK" dirty="0" err="1" smtClean="0"/>
              <a:t>turn</a:t>
            </a:r>
            <a:r>
              <a:rPr lang="sk-SK" dirty="0" smtClean="0"/>
              <a:t>, prove, </a:t>
            </a:r>
            <a:r>
              <a:rPr lang="sk-SK" dirty="0" err="1" smtClean="0"/>
              <a:t>remain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Linking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 </a:t>
            </a:r>
            <a:r>
              <a:rPr lang="sk-SK" dirty="0" err="1" smtClean="0"/>
              <a:t>followed</a:t>
            </a:r>
            <a:r>
              <a:rPr lang="sk-SK" dirty="0" smtClean="0"/>
              <a:t> by: </a:t>
            </a:r>
            <a:r>
              <a:rPr lang="sk-SK" dirty="0" err="1" smtClean="0"/>
              <a:t>noun</a:t>
            </a:r>
            <a:r>
              <a:rPr lang="sk-SK" dirty="0" smtClean="0"/>
              <a:t> or </a:t>
            </a:r>
            <a:r>
              <a:rPr lang="sk-SK" dirty="0" err="1" smtClean="0"/>
              <a:t>adjective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 (</a:t>
            </a:r>
            <a:r>
              <a:rPr lang="sk-SK" dirty="0" err="1" smtClean="0"/>
              <a:t>David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dentist</a:t>
            </a:r>
            <a:r>
              <a:rPr lang="sk-SK" dirty="0" smtClean="0"/>
              <a:t>/</a:t>
            </a:r>
            <a:r>
              <a:rPr lang="sk-SK" dirty="0" err="1" smtClean="0"/>
              <a:t>He</a:t>
            </a:r>
            <a:r>
              <a:rPr lang="sk-SK" dirty="0" smtClean="0"/>
              <a:t> has </a:t>
            </a:r>
            <a:r>
              <a:rPr lang="sk-SK" dirty="0" err="1" smtClean="0"/>
              <a:t>grown</a:t>
            </a:r>
            <a:r>
              <a:rPr lang="sk-SK" dirty="0" smtClean="0"/>
              <a:t> </a:t>
            </a:r>
            <a:r>
              <a:rPr lang="sk-SK" dirty="0" err="1" smtClean="0"/>
              <a:t>old</a:t>
            </a:r>
            <a:r>
              <a:rPr lang="sk-SK" dirty="0" smtClean="0"/>
              <a:t>)</a:t>
            </a:r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Different</a:t>
            </a:r>
            <a:r>
              <a:rPr lang="sk-SK" dirty="0" smtClean="0"/>
              <a:t> </a:t>
            </a:r>
            <a:r>
              <a:rPr lang="sk-SK" dirty="0" err="1" smtClean="0"/>
              <a:t>kinds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Simple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r>
              <a:rPr lang="sk-SK" b="1" dirty="0"/>
              <a:t> </a:t>
            </a:r>
            <a:r>
              <a:rPr lang="sk-SK" dirty="0" smtClean="0"/>
              <a:t>– </a:t>
            </a:r>
            <a:r>
              <a:rPr lang="sk-SK" dirty="0" err="1" smtClean="0"/>
              <a:t>only</a:t>
            </a:r>
            <a:r>
              <a:rPr lang="sk-SK" dirty="0" smtClean="0"/>
              <a:t>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, VP or </a:t>
            </a:r>
            <a:r>
              <a:rPr lang="sk-SK" dirty="0" err="1" smtClean="0"/>
              <a:t>compound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: 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dirty="0" err="1" smtClean="0"/>
              <a:t>melted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has </a:t>
            </a:r>
            <a:r>
              <a:rPr lang="sk-SK" dirty="0" err="1" smtClean="0"/>
              <a:t>been</a:t>
            </a:r>
            <a:r>
              <a:rPr lang="sk-SK" dirty="0" smtClean="0"/>
              <a:t> </a:t>
            </a:r>
            <a:r>
              <a:rPr lang="sk-SK" dirty="0" err="1" smtClean="0"/>
              <a:t>melting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 smtClean="0"/>
              <a:t>The</a:t>
            </a:r>
            <a:r>
              <a:rPr lang="sk-SK" b="1" dirty="0" smtClean="0"/>
              <a:t> </a:t>
            </a:r>
            <a:r>
              <a:rPr lang="sk-SK" b="1" dirty="0" err="1" smtClean="0"/>
              <a:t>compound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two</a:t>
            </a:r>
            <a:r>
              <a:rPr lang="sk-SK" dirty="0" smtClean="0"/>
              <a:t> or more </a:t>
            </a:r>
            <a:r>
              <a:rPr lang="sk-SK" dirty="0" err="1" smtClean="0"/>
              <a:t>predicates</a:t>
            </a:r>
            <a:r>
              <a:rPr lang="sk-SK" dirty="0" smtClean="0"/>
              <a:t> </a:t>
            </a:r>
            <a:r>
              <a:rPr lang="sk-SK" dirty="0" err="1" smtClean="0"/>
              <a:t>connected</a:t>
            </a:r>
            <a:r>
              <a:rPr lang="sk-SK" dirty="0" smtClean="0"/>
              <a:t>):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b="1" dirty="0" err="1" smtClean="0"/>
              <a:t>began</a:t>
            </a:r>
            <a:r>
              <a:rPr lang="sk-SK" dirty="0" smtClean="0"/>
              <a:t> to </a:t>
            </a:r>
            <a:r>
              <a:rPr lang="sk-SK" dirty="0" err="1" smtClean="0"/>
              <a:t>slip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mountainside</a:t>
            </a:r>
            <a:r>
              <a:rPr lang="sk-SK" dirty="0" smtClean="0"/>
              <a:t> </a:t>
            </a:r>
            <a:r>
              <a:rPr lang="sk-SK" u="sng" dirty="0" smtClean="0"/>
              <a:t>and </a:t>
            </a:r>
            <a:r>
              <a:rPr lang="sk-SK" dirty="0" err="1" smtClean="0"/>
              <a:t>eventually</a:t>
            </a:r>
            <a:r>
              <a:rPr lang="sk-SK" dirty="0" smtClean="0"/>
              <a:t> </a:t>
            </a:r>
            <a:r>
              <a:rPr lang="sk-SK" b="1" dirty="0" err="1" smtClean="0"/>
              <a:t>crushed</a:t>
            </a:r>
            <a:r>
              <a:rPr lang="sk-SK" dirty="0" smtClean="0"/>
              <a:t> </a:t>
            </a:r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buildings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 </a:t>
            </a:r>
            <a:r>
              <a:rPr lang="sk-SK" b="1" dirty="0" err="1" smtClean="0"/>
              <a:t>complete</a:t>
            </a:r>
            <a:r>
              <a:rPr lang="sk-SK" b="1" dirty="0" smtClean="0"/>
              <a:t> </a:t>
            </a:r>
            <a:r>
              <a:rPr lang="sk-SK" b="1" dirty="0" err="1" smtClean="0"/>
              <a:t>predicate</a:t>
            </a:r>
            <a:endParaRPr lang="sk-SK" b="1" dirty="0" smtClean="0"/>
          </a:p>
          <a:p>
            <a:r>
              <a:rPr lang="sk-SK" dirty="0" err="1" smtClean="0"/>
              <a:t>Verb</a:t>
            </a:r>
            <a:r>
              <a:rPr lang="sk-SK" dirty="0" smtClean="0"/>
              <a:t> and </a:t>
            </a:r>
            <a:r>
              <a:rPr lang="sk-SK" dirty="0" err="1" smtClean="0"/>
              <a:t>accompanying</a:t>
            </a:r>
            <a:r>
              <a:rPr lang="sk-SK" dirty="0" smtClean="0"/>
              <a:t> </a:t>
            </a:r>
            <a:r>
              <a:rPr lang="sk-SK" dirty="0" err="1" smtClean="0"/>
              <a:t>modifiers</a:t>
            </a:r>
            <a:r>
              <a:rPr lang="sk-SK" dirty="0" smtClean="0"/>
              <a:t> </a:t>
            </a:r>
            <a:r>
              <a:rPr lang="sk-SK" dirty="0" err="1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words</a:t>
            </a:r>
            <a:endParaRPr lang="sk-SK" dirty="0" smtClean="0"/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slow</a:t>
            </a:r>
            <a:r>
              <a:rPr lang="sk-SK" dirty="0" smtClean="0"/>
              <a:t> </a:t>
            </a:r>
            <a:r>
              <a:rPr lang="sk-SK" dirty="0" err="1" smtClean="0"/>
              <a:t>moving</a:t>
            </a:r>
            <a:r>
              <a:rPr lang="sk-SK" dirty="0" smtClean="0"/>
              <a:t> </a:t>
            </a:r>
            <a:r>
              <a:rPr lang="sk-SK" dirty="0" err="1" smtClean="0"/>
              <a:t>glacier</a:t>
            </a:r>
            <a:r>
              <a:rPr lang="sk-SK" dirty="0" smtClean="0"/>
              <a:t> </a:t>
            </a:r>
            <a:r>
              <a:rPr lang="sk-SK" b="1" dirty="0" err="1" smtClean="0"/>
              <a:t>wiped</a:t>
            </a:r>
            <a:r>
              <a:rPr lang="sk-SK" b="1" dirty="0" smtClean="0"/>
              <a:t> </a:t>
            </a:r>
            <a:r>
              <a:rPr lang="sk-SK" b="1" dirty="0" err="1" smtClean="0"/>
              <a:t>out</a:t>
            </a:r>
            <a:r>
              <a:rPr lang="sk-SK" b="1" dirty="0" smtClean="0"/>
              <a:t> </a:t>
            </a:r>
            <a:r>
              <a:rPr lang="sk-SK" b="1" dirty="0" err="1" smtClean="0"/>
              <a:t>an</a:t>
            </a:r>
            <a:r>
              <a:rPr lang="sk-SK" b="1" dirty="0" smtClean="0"/>
              <a:t> </a:t>
            </a:r>
            <a:r>
              <a:rPr lang="sk-SK" b="1" dirty="0" err="1" smtClean="0"/>
              <a:t>entire</a:t>
            </a:r>
            <a:r>
              <a:rPr lang="sk-SK" b="1" dirty="0" smtClean="0"/>
              <a:t> </a:t>
            </a:r>
            <a:r>
              <a:rPr lang="sk-SK" b="1" dirty="0" err="1" smtClean="0"/>
              <a:t>village</a:t>
            </a:r>
            <a:r>
              <a:rPr lang="sk-SK" b="1" dirty="0" smtClean="0"/>
              <a:t>.</a:t>
            </a:r>
          </a:p>
          <a:p>
            <a:endParaRPr lang="sk-SK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predicate</a:t>
            </a:r>
            <a:r>
              <a:rPr lang="sk-SK" dirty="0" smtClean="0"/>
              <a:t> - </a:t>
            </a:r>
            <a:r>
              <a:rPr lang="sk-SK" dirty="0" err="1" smtClean="0"/>
              <a:t>summary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core</a:t>
            </a:r>
            <a:r>
              <a:rPr lang="sk-SK" dirty="0" smtClean="0"/>
              <a:t> part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minus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Syntactic</a:t>
            </a:r>
            <a:r>
              <a:rPr lang="sk-SK" dirty="0" smtClean="0"/>
              <a:t> </a:t>
            </a:r>
            <a:r>
              <a:rPr lang="sk-SK" dirty="0" err="1" smtClean="0"/>
              <a:t>position</a:t>
            </a:r>
            <a:r>
              <a:rPr lang="sk-SK" dirty="0" smtClean="0"/>
              <a:t> – </a:t>
            </a:r>
            <a:r>
              <a:rPr lang="sk-SK" dirty="0" err="1" smtClean="0"/>
              <a:t>after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subject</a:t>
            </a:r>
            <a:endParaRPr lang="sk-SK" dirty="0" smtClean="0"/>
          </a:p>
          <a:p>
            <a:r>
              <a:rPr lang="sk-SK" dirty="0" err="1" smtClean="0"/>
              <a:t>Associated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meanings</a:t>
            </a:r>
            <a:r>
              <a:rPr lang="sk-SK" dirty="0" smtClean="0"/>
              <a:t> </a:t>
            </a:r>
            <a:r>
              <a:rPr lang="sk-SK" dirty="0" err="1" smtClean="0"/>
              <a:t>expressed</a:t>
            </a:r>
            <a:r>
              <a:rPr lang="sk-SK" dirty="0" smtClean="0"/>
              <a:t> by </a:t>
            </a:r>
            <a:r>
              <a:rPr lang="sk-SK" dirty="0" err="1" smtClean="0"/>
              <a:t>tense</a:t>
            </a:r>
            <a:r>
              <a:rPr lang="sk-SK" dirty="0" smtClean="0"/>
              <a:t>, </a:t>
            </a:r>
            <a:r>
              <a:rPr lang="sk-SK" dirty="0" err="1" smtClean="0"/>
              <a:t>aspect</a:t>
            </a:r>
            <a:r>
              <a:rPr lang="sk-SK" dirty="0" smtClean="0"/>
              <a:t> (</a:t>
            </a:r>
            <a:r>
              <a:rPr lang="sk-SK" dirty="0" err="1" smtClean="0"/>
              <a:t>perfective</a:t>
            </a:r>
            <a:r>
              <a:rPr lang="sk-SK" dirty="0" smtClean="0"/>
              <a:t>, </a:t>
            </a:r>
            <a:r>
              <a:rPr lang="sk-SK" dirty="0" err="1" smtClean="0"/>
              <a:t>progressive</a:t>
            </a:r>
            <a:r>
              <a:rPr lang="sk-SK" dirty="0" smtClean="0"/>
              <a:t>), modality (</a:t>
            </a:r>
            <a:r>
              <a:rPr lang="sk-SK" dirty="0" err="1" smtClean="0"/>
              <a:t>modal</a:t>
            </a:r>
            <a:r>
              <a:rPr lang="sk-SK" dirty="0" smtClean="0"/>
              <a:t> </a:t>
            </a:r>
            <a:r>
              <a:rPr lang="sk-SK" dirty="0" err="1" smtClean="0"/>
              <a:t>verbs</a:t>
            </a:r>
            <a:r>
              <a:rPr lang="sk-SK" dirty="0" smtClean="0"/>
              <a:t>) and </a:t>
            </a:r>
            <a:r>
              <a:rPr lang="sk-SK" dirty="0" err="1" smtClean="0"/>
              <a:t>voice</a:t>
            </a:r>
            <a:endParaRPr lang="sk-SK" dirty="0" smtClean="0"/>
          </a:p>
          <a:p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phrases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Lexical</a:t>
            </a:r>
            <a:r>
              <a:rPr lang="sk-SK" dirty="0" smtClean="0"/>
              <a:t> </a:t>
            </a:r>
            <a:r>
              <a:rPr lang="sk-SK" dirty="0" err="1" smtClean="0"/>
              <a:t>verb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VP </a:t>
            </a:r>
            <a:r>
              <a:rPr lang="sk-SK" dirty="0" err="1" smtClean="0"/>
              <a:t>denotes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action</a:t>
            </a:r>
            <a:r>
              <a:rPr lang="sk-SK" dirty="0"/>
              <a:t> </a:t>
            </a:r>
            <a:r>
              <a:rPr lang="sk-SK" dirty="0" smtClean="0"/>
              <a:t>or a state</a:t>
            </a:r>
          </a:p>
          <a:p>
            <a:r>
              <a:rPr lang="sk-SK" dirty="0" err="1" smtClean="0"/>
              <a:t>Accompanied</a:t>
            </a:r>
            <a:r>
              <a:rPr lang="sk-SK" dirty="0" smtClean="0"/>
              <a:t> by </a:t>
            </a:r>
            <a:r>
              <a:rPr lang="sk-SK" dirty="0" err="1" smtClean="0"/>
              <a:t>one</a:t>
            </a:r>
            <a:r>
              <a:rPr lang="sk-SK" dirty="0" smtClean="0"/>
              <a:t> or more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 smtClean="0"/>
          </a:p>
          <a:p>
            <a:r>
              <a:rPr lang="sk-SK" dirty="0" err="1" smtClean="0"/>
              <a:t>Clauses</a:t>
            </a:r>
            <a:r>
              <a:rPr lang="sk-SK" dirty="0" smtClean="0"/>
              <a:t> -</a:t>
            </a:r>
            <a:r>
              <a:rPr lang="sk-SK" dirty="0" err="1" smtClean="0"/>
              <a:t>realised</a:t>
            </a:r>
            <a:r>
              <a:rPr lang="sk-SK" dirty="0" smtClean="0"/>
              <a:t> by </a:t>
            </a:r>
            <a:r>
              <a:rPr lang="sk-SK" dirty="0" err="1" smtClean="0"/>
              <a:t>phrases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 </a:t>
            </a:r>
            <a:r>
              <a:rPr lang="sk-SK" dirty="0" err="1" smtClean="0"/>
              <a:t>conclude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=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= part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sentence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and </a:t>
            </a:r>
            <a:r>
              <a:rPr lang="sk-SK" dirty="0" err="1" smtClean="0"/>
              <a:t>Verb</a:t>
            </a:r>
            <a:endParaRPr lang="sk-SK" dirty="0" smtClean="0"/>
          </a:p>
          <a:p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– 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complement</a:t>
            </a:r>
            <a:r>
              <a:rPr lang="sk-SK" dirty="0" smtClean="0"/>
              <a:t>, </a:t>
            </a:r>
            <a:r>
              <a:rPr lang="sk-SK" dirty="0" err="1" smtClean="0"/>
              <a:t>adverbial</a:t>
            </a:r>
            <a:endParaRPr lang="sk-SK" dirty="0" smtClean="0"/>
          </a:p>
          <a:p>
            <a:r>
              <a:rPr lang="sk-SK" dirty="0" smtClean="0"/>
              <a:t>A </a:t>
            </a:r>
            <a:r>
              <a:rPr lang="sk-SK" dirty="0" err="1" smtClean="0"/>
              <a:t>clause</a:t>
            </a:r>
            <a:r>
              <a:rPr lang="sk-SK" dirty="0" smtClean="0"/>
              <a:t> – </a:t>
            </a:r>
            <a:r>
              <a:rPr lang="sk-SK" dirty="0" err="1" smtClean="0"/>
              <a:t>independent</a:t>
            </a:r>
            <a:r>
              <a:rPr lang="sk-SK" dirty="0" smtClean="0"/>
              <a:t> (</a:t>
            </a:r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) or </a:t>
            </a:r>
            <a:r>
              <a:rPr lang="sk-SK" dirty="0" err="1" smtClean="0"/>
              <a:t>dependent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664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Tree</a:t>
            </a:r>
            <a:r>
              <a:rPr lang="sk-SK" dirty="0"/>
              <a:t> </a:t>
            </a:r>
            <a:r>
              <a:rPr lang="sk-SK" dirty="0" err="1"/>
              <a:t>diagrams</a:t>
            </a:r>
            <a:r>
              <a:rPr lang="sk-SK" dirty="0"/>
              <a:t> (</a:t>
            </a:r>
            <a:r>
              <a:rPr lang="sk-SK" dirty="0" err="1"/>
              <a:t>constituent</a:t>
            </a:r>
            <a:r>
              <a:rPr lang="sk-SK" dirty="0"/>
              <a:t> </a:t>
            </a:r>
            <a:r>
              <a:rPr lang="sk-SK" dirty="0" err="1"/>
              <a:t>structure</a:t>
            </a:r>
            <a:r>
              <a:rPr lang="sk-SK" dirty="0"/>
              <a:t> </a:t>
            </a:r>
            <a:r>
              <a:rPr lang="sk-SK" dirty="0" err="1"/>
              <a:t>trees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Expressing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</a:t>
            </a:r>
            <a:r>
              <a:rPr lang="sk-SK" dirty="0" err="1"/>
              <a:t>structure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morphemes</a:t>
            </a:r>
            <a:r>
              <a:rPr lang="sk-SK" dirty="0"/>
              <a:t> – </a:t>
            </a:r>
            <a:r>
              <a:rPr lang="sk-SK" dirty="0" err="1"/>
              <a:t>immediate</a:t>
            </a:r>
            <a:r>
              <a:rPr lang="sk-SK" dirty="0"/>
              <a:t> </a:t>
            </a:r>
            <a:r>
              <a:rPr lang="sk-SK" dirty="0" err="1"/>
              <a:t>constituents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words</a:t>
            </a:r>
            <a:endParaRPr lang="sk-SK" dirty="0"/>
          </a:p>
          <a:p>
            <a:r>
              <a:rPr lang="sk-SK" dirty="0" err="1"/>
              <a:t>Words</a:t>
            </a:r>
            <a:r>
              <a:rPr lang="sk-SK" dirty="0"/>
              <a:t> – </a:t>
            </a:r>
            <a:r>
              <a:rPr lang="sk-SK" dirty="0" err="1"/>
              <a:t>phrases</a:t>
            </a:r>
            <a:r>
              <a:rPr lang="sk-SK" dirty="0"/>
              <a:t> – </a:t>
            </a:r>
            <a:r>
              <a:rPr lang="sk-SK" dirty="0" err="1"/>
              <a:t>clauses</a:t>
            </a:r>
            <a:r>
              <a:rPr lang="sk-SK" dirty="0"/>
              <a:t> - </a:t>
            </a:r>
            <a:r>
              <a:rPr lang="sk-SK" dirty="0" err="1"/>
              <a:t>sentences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85836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Syntactic</a:t>
            </a:r>
            <a:r>
              <a:rPr lang="sk-SK" dirty="0"/>
              <a:t> </a:t>
            </a:r>
            <a:r>
              <a:rPr lang="sk-SK" dirty="0" err="1"/>
              <a:t>Tree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0725"/>
            <a:ext cx="8229600" cy="4164912"/>
          </a:xfrm>
        </p:spPr>
      </p:pic>
    </p:spTree>
    <p:extLst>
      <p:ext uri="{BB962C8B-B14F-4D97-AF65-F5344CB8AC3E}">
        <p14:creationId xmlns:p14="http://schemas.microsoft.com/office/powerpoint/2010/main" val="1397639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Make</a:t>
            </a:r>
            <a:r>
              <a:rPr lang="sk-SK" dirty="0"/>
              <a:t> a </a:t>
            </a:r>
            <a:r>
              <a:rPr lang="sk-SK" dirty="0" err="1"/>
              <a:t>tree</a:t>
            </a:r>
            <a:r>
              <a:rPr lang="sk-SK" dirty="0"/>
              <a:t> diagram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students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studying</a:t>
            </a:r>
            <a:r>
              <a:rPr lang="sk-SK" dirty="0"/>
              <a:t> late in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dormitories</a:t>
            </a:r>
            <a:r>
              <a:rPr lang="sk-SK" dirty="0"/>
              <a:t>.</a:t>
            </a:r>
          </a:p>
          <a:p>
            <a:r>
              <a:rPr lang="sk-SK" dirty="0"/>
              <a:t>He </a:t>
            </a:r>
            <a:r>
              <a:rPr lang="sk-SK" dirty="0" err="1"/>
              <a:t>washed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and </a:t>
            </a:r>
            <a:r>
              <a:rPr lang="sk-SK" dirty="0" err="1" smtClean="0"/>
              <a:t>pollished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room</a:t>
            </a:r>
            <a:r>
              <a:rPr lang="sk-SK" dirty="0"/>
              <a:t> has </a:t>
            </a:r>
            <a:r>
              <a:rPr lang="sk-SK" dirty="0" err="1"/>
              <a:t>got</a:t>
            </a:r>
            <a:r>
              <a:rPr lang="sk-SK" dirty="0"/>
              <a:t> a </a:t>
            </a:r>
            <a:r>
              <a:rPr lang="sk-SK" dirty="0" err="1"/>
              <a:t>large</a:t>
            </a:r>
            <a:r>
              <a:rPr lang="sk-SK" dirty="0"/>
              <a:t> </a:t>
            </a:r>
            <a:r>
              <a:rPr lang="sk-SK" dirty="0" err="1"/>
              <a:t>window</a:t>
            </a:r>
            <a:r>
              <a:rPr lang="sk-SK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faces</a:t>
            </a:r>
            <a:r>
              <a:rPr lang="sk-SK" dirty="0"/>
              <a:t> </a:t>
            </a:r>
            <a:r>
              <a:rPr lang="sk-SK" dirty="0" err="1"/>
              <a:t>south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2940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ípka nadol 3"/>
          <p:cNvSpPr/>
          <p:nvPr/>
        </p:nvSpPr>
        <p:spPr>
          <a:xfrm>
            <a:off x="1259632" y="1782108"/>
            <a:ext cx="496824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259632" y="1412776"/>
            <a:ext cx="188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580112" y="14034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Predicate</a:t>
            </a:r>
            <a:endParaRPr lang="sk-SK" dirty="0"/>
          </a:p>
        </p:txBody>
      </p:sp>
      <p:sp>
        <p:nvSpPr>
          <p:cNvPr id="8" name="Šípka nadol 7"/>
          <p:cNvSpPr/>
          <p:nvPr/>
        </p:nvSpPr>
        <p:spPr>
          <a:xfrm>
            <a:off x="6012160" y="18689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BlokTextu 8"/>
          <p:cNvSpPr txBox="1"/>
          <p:nvPr/>
        </p:nvSpPr>
        <p:spPr>
          <a:xfrm>
            <a:off x="1187624" y="461438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Some</a:t>
            </a:r>
            <a:r>
              <a:rPr lang="sk-SK" dirty="0" smtClean="0"/>
              <a:t> </a:t>
            </a:r>
            <a:r>
              <a:rPr lang="sk-SK" dirty="0" err="1" smtClean="0"/>
              <a:t>students</a:t>
            </a:r>
            <a:endParaRPr lang="sk-SK" dirty="0" smtClean="0"/>
          </a:p>
          <a:p>
            <a:r>
              <a:rPr lang="sk-SK" dirty="0" err="1" smtClean="0"/>
              <a:t>Det</a:t>
            </a:r>
            <a:r>
              <a:rPr lang="sk-SK" dirty="0" smtClean="0"/>
              <a:t>. + N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148064" y="4437103"/>
            <a:ext cx="487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are </a:t>
            </a:r>
            <a:r>
              <a:rPr lang="sk-SK" dirty="0" err="1" smtClean="0"/>
              <a:t>studying</a:t>
            </a:r>
            <a:r>
              <a:rPr lang="sk-SK" dirty="0" smtClean="0"/>
              <a:t> late in </a:t>
            </a:r>
            <a:r>
              <a:rPr lang="sk-SK" dirty="0" err="1" smtClean="0"/>
              <a:t>their</a:t>
            </a:r>
            <a:r>
              <a:rPr lang="sk-SK" dirty="0" smtClean="0"/>
              <a:t> </a:t>
            </a:r>
            <a:r>
              <a:rPr lang="sk-SK" dirty="0" err="1" smtClean="0"/>
              <a:t>dormitories</a:t>
            </a:r>
            <a:r>
              <a:rPr lang="sk-SK" dirty="0" smtClean="0"/>
              <a:t>. </a:t>
            </a:r>
          </a:p>
          <a:p>
            <a:r>
              <a:rPr lang="sk-SK" dirty="0" smtClean="0"/>
              <a:t>VP+A+A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3146511" y="548680"/>
            <a:ext cx="2145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err="1"/>
              <a:t>Sentence</a:t>
            </a:r>
            <a:endParaRPr lang="sk-SK" sz="32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1259631" y="3068960"/>
            <a:ext cx="188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Noun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endParaRPr lang="sk-SK" dirty="0"/>
          </a:p>
        </p:txBody>
      </p:sp>
      <p:sp>
        <p:nvSpPr>
          <p:cNvPr id="14" name="Šípka nadol 13"/>
          <p:cNvSpPr/>
          <p:nvPr/>
        </p:nvSpPr>
        <p:spPr>
          <a:xfrm>
            <a:off x="1331640" y="34586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5292080" y="3140968"/>
            <a:ext cx="4761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+ </a:t>
            </a:r>
            <a:r>
              <a:rPr lang="sk-SK" dirty="0" err="1" smtClean="0"/>
              <a:t>other</a:t>
            </a:r>
            <a:r>
              <a:rPr lang="sk-SK" dirty="0" smtClean="0"/>
              <a:t>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17" name="Šípka nadol 16"/>
          <p:cNvSpPr/>
          <p:nvPr/>
        </p:nvSpPr>
        <p:spPr>
          <a:xfrm>
            <a:off x="6170599" y="349001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1043608" y="5877272"/>
            <a:ext cx="8033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 smtClean="0"/>
              <a:t>Some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students</a:t>
            </a:r>
            <a:r>
              <a:rPr lang="sk-SK" sz="2800" b="1" dirty="0" smtClean="0"/>
              <a:t> are </a:t>
            </a:r>
            <a:r>
              <a:rPr lang="sk-SK" sz="2800" b="1" dirty="0" err="1" smtClean="0"/>
              <a:t>studying</a:t>
            </a:r>
            <a:r>
              <a:rPr lang="sk-SK" sz="2800" b="1" dirty="0" smtClean="0"/>
              <a:t> late in </a:t>
            </a:r>
            <a:r>
              <a:rPr lang="sk-SK" sz="2800" b="1" dirty="0" err="1" smtClean="0"/>
              <a:t>their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dormitories</a:t>
            </a:r>
            <a:r>
              <a:rPr lang="sk-SK" sz="2800" b="1" dirty="0" smtClean="0"/>
              <a:t>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184939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Join</a:t>
            </a:r>
            <a:r>
              <a:rPr lang="sk-SK" dirty="0" smtClean="0"/>
              <a:t> </a:t>
            </a:r>
            <a:r>
              <a:rPr lang="sk-SK" dirty="0" err="1" smtClean="0"/>
              <a:t>kahoot</a:t>
            </a:r>
            <a:r>
              <a:rPr lang="sk-SK" dirty="0" smtClean="0"/>
              <a:t>, </a:t>
            </a:r>
            <a:r>
              <a:rPr lang="sk-SK" dirty="0" err="1" smtClean="0"/>
              <a:t>jamboard</a:t>
            </a:r>
            <a:r>
              <a:rPr lang="sk-SK" dirty="0" smtClean="0"/>
              <a:t> or </a:t>
            </a:r>
            <a:r>
              <a:rPr lang="sk-SK" dirty="0" err="1" smtClean="0"/>
              <a:t>slido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Play</a:t>
            </a:r>
            <a:r>
              <a:rPr lang="sk-SK" dirty="0" smtClean="0"/>
              <a:t> </a:t>
            </a:r>
            <a:r>
              <a:rPr lang="sk-SK" dirty="0" err="1" smtClean="0"/>
              <a:t>kahoot</a:t>
            </a:r>
            <a:endParaRPr lang="sk-SK" dirty="0" smtClean="0"/>
          </a:p>
          <a:p>
            <a:r>
              <a:rPr lang="sk-SK" dirty="0" smtClean="0"/>
              <a:t>PIN </a:t>
            </a:r>
            <a:r>
              <a:rPr lang="sk-SK" dirty="0"/>
              <a:t>9767048</a:t>
            </a:r>
            <a:endParaRPr lang="sk-SK" dirty="0" smtClean="0"/>
          </a:p>
          <a:p>
            <a:r>
              <a:rPr lang="sk-SK" dirty="0"/>
              <a:t>https://create.kahoot.it/v2/share/syntax-clause-elements/d2adf2e3-38e3-4277-a107-0b9608b2eac9</a:t>
            </a:r>
          </a:p>
        </p:txBody>
      </p:sp>
    </p:spTree>
    <p:extLst>
      <p:ext uri="{BB962C8B-B14F-4D97-AF65-F5344CB8AC3E}">
        <p14:creationId xmlns:p14="http://schemas.microsoft.com/office/powerpoint/2010/main" val="1477632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:</a:t>
            </a:r>
          </a:p>
          <a:p>
            <a:r>
              <a:rPr lang="sk-SK" u="sng" dirty="0" smtClean="0"/>
              <a:t>I </a:t>
            </a:r>
            <a:r>
              <a:rPr lang="sk-SK" u="sng" dirty="0" err="1" smtClean="0"/>
              <a:t>will</a:t>
            </a:r>
            <a:r>
              <a:rPr lang="sk-SK" u="sng" dirty="0" smtClean="0"/>
              <a:t> </a:t>
            </a:r>
            <a:r>
              <a:rPr lang="sk-SK" u="sng" dirty="0" err="1" smtClean="0"/>
              <a:t>put</a:t>
            </a:r>
            <a:r>
              <a:rPr lang="sk-SK" u="sng" dirty="0" smtClean="0"/>
              <a:t> </a:t>
            </a:r>
            <a:r>
              <a:rPr lang="sk-SK" u="sng" dirty="0" err="1" smtClean="0"/>
              <a:t>the</a:t>
            </a:r>
            <a:r>
              <a:rPr lang="sk-SK" u="sng" dirty="0" smtClean="0"/>
              <a:t> </a:t>
            </a:r>
            <a:r>
              <a:rPr lang="sk-SK" u="sng" dirty="0" err="1" smtClean="0"/>
              <a:t>money</a:t>
            </a:r>
            <a:r>
              <a:rPr lang="sk-SK" u="sng" dirty="0" smtClean="0"/>
              <a:t> in </a:t>
            </a:r>
            <a:r>
              <a:rPr lang="sk-SK" u="sng" dirty="0" err="1" smtClean="0"/>
              <a:t>the</a:t>
            </a:r>
            <a:r>
              <a:rPr lang="sk-SK" u="sng" dirty="0" smtClean="0"/>
              <a:t> bank </a:t>
            </a:r>
            <a:r>
              <a:rPr lang="sk-SK" dirty="0" smtClean="0"/>
              <a:t>or </a:t>
            </a:r>
            <a:r>
              <a:rPr lang="sk-SK" u="sng" dirty="0" smtClean="0"/>
              <a:t>I </a:t>
            </a:r>
            <a:r>
              <a:rPr lang="sk-SK" u="sng" dirty="0" err="1" smtClean="0"/>
              <a:t>will</a:t>
            </a:r>
            <a:r>
              <a:rPr lang="sk-SK" u="sng" dirty="0" smtClean="0"/>
              <a:t> </a:t>
            </a:r>
            <a:r>
              <a:rPr lang="sk-SK" u="sng" dirty="0" err="1" smtClean="0"/>
              <a:t>spend</a:t>
            </a:r>
            <a:r>
              <a:rPr lang="sk-SK" u="sng" dirty="0" smtClean="0"/>
              <a:t> </a:t>
            </a:r>
            <a:r>
              <a:rPr lang="sk-SK" u="sng" dirty="0" err="1" smtClean="0"/>
              <a:t>it</a:t>
            </a:r>
            <a:r>
              <a:rPr lang="sk-SK" dirty="0" smtClean="0"/>
              <a:t>. (</a:t>
            </a:r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r>
              <a:rPr lang="sk-SK" dirty="0" smtClean="0"/>
              <a:t>)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(a </a:t>
            </a:r>
            <a:r>
              <a:rPr lang="sk-SK" dirty="0" err="1" smtClean="0"/>
              <a:t>subordinate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r>
              <a:rPr lang="sk-SK" u="sng" dirty="0" err="1" smtClean="0"/>
              <a:t>She</a:t>
            </a:r>
            <a:r>
              <a:rPr lang="sk-SK" u="sng" dirty="0" smtClean="0"/>
              <a:t> </a:t>
            </a:r>
            <a:r>
              <a:rPr lang="sk-SK" u="sng" dirty="0" err="1" smtClean="0"/>
              <a:t>told</a:t>
            </a:r>
            <a:r>
              <a:rPr lang="sk-SK" u="sng" dirty="0" smtClean="0"/>
              <a:t> </a:t>
            </a:r>
            <a:r>
              <a:rPr lang="sk-SK" u="sng" dirty="0" err="1" smtClean="0"/>
              <a:t>me</a:t>
            </a:r>
            <a:r>
              <a:rPr lang="sk-SK" dirty="0" smtClean="0"/>
              <a:t>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u="sng" dirty="0" err="1" smtClean="0"/>
              <a:t>she</a:t>
            </a:r>
            <a:r>
              <a:rPr lang="sk-SK" u="sng" dirty="0" smtClean="0"/>
              <a:t> </a:t>
            </a:r>
            <a:r>
              <a:rPr lang="sk-SK" u="sng" dirty="0" err="1" smtClean="0"/>
              <a:t>was</a:t>
            </a:r>
            <a:r>
              <a:rPr lang="sk-SK" u="sng" dirty="0" smtClean="0"/>
              <a:t> </a:t>
            </a:r>
            <a:r>
              <a:rPr lang="sk-SK" u="sng" dirty="0" err="1" smtClean="0"/>
              <a:t>going</a:t>
            </a:r>
            <a:r>
              <a:rPr lang="sk-SK" u="sng" dirty="0" smtClean="0"/>
              <a:t> </a:t>
            </a:r>
            <a:r>
              <a:rPr lang="sk-SK" u="sng" dirty="0" err="1" smtClean="0"/>
              <a:t>abroad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606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smtClean="0"/>
              <a:t>I </a:t>
            </a:r>
            <a:r>
              <a:rPr lang="sk-SK" i="1" dirty="0" err="1" smtClean="0"/>
              <a:t>wanted</a:t>
            </a:r>
            <a:r>
              <a:rPr lang="sk-SK" i="1" dirty="0" smtClean="0"/>
              <a:t> to </a:t>
            </a:r>
            <a:r>
              <a:rPr lang="sk-SK" i="1" dirty="0" err="1" smtClean="0"/>
              <a:t>know</a:t>
            </a:r>
            <a:r>
              <a:rPr lang="sk-SK" i="1" dirty="0" smtClean="0"/>
              <a:t> </a:t>
            </a:r>
            <a:r>
              <a:rPr lang="sk-SK" i="1" dirty="0" err="1" smtClean="0"/>
              <a:t>what</a:t>
            </a:r>
            <a:r>
              <a:rPr lang="sk-SK" i="1" dirty="0" smtClean="0"/>
              <a:t> Peter </a:t>
            </a:r>
            <a:r>
              <a:rPr lang="sk-SK" i="1" dirty="0" err="1" smtClean="0"/>
              <a:t>was</a:t>
            </a:r>
            <a:r>
              <a:rPr lang="sk-SK" i="1" dirty="0" smtClean="0"/>
              <a:t> </a:t>
            </a:r>
            <a:r>
              <a:rPr lang="sk-SK" i="1" dirty="0" err="1" smtClean="0"/>
              <a:t>doing</a:t>
            </a:r>
            <a:r>
              <a:rPr lang="sk-SK" i="1" dirty="0" smtClean="0"/>
              <a:t> </a:t>
            </a:r>
            <a:r>
              <a:rPr lang="sk-SK" i="1" dirty="0" err="1" smtClean="0"/>
              <a:t>during</a:t>
            </a:r>
            <a:r>
              <a:rPr lang="sk-SK" i="1" dirty="0" smtClean="0"/>
              <a:t> </a:t>
            </a:r>
            <a:r>
              <a:rPr lang="sk-SK" i="1" dirty="0" err="1" smtClean="0"/>
              <a:t>his</a:t>
            </a:r>
            <a:r>
              <a:rPr lang="sk-SK" i="1" dirty="0" smtClean="0"/>
              <a:t> </a:t>
            </a:r>
            <a:r>
              <a:rPr lang="sk-SK" i="1" dirty="0" err="1" smtClean="0"/>
              <a:t>stay</a:t>
            </a:r>
            <a:r>
              <a:rPr lang="sk-SK" i="1" dirty="0" smtClean="0"/>
              <a:t> </a:t>
            </a:r>
            <a:r>
              <a:rPr lang="sk-SK" i="1" dirty="0" err="1" smtClean="0"/>
              <a:t>there</a:t>
            </a:r>
            <a:r>
              <a:rPr lang="sk-SK" i="1" dirty="0" smtClean="0"/>
              <a:t>.</a:t>
            </a:r>
          </a:p>
          <a:p>
            <a:r>
              <a:rPr lang="sk-SK" dirty="0" smtClean="0"/>
              <a:t>I </a:t>
            </a:r>
            <a:r>
              <a:rPr lang="sk-SK" dirty="0" err="1" smtClean="0"/>
              <a:t>wanted</a:t>
            </a:r>
            <a:r>
              <a:rPr lang="sk-SK" dirty="0" smtClean="0"/>
              <a:t> to </a:t>
            </a:r>
            <a:r>
              <a:rPr lang="sk-SK" dirty="0" err="1" smtClean="0"/>
              <a:t>know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1 (S + VP)</a:t>
            </a:r>
          </a:p>
          <a:p>
            <a:r>
              <a:rPr lang="sk-SK" dirty="0" err="1" smtClean="0"/>
              <a:t>what</a:t>
            </a:r>
            <a:r>
              <a:rPr lang="sk-SK" dirty="0" smtClean="0"/>
              <a:t> Peter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stay</a:t>
            </a:r>
            <a:r>
              <a:rPr lang="sk-SK" dirty="0" smtClean="0"/>
              <a:t> </a:t>
            </a:r>
            <a:r>
              <a:rPr lang="sk-SK" dirty="0" err="1" smtClean="0"/>
              <a:t>there</a:t>
            </a:r>
            <a:r>
              <a:rPr lang="sk-SK" dirty="0" smtClean="0"/>
              <a:t> – </a:t>
            </a:r>
            <a:r>
              <a:rPr lang="sk-SK" dirty="0" err="1" smtClean="0"/>
              <a:t>Clause</a:t>
            </a:r>
            <a:r>
              <a:rPr lang="sk-SK" dirty="0" smtClean="0"/>
              <a:t> 2 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Object</a:t>
            </a:r>
            <a:r>
              <a:rPr lang="sk-SK" dirty="0" smtClean="0"/>
              <a:t>, </a:t>
            </a:r>
            <a:r>
              <a:rPr lang="sk-SK" dirty="0" err="1" smtClean="0"/>
              <a:t>nominal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wh-word</a:t>
            </a:r>
            <a:r>
              <a:rPr lang="sk-SK" dirty="0" smtClean="0"/>
              <a:t>, </a:t>
            </a:r>
            <a:r>
              <a:rPr lang="sk-SK" dirty="0" err="1" smtClean="0"/>
              <a:t>wh-interrogative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r>
              <a:rPr lang="sk-SK" dirty="0" smtClean="0"/>
              <a:t>)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Sentence</a:t>
            </a:r>
            <a:r>
              <a:rPr lang="sk-SK" dirty="0" smtClean="0"/>
              <a:t>)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r>
              <a:rPr lang="sk-SK" dirty="0" smtClean="0"/>
              <a:t> S</a:t>
            </a:r>
          </a:p>
          <a:p>
            <a:r>
              <a:rPr lang="sk-SK" dirty="0" err="1" smtClean="0"/>
              <a:t>Verb</a:t>
            </a:r>
            <a:r>
              <a:rPr lang="sk-SK" dirty="0" smtClean="0"/>
              <a:t> </a:t>
            </a:r>
            <a:r>
              <a:rPr lang="sk-SK" dirty="0" err="1" smtClean="0"/>
              <a:t>phrase</a:t>
            </a:r>
            <a:r>
              <a:rPr lang="sk-SK" dirty="0" smtClean="0"/>
              <a:t> (</a:t>
            </a:r>
            <a:r>
              <a:rPr lang="sk-SK" dirty="0" err="1" smtClean="0"/>
              <a:t>Verb</a:t>
            </a:r>
            <a:r>
              <a:rPr lang="sk-SK" dirty="0" smtClean="0"/>
              <a:t>) V</a:t>
            </a:r>
          </a:p>
          <a:p>
            <a:r>
              <a:rPr lang="sk-SK" dirty="0" err="1" smtClean="0"/>
              <a:t>Subject</a:t>
            </a:r>
            <a:r>
              <a:rPr lang="sk-SK" dirty="0" smtClean="0"/>
              <a:t> /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complement</a:t>
            </a:r>
            <a:r>
              <a:rPr lang="sk-SK" dirty="0" smtClean="0"/>
              <a:t> </a:t>
            </a:r>
            <a:r>
              <a:rPr lang="sk-SK" dirty="0" err="1" smtClean="0"/>
              <a:t>Cs</a:t>
            </a:r>
            <a:r>
              <a:rPr lang="sk-SK" dirty="0" smtClean="0"/>
              <a:t>, </a:t>
            </a:r>
            <a:r>
              <a:rPr lang="sk-SK" dirty="0" err="1" smtClean="0"/>
              <a:t>Co</a:t>
            </a:r>
            <a:endParaRPr lang="sk-SK" dirty="0" smtClean="0"/>
          </a:p>
          <a:p>
            <a:r>
              <a:rPr lang="sk-SK" dirty="0" err="1" smtClean="0"/>
              <a:t>Direct</a:t>
            </a:r>
            <a:r>
              <a:rPr lang="sk-SK" dirty="0" smtClean="0"/>
              <a:t>/</a:t>
            </a:r>
            <a:r>
              <a:rPr lang="sk-SK" dirty="0" err="1" smtClean="0"/>
              <a:t>indirect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Oi</a:t>
            </a:r>
            <a:r>
              <a:rPr lang="sk-SK" dirty="0" smtClean="0"/>
              <a:t>, Od</a:t>
            </a:r>
          </a:p>
          <a:p>
            <a:r>
              <a:rPr lang="sk-SK" dirty="0" err="1" smtClean="0"/>
              <a:t>Prepositional</a:t>
            </a:r>
            <a:r>
              <a:rPr lang="sk-SK" dirty="0" smtClean="0"/>
              <a:t> </a:t>
            </a:r>
            <a:r>
              <a:rPr lang="sk-SK" dirty="0" err="1" smtClean="0"/>
              <a:t>object</a:t>
            </a:r>
            <a:r>
              <a:rPr lang="sk-SK" dirty="0" smtClean="0"/>
              <a:t> </a:t>
            </a:r>
            <a:r>
              <a:rPr lang="sk-SK" dirty="0" err="1" smtClean="0"/>
              <a:t>Op</a:t>
            </a:r>
            <a:endParaRPr lang="sk-SK" dirty="0" smtClean="0"/>
          </a:p>
          <a:p>
            <a:r>
              <a:rPr lang="sk-SK" dirty="0" err="1" smtClean="0"/>
              <a:t>Adverbial</a:t>
            </a:r>
            <a:r>
              <a:rPr lang="sk-SK" dirty="0" smtClean="0"/>
              <a:t> 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Main </a:t>
            </a:r>
            <a:r>
              <a:rPr lang="sk-SK" dirty="0" err="1" smtClean="0"/>
              <a:t>Clause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Simple</a:t>
            </a:r>
            <a:r>
              <a:rPr lang="sk-SK" dirty="0" smtClean="0"/>
              <a:t> </a:t>
            </a:r>
            <a:r>
              <a:rPr lang="sk-SK" dirty="0" err="1" smtClean="0"/>
              <a:t>sentence</a:t>
            </a:r>
            <a:r>
              <a:rPr lang="sk-SK" dirty="0" smtClean="0"/>
              <a:t> –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 smtClean="0"/>
          </a:p>
          <a:p>
            <a:r>
              <a:rPr lang="sk-SK" dirty="0" err="1" smtClean="0"/>
              <a:t>Two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</a:t>
            </a:r>
            <a:r>
              <a:rPr lang="sk-SK" dirty="0" err="1" smtClean="0"/>
              <a:t>constituents</a:t>
            </a:r>
            <a:endParaRPr lang="sk-SK" dirty="0" smtClean="0"/>
          </a:p>
          <a:p>
            <a:r>
              <a:rPr lang="sk-SK" dirty="0" err="1" smtClean="0"/>
              <a:t>Subject</a:t>
            </a:r>
            <a:r>
              <a:rPr lang="sk-SK" dirty="0" smtClean="0"/>
              <a:t> (</a:t>
            </a:r>
            <a:r>
              <a:rPr lang="sk-SK" dirty="0" err="1" smtClean="0"/>
              <a:t>nominal</a:t>
            </a:r>
            <a:r>
              <a:rPr lang="sk-SK" dirty="0" smtClean="0"/>
              <a:t> part) and </a:t>
            </a:r>
            <a:r>
              <a:rPr lang="sk-SK" dirty="0" err="1" smtClean="0"/>
              <a:t>Predicate</a:t>
            </a:r>
            <a:r>
              <a:rPr lang="sk-SK" dirty="0" smtClean="0"/>
              <a:t> (</a:t>
            </a:r>
            <a:r>
              <a:rPr lang="sk-SK" dirty="0" err="1" smtClean="0"/>
              <a:t>verbal</a:t>
            </a:r>
            <a:r>
              <a:rPr lang="sk-SK" dirty="0" smtClean="0"/>
              <a:t> </a:t>
            </a:r>
            <a:r>
              <a:rPr lang="sk-SK" dirty="0" err="1" smtClean="0"/>
              <a:t>nucleus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Together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express</a:t>
            </a:r>
            <a:r>
              <a:rPr lang="sk-SK" dirty="0" smtClean="0"/>
              <a:t> a </a:t>
            </a:r>
            <a:r>
              <a:rPr lang="sk-SK" dirty="0" err="1" smtClean="0"/>
              <a:t>proposition</a:t>
            </a:r>
            <a:r>
              <a:rPr lang="sk-SK" dirty="0" smtClean="0"/>
              <a:t> (idea).</a:t>
            </a:r>
          </a:p>
          <a:p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sun</a:t>
            </a:r>
            <a:r>
              <a:rPr lang="sk-SK" dirty="0" smtClean="0"/>
              <a:t> (</a:t>
            </a:r>
            <a:r>
              <a:rPr lang="sk-SK" dirty="0" err="1" smtClean="0"/>
              <a:t>subject</a:t>
            </a:r>
            <a:r>
              <a:rPr lang="sk-SK" dirty="0" smtClean="0"/>
              <a:t>)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shining</a:t>
            </a:r>
            <a:r>
              <a:rPr lang="sk-SK" dirty="0" smtClean="0"/>
              <a:t> (</a:t>
            </a:r>
            <a:r>
              <a:rPr lang="sk-SK" dirty="0" err="1" smtClean="0"/>
              <a:t>predicate</a:t>
            </a:r>
            <a:r>
              <a:rPr lang="sk-SK" dirty="0" smtClean="0"/>
              <a:t>). 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Predicate</a:t>
            </a:r>
            <a:r>
              <a:rPr lang="sk-SK" dirty="0" smtClean="0"/>
              <a:t> in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main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broken</a:t>
            </a:r>
            <a:r>
              <a:rPr lang="sk-SK" dirty="0" smtClean="0"/>
              <a:t> </a:t>
            </a:r>
            <a:r>
              <a:rPr lang="sk-SK" dirty="0" err="1" smtClean="0"/>
              <a:t>into</a:t>
            </a:r>
            <a:r>
              <a:rPr lang="sk-SK" dirty="0" smtClean="0"/>
              <a:t>:</a:t>
            </a:r>
          </a:p>
          <a:p>
            <a:r>
              <a:rPr lang="sk-SK" dirty="0" smtClean="0"/>
              <a:t>VP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number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complements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objects</a:t>
            </a:r>
            <a:endParaRPr lang="sk-SK" dirty="0"/>
          </a:p>
          <a:p>
            <a:r>
              <a:rPr lang="sk-SK" dirty="0" err="1"/>
              <a:t>c</a:t>
            </a:r>
            <a:r>
              <a:rPr lang="sk-SK" dirty="0" err="1" smtClean="0"/>
              <a:t>omplements</a:t>
            </a:r>
            <a:endParaRPr lang="sk-SK" dirty="0" smtClean="0"/>
          </a:p>
          <a:p>
            <a:r>
              <a:rPr lang="sk-SK" dirty="0" err="1" smtClean="0"/>
              <a:t>adverbials</a:t>
            </a:r>
            <a:endParaRPr lang="sk-SK" dirty="0" smtClean="0"/>
          </a:p>
          <a:p>
            <a:r>
              <a:rPr lang="sk-SK" dirty="0" err="1" smtClean="0"/>
              <a:t>John</a:t>
            </a:r>
            <a:r>
              <a:rPr lang="sk-SK" dirty="0" smtClean="0"/>
              <a:t> met </a:t>
            </a:r>
            <a:r>
              <a:rPr lang="sk-SK" dirty="0" err="1" smtClean="0"/>
              <a:t>his</a:t>
            </a:r>
            <a:r>
              <a:rPr lang="sk-SK" dirty="0" smtClean="0"/>
              <a:t> </a:t>
            </a:r>
            <a:r>
              <a:rPr lang="sk-SK" dirty="0" err="1" smtClean="0"/>
              <a:t>friend</a:t>
            </a:r>
            <a:r>
              <a:rPr lang="sk-SK" dirty="0" smtClean="0"/>
              <a:t> in </a:t>
            </a:r>
            <a:r>
              <a:rPr lang="sk-SK" dirty="0" err="1" smtClean="0"/>
              <a:t>Paris</a:t>
            </a:r>
            <a:r>
              <a:rPr lang="sk-SK" dirty="0" smtClean="0"/>
              <a:t>. (</a:t>
            </a:r>
            <a:r>
              <a:rPr lang="sk-SK" dirty="0" err="1" smtClean="0"/>
              <a:t>clause</a:t>
            </a:r>
            <a:r>
              <a:rPr lang="sk-SK" dirty="0" smtClean="0"/>
              <a:t>, </a:t>
            </a:r>
            <a:r>
              <a:rPr lang="sk-SK" dirty="0" err="1" smtClean="0"/>
              <a:t>subject</a:t>
            </a:r>
            <a:r>
              <a:rPr lang="sk-SK" dirty="0" smtClean="0"/>
              <a:t>, </a:t>
            </a:r>
            <a:r>
              <a:rPr lang="sk-SK" dirty="0" err="1" smtClean="0"/>
              <a:t>predicate</a:t>
            </a:r>
            <a:r>
              <a:rPr lang="sk-SK" dirty="0" smtClean="0"/>
              <a:t> – VP, O, 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Obligatory</a:t>
            </a:r>
            <a:r>
              <a:rPr lang="sk-SK" dirty="0" smtClean="0"/>
              <a:t> and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My </a:t>
            </a:r>
            <a:r>
              <a:rPr lang="sk-SK" b="1" dirty="0" err="1" smtClean="0"/>
              <a:t>friend</a:t>
            </a:r>
            <a:r>
              <a:rPr lang="sk-SK" b="1" dirty="0" smtClean="0"/>
              <a:t> </a:t>
            </a:r>
            <a:r>
              <a:rPr lang="sk-SK" b="1" dirty="0" err="1" smtClean="0"/>
              <a:t>walked</a:t>
            </a:r>
            <a:r>
              <a:rPr lang="sk-SK" b="1" dirty="0" smtClean="0"/>
              <a:t> </a:t>
            </a:r>
            <a:r>
              <a:rPr lang="sk-SK" dirty="0" err="1" smtClean="0"/>
              <a:t>quickly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street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My </a:t>
            </a:r>
            <a:r>
              <a:rPr lang="sk-SK" b="1" dirty="0" err="1" smtClean="0"/>
              <a:t>friend</a:t>
            </a:r>
            <a:r>
              <a:rPr lang="sk-SK" b="1" dirty="0" smtClean="0"/>
              <a:t> </a:t>
            </a:r>
            <a:r>
              <a:rPr lang="sk-SK" b="1" dirty="0" err="1" smtClean="0"/>
              <a:t>walked</a:t>
            </a:r>
            <a:r>
              <a:rPr lang="sk-SK" dirty="0" smtClean="0"/>
              <a:t> – </a:t>
            </a:r>
            <a:r>
              <a:rPr lang="sk-SK" dirty="0" err="1" smtClean="0"/>
              <a:t>obligatory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(S and </a:t>
            </a:r>
            <a:r>
              <a:rPr lang="sk-SK" dirty="0" err="1" smtClean="0"/>
              <a:t>Predicator</a:t>
            </a:r>
            <a:r>
              <a:rPr lang="sk-SK" dirty="0" smtClean="0"/>
              <a:t> </a:t>
            </a:r>
            <a:r>
              <a:rPr lang="sk-SK" dirty="0" err="1" smtClean="0"/>
              <a:t>realised</a:t>
            </a:r>
            <a:r>
              <a:rPr lang="sk-SK" dirty="0" smtClean="0"/>
              <a:t> by VP)</a:t>
            </a:r>
          </a:p>
          <a:p>
            <a:r>
              <a:rPr lang="sk-SK" dirty="0" err="1"/>
              <a:t>q</a:t>
            </a:r>
            <a:r>
              <a:rPr lang="sk-SK" dirty="0" err="1" smtClean="0"/>
              <a:t>uickly</a:t>
            </a:r>
            <a:r>
              <a:rPr lang="sk-SK" dirty="0" smtClean="0"/>
              <a:t>,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street</a:t>
            </a:r>
            <a:r>
              <a:rPr lang="sk-SK" dirty="0" smtClean="0"/>
              <a:t> – </a:t>
            </a:r>
            <a:r>
              <a:rPr lang="sk-SK" dirty="0" err="1" smtClean="0"/>
              <a:t>optional</a:t>
            </a:r>
            <a:r>
              <a:rPr lang="sk-SK" dirty="0" smtClean="0"/>
              <a:t> </a:t>
            </a:r>
            <a:r>
              <a:rPr lang="sk-SK" dirty="0" err="1" smtClean="0"/>
              <a:t>elements</a:t>
            </a:r>
            <a:r>
              <a:rPr lang="sk-SK" dirty="0" smtClean="0"/>
              <a:t> (</a:t>
            </a:r>
            <a:r>
              <a:rPr lang="sk-SK" dirty="0" err="1" smtClean="0"/>
              <a:t>adjuncts</a:t>
            </a:r>
            <a:r>
              <a:rPr lang="sk-SK" dirty="0" smtClean="0"/>
              <a:t>, </a:t>
            </a:r>
            <a:r>
              <a:rPr lang="sk-SK" dirty="0" err="1" smtClean="0"/>
              <a:t>adverbials</a:t>
            </a:r>
            <a:r>
              <a:rPr lang="sk-SK" dirty="0" smtClean="0"/>
              <a:t>) – </a:t>
            </a:r>
            <a:r>
              <a:rPr lang="sk-SK" dirty="0" err="1" smtClean="0"/>
              <a:t>not</a:t>
            </a:r>
            <a:r>
              <a:rPr lang="sk-SK" dirty="0" smtClean="0"/>
              <a:t> </a:t>
            </a:r>
            <a:r>
              <a:rPr lang="sk-SK" dirty="0" err="1" smtClean="0"/>
              <a:t>essential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completion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clause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Subject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Sentence</a:t>
            </a:r>
            <a:r>
              <a:rPr lang="sk-SK" dirty="0" smtClean="0"/>
              <a:t> element</a:t>
            </a:r>
          </a:p>
          <a:p>
            <a:r>
              <a:rPr lang="sk-SK" dirty="0" smtClean="0"/>
              <a:t>Person, </a:t>
            </a:r>
            <a:r>
              <a:rPr lang="sk-SK" dirty="0" err="1" smtClean="0"/>
              <a:t>place</a:t>
            </a:r>
            <a:r>
              <a:rPr lang="sk-SK" dirty="0" smtClean="0"/>
              <a:t>, </a:t>
            </a:r>
            <a:r>
              <a:rPr lang="sk-SK" dirty="0" err="1" smtClean="0"/>
              <a:t>thing</a:t>
            </a:r>
            <a:r>
              <a:rPr lang="sk-SK" dirty="0"/>
              <a:t> </a:t>
            </a:r>
            <a:r>
              <a:rPr lang="sk-SK" dirty="0" smtClean="0"/>
              <a:t>or idea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predicated</a:t>
            </a:r>
            <a:endParaRPr lang="sk-SK" dirty="0" smtClean="0"/>
          </a:p>
          <a:p>
            <a:r>
              <a:rPr lang="sk-SK" dirty="0" err="1" smtClean="0"/>
              <a:t>Must</a:t>
            </a:r>
            <a:r>
              <a:rPr lang="sk-SK" dirty="0" smtClean="0"/>
              <a:t> </a:t>
            </a:r>
            <a:r>
              <a:rPr lang="sk-SK" dirty="0" err="1" smtClean="0"/>
              <a:t>be</a:t>
            </a:r>
            <a:r>
              <a:rPr lang="sk-SK" dirty="0" smtClean="0"/>
              <a:t> </a:t>
            </a:r>
            <a:r>
              <a:rPr lang="sk-SK" dirty="0" err="1" smtClean="0"/>
              <a:t>present</a:t>
            </a:r>
            <a:r>
              <a:rPr lang="sk-SK" dirty="0" smtClean="0"/>
              <a:t> in </a:t>
            </a:r>
            <a:r>
              <a:rPr lang="sk-SK" dirty="0" err="1" smtClean="0"/>
              <a:t>English</a:t>
            </a:r>
            <a:r>
              <a:rPr lang="sk-SK" dirty="0" smtClean="0"/>
              <a:t> </a:t>
            </a:r>
            <a:r>
              <a:rPr lang="sk-SK" dirty="0" err="1" smtClean="0"/>
              <a:t>declarative</a:t>
            </a:r>
            <a:r>
              <a:rPr lang="sk-SK" dirty="0" smtClean="0"/>
              <a:t> and </a:t>
            </a:r>
            <a:r>
              <a:rPr lang="sk-SK" dirty="0" err="1" smtClean="0"/>
              <a:t>interrogative</a:t>
            </a:r>
            <a:r>
              <a:rPr lang="sk-SK" dirty="0" smtClean="0"/>
              <a:t> </a:t>
            </a:r>
            <a:r>
              <a:rPr lang="sk-SK" dirty="0" err="1" smtClean="0"/>
              <a:t>clauses</a:t>
            </a:r>
            <a:endParaRPr lang="sk-SK" dirty="0" smtClean="0"/>
          </a:p>
          <a:p>
            <a:r>
              <a:rPr lang="sk-SK" dirty="0" smtClean="0"/>
              <a:t>Element </a:t>
            </a:r>
            <a:r>
              <a:rPr lang="sk-SK" dirty="0" err="1" smtClean="0"/>
              <a:t>that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doing</a:t>
            </a:r>
            <a:r>
              <a:rPr lang="sk-SK" dirty="0" smtClean="0"/>
              <a:t> or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sthg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Clearly</a:t>
            </a:r>
            <a:r>
              <a:rPr lang="sk-SK" dirty="0" smtClean="0"/>
              <a:t> </a:t>
            </a:r>
            <a:r>
              <a:rPr lang="sk-SK" dirty="0" err="1" smtClean="0"/>
              <a:t>identifiable</a:t>
            </a:r>
            <a:r>
              <a:rPr lang="sk-SK" dirty="0" smtClean="0"/>
              <a:t> </a:t>
            </a:r>
            <a:r>
              <a:rPr lang="sk-SK" dirty="0" err="1" smtClean="0"/>
              <a:t>constituent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a </a:t>
            </a:r>
            <a:r>
              <a:rPr lang="sk-SK" dirty="0" err="1" smtClean="0"/>
              <a:t>clause</a:t>
            </a:r>
            <a:r>
              <a:rPr lang="sk-SK" dirty="0" smtClean="0"/>
              <a:t> (</a:t>
            </a:r>
            <a:r>
              <a:rPr lang="sk-SK" dirty="0" err="1" smtClean="0"/>
              <a:t>Who</a:t>
            </a:r>
            <a:r>
              <a:rPr lang="sk-SK" dirty="0" smtClean="0"/>
              <a:t>? Or </a:t>
            </a:r>
            <a:r>
              <a:rPr lang="sk-SK" dirty="0" err="1" smtClean="0"/>
              <a:t>What</a:t>
            </a:r>
            <a:r>
              <a:rPr lang="sk-SK" dirty="0" smtClean="0"/>
              <a:t>?)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1414</Words>
  <Application>Microsoft Office PowerPoint</Application>
  <PresentationFormat>Prezentácia na obrazovke (4:3)</PresentationFormat>
  <Paragraphs>191</Paragraphs>
  <Slides>36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Motív Office</vt:lpstr>
      <vt:lpstr>Clause Structure Clauses Sentence Elements</vt:lpstr>
      <vt:lpstr>Clauses</vt:lpstr>
      <vt:lpstr>Prezentácia programu PowerPoint</vt:lpstr>
      <vt:lpstr>Prezentácia programu PowerPoint</vt:lpstr>
      <vt:lpstr>Clause (Sentence) Elements</vt:lpstr>
      <vt:lpstr>Main Clause Elements</vt:lpstr>
      <vt:lpstr>Predicate in the main clause</vt:lpstr>
      <vt:lpstr>Obligatory and optional elements</vt:lpstr>
      <vt:lpstr>Subject</vt:lpstr>
      <vt:lpstr>Different kinds of subject</vt:lpstr>
      <vt:lpstr>Syntactic features of subject </vt:lpstr>
      <vt:lpstr>Subject precedes the VP, but placed after the operator in interrogative clauses </vt:lpstr>
      <vt:lpstr>Number and Person concord, S – determines the form of the VP</vt:lpstr>
      <vt:lpstr>Subject - determines the number of the NPs expressing the Cs and reflexive pronouns</vt:lpstr>
      <vt:lpstr>Active and Passive Voice – different subjects</vt:lpstr>
      <vt:lpstr>Semantic role of S with transitive action verbs, it denotes:</vt:lpstr>
      <vt:lpstr>Prezentácia programu PowerPoint</vt:lpstr>
      <vt:lpstr>Realisations of the S (except for NP and pronouns)</vt:lpstr>
      <vt:lpstr>Prezentácia programu PowerPoint</vt:lpstr>
      <vt:lpstr>The Subject - summary</vt:lpstr>
      <vt:lpstr>Predicate</vt:lpstr>
      <vt:lpstr>Prezentácia programu PowerPoint</vt:lpstr>
      <vt:lpstr>Predicate</vt:lpstr>
      <vt:lpstr>Prezentácia programu PowerPoint</vt:lpstr>
      <vt:lpstr>The verb ´be´ - Linda is beautiful</vt:lpstr>
      <vt:lpstr>Different kinds of predicate</vt:lpstr>
      <vt:lpstr>Prezentácia programu PowerPoint</vt:lpstr>
      <vt:lpstr>Prezentácia programu PowerPoint</vt:lpstr>
      <vt:lpstr>The predicate - summary</vt:lpstr>
      <vt:lpstr>To conclude</vt:lpstr>
      <vt:lpstr>Tree diagrams (constituent structure trees)</vt:lpstr>
      <vt:lpstr>Syntactic Tree</vt:lpstr>
      <vt:lpstr>Make a tree diagram for the following sentences</vt:lpstr>
      <vt:lpstr>Prezentácia programu PowerPoint</vt:lpstr>
      <vt:lpstr>Join kahoot, jamboard or slido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 Structure Clauses</dc:title>
  <dc:creator>Anicka</dc:creator>
  <cp:lastModifiedBy>Slatinska Anna, Mgr., PhD.</cp:lastModifiedBy>
  <cp:revision>73</cp:revision>
  <dcterms:created xsi:type="dcterms:W3CDTF">2015-07-30T07:43:56Z</dcterms:created>
  <dcterms:modified xsi:type="dcterms:W3CDTF">2020-10-13T05:45:41Z</dcterms:modified>
</cp:coreProperties>
</file>