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5" r:id="rId3"/>
    <p:sldId id="283" r:id="rId4"/>
    <p:sldId id="284" r:id="rId5"/>
    <p:sldId id="285" r:id="rId6"/>
    <p:sldId id="286" r:id="rId7"/>
    <p:sldId id="287" r:id="rId8"/>
    <p:sldId id="288" r:id="rId9"/>
    <p:sldId id="289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63" d="100"/>
          <a:sy n="63" d="100"/>
        </p:scale>
        <p:origin x="10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9B107-F3C8-407A-AF31-F05BCD8D3638}" type="datetimeFigureOut">
              <a:rPr lang="sk-SK" smtClean="0"/>
              <a:pPr/>
              <a:t>03.06.2019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214A7-7E8F-4F11-B275-5CA3A0F5586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42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14A7-7E8F-4F11-B275-5CA3A0F55863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0369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03.06.2019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694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03.06.2019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273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03.06.2019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888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03.06.2019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519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03.06.2019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554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03.06.2019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493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03.06.2019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4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03.06.2019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69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03.06.2019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875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03.06.2019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230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03.06.2019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692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3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356135" y="3051211"/>
            <a:ext cx="8556859" cy="2466472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Výučba pokročilejších techník programovania a programovania mobilných </a:t>
            </a:r>
            <a:r>
              <a:rPr lang="sk-SK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zariadení </a:t>
            </a:r>
          </a:p>
          <a:p>
            <a:r>
              <a:rPr lang="sk-SK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Ľubomír Šnajder, Ján </a:t>
            </a:r>
            <a:r>
              <a:rPr lang="sk-SK" sz="20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Guniš</a:t>
            </a:r>
            <a:r>
              <a:rPr lang="sk-SK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Viera </a:t>
            </a:r>
            <a:r>
              <a:rPr lang="sk-SK" sz="20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Michaličková</a:t>
            </a:r>
            <a:r>
              <a:rPr lang="sk-SK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Gabriela </a:t>
            </a:r>
            <a:r>
              <a:rPr lang="sk-SK" sz="20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Lovászová</a:t>
            </a:r>
            <a:endParaRPr lang="sk-SK" sz="20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sk-SK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UPJŠ v Košiciach, UKF v Nitre</a:t>
            </a:r>
            <a:endParaRPr lang="sk-SK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983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Priebeh školenia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r>
              <a:rPr lang="sk-SK" sz="3200" dirty="0" smtClean="0"/>
              <a:t>5 prezenčných 8-hodinových stretnutí</a:t>
            </a:r>
          </a:p>
          <a:p>
            <a:r>
              <a:rPr lang="sk-SK" sz="3200" dirty="0" smtClean="0"/>
              <a:t>2 dištančné zadania</a:t>
            </a:r>
          </a:p>
          <a:p>
            <a:r>
              <a:rPr lang="sk-SK" sz="3200" dirty="0"/>
              <a:t>z</a:t>
            </a:r>
            <a:r>
              <a:rPr lang="sk-SK" sz="3200" dirty="0" smtClean="0"/>
              <a:t>áverečná prezentácia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3928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1. stretnutie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r>
              <a:rPr lang="sk-SK" sz="3200" dirty="0"/>
              <a:t>Koncepcia výučby predmetu Programovanie mobilných </a:t>
            </a:r>
            <a:r>
              <a:rPr lang="sk-SK" sz="3200" dirty="0" smtClean="0"/>
              <a:t>zariadení</a:t>
            </a:r>
          </a:p>
          <a:p>
            <a:r>
              <a:rPr lang="sk-SK" sz="3200" dirty="0" smtClean="0"/>
              <a:t>Mobilné </a:t>
            </a:r>
            <a:r>
              <a:rPr lang="sk-SK" sz="3200" dirty="0"/>
              <a:t>zariadenie s OS </a:t>
            </a:r>
            <a:r>
              <a:rPr lang="sk-SK" sz="3200" dirty="0" smtClean="0"/>
              <a:t>Android</a:t>
            </a:r>
          </a:p>
          <a:p>
            <a:r>
              <a:rPr lang="sk-SK" sz="3200" dirty="0" smtClean="0"/>
              <a:t>Vývojové </a:t>
            </a:r>
            <a:r>
              <a:rPr lang="sk-SK" sz="3200" dirty="0"/>
              <a:t>prostredie MIT </a:t>
            </a:r>
            <a:r>
              <a:rPr lang="sk-SK" sz="3200" dirty="0" err="1" smtClean="0"/>
              <a:t>App</a:t>
            </a:r>
            <a:r>
              <a:rPr lang="sk-SK" sz="3200" dirty="0" smtClean="0"/>
              <a:t> </a:t>
            </a:r>
            <a:r>
              <a:rPr lang="sk-SK" sz="3200" dirty="0" err="1" smtClean="0"/>
              <a:t>Inventor</a:t>
            </a:r>
            <a:r>
              <a:rPr lang="sk-SK" sz="3200" dirty="0" smtClean="0"/>
              <a:t> 2</a:t>
            </a:r>
          </a:p>
          <a:p>
            <a:r>
              <a:rPr lang="sk-SK" sz="3200" dirty="0" smtClean="0"/>
              <a:t>Programátorské etudy (výber 3-4 etúd)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5586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2. stretnutie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r>
              <a:rPr lang="sk-SK" sz="3200" dirty="0"/>
              <a:t>Tvorba pokročilejšej </a:t>
            </a:r>
            <a:r>
              <a:rPr lang="sk-SK" sz="3200" dirty="0" smtClean="0"/>
              <a:t>aplikácie</a:t>
            </a:r>
          </a:p>
          <a:p>
            <a:pPr lvl="1"/>
            <a:r>
              <a:rPr lang="sk-SK" sz="2800" dirty="0" smtClean="0"/>
              <a:t>Hra </a:t>
            </a:r>
            <a:r>
              <a:rPr lang="sk-SK" sz="2800" dirty="0"/>
              <a:t>ovládaná dotykovými </a:t>
            </a:r>
            <a:r>
              <a:rPr lang="sk-SK" sz="2800" dirty="0" smtClean="0"/>
              <a:t>gestami / Hlasovací systém</a:t>
            </a:r>
          </a:p>
          <a:p>
            <a:r>
              <a:rPr lang="sk-SK" sz="3200" dirty="0"/>
              <a:t>Koncepcia výučby predmetu Riešenie problémov a </a:t>
            </a:r>
            <a:r>
              <a:rPr lang="sk-SK" sz="3200" dirty="0" smtClean="0"/>
              <a:t>programovanie</a:t>
            </a:r>
          </a:p>
          <a:p>
            <a:r>
              <a:rPr lang="sk-SK" sz="3200" dirty="0" smtClean="0"/>
              <a:t>Základný </a:t>
            </a:r>
            <a:r>
              <a:rPr lang="sk-SK" sz="3200" dirty="0"/>
              <a:t>kurz programovania v jazyku Python (obsah definovaný podľa ŠVP)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6795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3. stretnutie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r>
              <a:rPr lang="sk-SK" sz="3200" dirty="0"/>
              <a:t>Modelovanie a </a:t>
            </a:r>
            <a:r>
              <a:rPr lang="sk-SK" sz="3200" dirty="0" smtClean="0"/>
              <a:t>simulácie</a:t>
            </a:r>
          </a:p>
          <a:p>
            <a:pPr lvl="1"/>
            <a:r>
              <a:rPr lang="sk-SK" sz="2800" dirty="0" smtClean="0"/>
              <a:t>Ako </a:t>
            </a:r>
            <a:r>
              <a:rPr lang="sk-SK" sz="2800" dirty="0"/>
              <a:t>hrať v kasíne a </a:t>
            </a:r>
            <a:r>
              <a:rPr lang="sk-SK" sz="2800" dirty="0" smtClean="0"/>
              <a:t>neprehrať</a:t>
            </a:r>
          </a:p>
          <a:p>
            <a:pPr lvl="1"/>
            <a:r>
              <a:rPr lang="sk-SK" sz="2800" dirty="0" smtClean="0"/>
              <a:t>Simulácie </a:t>
            </a:r>
            <a:r>
              <a:rPr lang="sk-SK" sz="2800" dirty="0"/>
              <a:t>fyzikálnych pohybov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6848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4. stretnutie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r>
              <a:rPr lang="sk-SK" sz="3200" dirty="0"/>
              <a:t>Modelovanie a </a:t>
            </a:r>
            <a:r>
              <a:rPr lang="sk-SK" sz="3200" dirty="0" smtClean="0"/>
              <a:t>simulácie</a:t>
            </a:r>
          </a:p>
          <a:p>
            <a:pPr lvl="1"/>
            <a:r>
              <a:rPr lang="sk-SK" sz="2800" dirty="0" smtClean="0"/>
              <a:t>Hra </a:t>
            </a:r>
            <a:r>
              <a:rPr lang="sk-SK" sz="2800" dirty="0"/>
              <a:t>Život alebo každý sám za </a:t>
            </a:r>
            <a:r>
              <a:rPr lang="sk-SK" sz="2800" dirty="0" smtClean="0"/>
              <a:t>seba</a:t>
            </a:r>
          </a:p>
          <a:p>
            <a:r>
              <a:rPr lang="sk-SK" sz="3200" dirty="0"/>
              <a:t>Kódy, </a:t>
            </a:r>
            <a:r>
              <a:rPr lang="sk-SK" sz="3200" dirty="0" smtClean="0"/>
              <a:t>šifry</a:t>
            </a:r>
          </a:p>
          <a:p>
            <a:pPr lvl="1"/>
            <a:r>
              <a:rPr lang="sk-SK" sz="2800" dirty="0"/>
              <a:t>Š</a:t>
            </a:r>
            <a:r>
              <a:rPr lang="sk-SK" sz="2800" dirty="0" smtClean="0"/>
              <a:t>ifry </a:t>
            </a:r>
            <a:r>
              <a:rPr lang="sk-SK" sz="2800" dirty="0"/>
              <a:t>a tajné správy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1217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5. stretnutie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r>
              <a:rPr lang="sk-SK" sz="3200" dirty="0"/>
              <a:t>Štruktúrované </a:t>
            </a:r>
            <a:r>
              <a:rPr lang="sk-SK" sz="3200" dirty="0" smtClean="0"/>
              <a:t>dáta</a:t>
            </a:r>
          </a:p>
          <a:p>
            <a:pPr lvl="1"/>
            <a:r>
              <a:rPr lang="sk-SK" sz="2800" dirty="0" smtClean="0"/>
              <a:t>Ako </a:t>
            </a:r>
            <a:r>
              <a:rPr lang="sk-SK" sz="2800" dirty="0"/>
              <a:t>odhaliť podvod pomocou </a:t>
            </a:r>
            <a:r>
              <a:rPr lang="sk-SK" sz="2800" dirty="0" smtClean="0"/>
              <a:t>štatistiky</a:t>
            </a:r>
          </a:p>
          <a:p>
            <a:pPr lvl="1"/>
            <a:r>
              <a:rPr lang="sk-SK" sz="2800" dirty="0" smtClean="0"/>
              <a:t>Myslíš </a:t>
            </a:r>
            <a:r>
              <a:rPr lang="sk-SK" sz="2800" dirty="0"/>
              <a:t>toto?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1781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/>
              <a:t>D</a:t>
            </a:r>
            <a:r>
              <a:rPr lang="sk-SK" sz="4000" dirty="0" smtClean="0"/>
              <a:t>ištančné zadania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r>
              <a:rPr lang="sk-SK" sz="3200" dirty="0" smtClean="0"/>
              <a:t>Tvorba </a:t>
            </a:r>
            <a:r>
              <a:rPr lang="sk-SK" sz="3200" dirty="0"/>
              <a:t>vlastnej programátorskej etudy zameranej na výučbu vybranej funkcionality mobilného </a:t>
            </a:r>
            <a:r>
              <a:rPr lang="sk-SK" sz="3200" dirty="0" smtClean="0"/>
              <a:t>zariadenia (4h)</a:t>
            </a:r>
          </a:p>
          <a:p>
            <a:r>
              <a:rPr lang="sk-SK" sz="3200" dirty="0"/>
              <a:t>Riešenie náročnejšieho praktického problému využitím pokročilejších techník programovania s prípravnými úlohami pre </a:t>
            </a:r>
            <a:r>
              <a:rPr lang="sk-SK" sz="3200" dirty="0" smtClean="0"/>
              <a:t>žiakov (6h)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9810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Záverečná prezentácia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r>
              <a:rPr lang="sk-SK" dirty="0" smtClean="0"/>
              <a:t>Zameranie prezentácie (jedna z oblastí):</a:t>
            </a:r>
          </a:p>
          <a:p>
            <a:pPr lvl="1"/>
            <a:r>
              <a:rPr lang="sk-SK" dirty="0"/>
              <a:t>Komplexnejší program využívajúci funkcionality mobilného zariadenia vhodný pre praktické použitie s metodikou výučby jeho </a:t>
            </a:r>
            <a:r>
              <a:rPr lang="sk-SK" dirty="0" smtClean="0"/>
              <a:t>tvorby</a:t>
            </a:r>
            <a:endParaRPr lang="sk-SK" dirty="0"/>
          </a:p>
          <a:p>
            <a:pPr lvl="1"/>
            <a:r>
              <a:rPr lang="sk-SK" dirty="0"/>
              <a:t>Riešenie komplexnejšieho problému pomocou jazyka Python s metodikou výučby jeho </a:t>
            </a:r>
            <a:r>
              <a:rPr lang="sk-SK" dirty="0" smtClean="0"/>
              <a:t>programovania</a:t>
            </a:r>
            <a:endParaRPr lang="sk-SK" dirty="0"/>
          </a:p>
          <a:p>
            <a:r>
              <a:rPr lang="sk-SK" dirty="0" smtClean="0"/>
              <a:t>Štruktúra prezentácie:</a:t>
            </a:r>
          </a:p>
          <a:p>
            <a:pPr lvl="1"/>
            <a:r>
              <a:rPr lang="sk-SK" dirty="0" smtClean="0"/>
              <a:t>predstavenia </a:t>
            </a:r>
            <a:r>
              <a:rPr lang="sk-SK" dirty="0"/>
              <a:t>vybraného </a:t>
            </a:r>
            <a:r>
              <a:rPr lang="sk-SK" dirty="0" smtClean="0"/>
              <a:t>problému</a:t>
            </a:r>
          </a:p>
          <a:p>
            <a:pPr lvl="1"/>
            <a:r>
              <a:rPr lang="sk-SK" dirty="0" smtClean="0"/>
              <a:t>jeho </a:t>
            </a:r>
            <a:r>
              <a:rPr lang="sk-SK" dirty="0"/>
              <a:t>riešenia a metodiky jeho </a:t>
            </a:r>
            <a:r>
              <a:rPr lang="sk-SK" dirty="0" smtClean="0"/>
              <a:t>výučby</a:t>
            </a:r>
          </a:p>
          <a:p>
            <a:r>
              <a:rPr lang="sk-SK" dirty="0"/>
              <a:t>Časový rozsah záverečnej prezentácie </a:t>
            </a:r>
            <a:r>
              <a:rPr lang="sk-SK" dirty="0" smtClean="0"/>
              <a:t>– max</a:t>
            </a:r>
            <a:r>
              <a:rPr lang="sk-SK" dirty="0"/>
              <a:t>. 15 </a:t>
            </a:r>
            <a:r>
              <a:rPr lang="sk-SK" dirty="0" smtClean="0"/>
              <a:t>minút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60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548</TotalTime>
  <Words>137</Words>
  <Application>Microsoft Office PowerPoint</Application>
  <PresentationFormat>Prezentácia na obrazovke (4:3)</PresentationFormat>
  <Paragraphs>42</Paragraphs>
  <Slides>9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Motív balíka Office</vt:lpstr>
      <vt:lpstr>Prezentácia programu PowerPoint</vt:lpstr>
      <vt:lpstr>Priebeh školenia</vt:lpstr>
      <vt:lpstr>1. stretnutie</vt:lpstr>
      <vt:lpstr>2. stretnutie</vt:lpstr>
      <vt:lpstr>3. stretnutie</vt:lpstr>
      <vt:lpstr>4. stretnutie</vt:lpstr>
      <vt:lpstr>5. stretnutie</vt:lpstr>
      <vt:lpstr>Dištančné zadania</vt:lpstr>
      <vt:lpstr>Záverečná prezentácia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Koncepcia výučby predmetu Programovanie mobilných aplikácií</dc:title>
  <dc:creator>Šnajder Ľubomír</dc:creator>
  <cp:keywords>programovanie;mobilné aplikácie;koncepcia;MIT App Inventor 2</cp:keywords>
  <cp:lastModifiedBy>doc. RNDr. Ľubomír Šnajder PhD.</cp:lastModifiedBy>
  <cp:revision>36</cp:revision>
  <dcterms:created xsi:type="dcterms:W3CDTF">2017-10-23T08:52:40Z</dcterms:created>
  <dcterms:modified xsi:type="dcterms:W3CDTF">2019-06-03T04:42:41Z</dcterms:modified>
</cp:coreProperties>
</file>