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4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586"/>
  </p:normalViewPr>
  <p:slideViewPr>
    <p:cSldViewPr snapToGrid="0" snapToObjects="1">
      <p:cViewPr varScale="1">
        <p:scale>
          <a:sx n="66" d="100"/>
          <a:sy n="66" d="100"/>
        </p:scale>
        <p:origin x="1232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29F56-7443-4B47-A59F-C5D7B33CBF33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BCB7D-BF4E-1446-AA25-7CBBEE9770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78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Školenie NPITA Pokročilé programovanie ... jún 2019
https://www.polleverywhere.com/surveys/AGjxTxacYw8b2gXVUPn5F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72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Aké sú vaše skúsenosti v programovaní mobilných aplikácii v prostredí MIT App Inventor
https://www.polleverywhere.com/multiple_choice_polls/HkS5FKItvvuKclNosqECD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72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Aké sú vaše skúsenosti vo výučbe programovania mobilných aplikácii v prostredí MIT App Inventor
https://www.polleverywhere.com/multiple_choice_polls/41f8c6q4TpltNaU9ITjJl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72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Plánujete v nadchádzajúcom školskom roku vyučovať 33 hodinový predmet Programovanie mobilných aplikácii
https://www.polleverywhere.com/multiple_choice_polls/onHq9cZQ8sE84KbJ9Ck6c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72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Aké sú vaše skúsenosti v programovaní v jazyku Python
https://www.polleverywhere.com/multiple_choice_polls/SeQolt2UExDbUAIXIWZ9s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72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Aké sú vaše skúsenosti vo výučbe programovania v jazyku Python
https://www.polleverywhere.com/multiple_choice_polls/4fz5tFRgzrXISH1wOKvVN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72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Plánujete v nadchádzajúcom školskom roku vyučovať 66 hodinový predmet Riešenie problémov a programovanie
https://www.polleverywhere.com/multiple_choice_polls/pVj7jbKDPwCIU41MtRGPy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72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Obrázo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32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1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6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53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44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2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5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5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3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80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78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07F5-FE32-9745-9440-E836A6753442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6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padlet.com/lubomirsnajder/ml19124lcnk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Bv5LgkdJmuRVSLEf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vzdelavanie.itakademia.sk/course/view.php?id=4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ics.upjs.sk/~snajder/312011F057/PMZ_Moodle.zi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ollev.com/surveys/AGjxTxacYw8b2gXVUPn5F/web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hyperlink" Target="https://www.polleverywhere.com/surveys/AGjxTxacYw8b2gXVUPn5F" TargetMode="External"/><Relationship Id="rId5" Type="http://schemas.openxmlformats.org/officeDocument/2006/relationships/hyperlink" Target="https://www.liveslides.com/download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hyperlink" Target="https://www.polleverywhere.com/multiple_choice_polls/HkS5FKItvvuKclNosqECD" TargetMode="External"/><Relationship Id="rId5" Type="http://schemas.openxmlformats.org/officeDocument/2006/relationships/hyperlink" Target="https://www.liveslides.com/download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hyperlink" Target="https://www.polleverywhere.com/multiple_choice_polls/41f8c6q4TpltNaU9ITjJl" TargetMode="External"/><Relationship Id="rId5" Type="http://schemas.openxmlformats.org/officeDocument/2006/relationships/hyperlink" Target="https://www.liveslides.com/download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hyperlink" Target="https://www.polleverywhere.com/multiple_choice_polls/onHq9cZQ8sE84KbJ9Ck6c" TargetMode="External"/><Relationship Id="rId5" Type="http://schemas.openxmlformats.org/officeDocument/2006/relationships/hyperlink" Target="https://www.liveslides.com/download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hyperlink" Target="https://www.polleverywhere.com/multiple_choice_polls/SeQolt2UExDbUAIXIWZ9s" TargetMode="External"/><Relationship Id="rId5" Type="http://schemas.openxmlformats.org/officeDocument/2006/relationships/hyperlink" Target="https://www.liveslides.com/download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hyperlink" Target="https://www.polleverywhere.com/multiple_choice_polls/4fz5tFRgzrXISH1wOKvVN" TargetMode="External"/><Relationship Id="rId5" Type="http://schemas.openxmlformats.org/officeDocument/2006/relationships/hyperlink" Target="https://www.liveslides.com/download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6" Type="http://schemas.openxmlformats.org/officeDocument/2006/relationships/hyperlink" Target="https://www.polleverywhere.com/multiple_choice_polls/pVj7jbKDPwCIU41MtRGPy" TargetMode="External"/><Relationship Id="rId5" Type="http://schemas.openxmlformats.org/officeDocument/2006/relationships/hyperlink" Target="https://www.liveslides.com/download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b="1" dirty="0"/>
              <a:t>Skúsenosti učiteľov </a:t>
            </a:r>
            <a:br>
              <a:rPr lang="sk-SK" b="1" dirty="0"/>
            </a:br>
            <a:r>
              <a:rPr lang="sk-SK" b="1" dirty="0"/>
              <a:t>v programovaní a výučbe programovania v </a:t>
            </a:r>
            <a:r>
              <a:rPr lang="sk-SK" b="1" dirty="0" err="1"/>
              <a:t>App</a:t>
            </a:r>
            <a:r>
              <a:rPr lang="sk-SK" b="1" dirty="0"/>
              <a:t> </a:t>
            </a:r>
            <a:r>
              <a:rPr lang="sk-SK" b="1" dirty="0" err="1"/>
              <a:t>Inventore</a:t>
            </a:r>
            <a:r>
              <a:rPr lang="sk-SK" b="1" dirty="0"/>
              <a:t> a v </a:t>
            </a:r>
            <a:r>
              <a:rPr lang="sk-SK" b="1" dirty="0" err="1"/>
              <a:t>Pythone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604656"/>
            <a:ext cx="6400800" cy="1034143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Ľubomír Šnajder, Ján </a:t>
            </a:r>
            <a:r>
              <a:rPr lang="sk-SK" dirty="0" err="1" smtClean="0"/>
              <a:t>Guniš</a:t>
            </a:r>
            <a:endParaRPr lang="sk-SK" dirty="0" smtClean="0"/>
          </a:p>
          <a:p>
            <a:r>
              <a:rPr lang="sk-SK" dirty="0" smtClean="0"/>
              <a:t>UPJŠ v Košiciach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365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Padlet</a:t>
            </a:r>
            <a:r>
              <a:rPr lang="sk-SK" dirty="0"/>
              <a:t>:</a:t>
            </a:r>
            <a:r>
              <a:rPr lang="sk-SK" dirty="0" smtClean="0"/>
              <a:t> Obľúbené </a:t>
            </a:r>
            <a:r>
              <a:rPr lang="sk-SK" dirty="0"/>
              <a:t>aplikácie na Android mobilnom zariadení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padlet.com/lubomirsnajder/ml19124lcnke</a:t>
            </a:r>
            <a:endParaRPr lang="sk-SK" dirty="0" smtClean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000" y="2526163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71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Google dotazník: Spoznávajme Android mobilné zariadenie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forms.gle/Bv5LgkdJmuRVSLEf8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000" y="2526163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62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Moodle</a:t>
            </a:r>
            <a:r>
              <a:rPr lang="sk-SK" dirty="0" smtClean="0"/>
              <a:t> kurz: Školenie </a:t>
            </a:r>
            <a:r>
              <a:rPr lang="sk-SK" dirty="0"/>
              <a:t>NPITA Pokročilé programovanie ... jún 2019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vzdelavanie.itakademia.sk/course/view.php?id=48</a:t>
            </a:r>
            <a:endParaRPr lang="sk-SK" dirty="0" smtClean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000" y="2752268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26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Kompletný </a:t>
            </a:r>
            <a:r>
              <a:rPr lang="sk-SK" dirty="0"/>
              <a:t>kurz Programovanie mobilných zariadení (verzia </a:t>
            </a:r>
            <a:r>
              <a:rPr lang="sk-SK" dirty="0" smtClean="0"/>
              <a:t>04/2019</a:t>
            </a:r>
            <a:r>
              <a:rPr lang="sk-SK" dirty="0"/>
              <a:t>)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http</a:t>
            </a:r>
            <a:r>
              <a:rPr lang="sk-SK" dirty="0">
                <a:hlinkClick r:id="rId2"/>
              </a:rPr>
              <a:t>://ics.upjs.sk/~</a:t>
            </a:r>
            <a:r>
              <a:rPr lang="sk-SK" dirty="0" smtClean="0">
                <a:hlinkClick r:id="rId2"/>
              </a:rPr>
              <a:t>snajder/312011F057/PMZ_Moodle.zip</a:t>
            </a:r>
            <a:r>
              <a:rPr lang="sk-SK" dirty="0" smtClean="0"/>
              <a:t> (93 MB)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000" y="2708725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PollEv</a:t>
            </a:r>
            <a:r>
              <a:rPr lang="sk-SK" dirty="0" smtClean="0"/>
              <a:t> dotazník: Školenie NPITA Pokročilé programovanie ... jún 2019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PollEv.com/surveys/AGjxTxacYw8b2gXVUPn5F/web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000" y="2708725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20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/>
        </p:nvSpPr>
        <p:spPr>
          <a:xfrm>
            <a:off x="3314700" y="4876799"/>
            <a:ext cx="2625367" cy="62568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hlinkClick r:id="rId6" action="ppaction://hlinkfile"/>
          </p:cNvPr>
          <p:cNvSpPr/>
          <p:nvPr/>
        </p:nvSpPr>
        <p:spPr>
          <a:xfrm>
            <a:off x="1739900" y="622300"/>
            <a:ext cx="5638800" cy="3911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/>
        </p:nvSpPr>
        <p:spPr>
          <a:xfrm>
            <a:off x="3314700" y="4876799"/>
            <a:ext cx="2625367" cy="62568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hlinkClick r:id="rId6" action="ppaction://hlinkfile"/>
          </p:cNvPr>
          <p:cNvSpPr/>
          <p:nvPr/>
        </p:nvSpPr>
        <p:spPr>
          <a:xfrm>
            <a:off x="1739900" y="622300"/>
            <a:ext cx="5638800" cy="3911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/>
        </p:nvSpPr>
        <p:spPr>
          <a:xfrm>
            <a:off x="3314700" y="4876799"/>
            <a:ext cx="2625367" cy="62568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hlinkClick r:id="rId6" action="ppaction://hlinkfile"/>
          </p:cNvPr>
          <p:cNvSpPr/>
          <p:nvPr/>
        </p:nvSpPr>
        <p:spPr>
          <a:xfrm>
            <a:off x="1739900" y="622300"/>
            <a:ext cx="5638800" cy="3911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/>
        </p:nvSpPr>
        <p:spPr>
          <a:xfrm>
            <a:off x="3314700" y="4876799"/>
            <a:ext cx="2625367" cy="62568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hlinkClick r:id="rId6" action="ppaction://hlinkfile"/>
          </p:cNvPr>
          <p:cNvSpPr/>
          <p:nvPr/>
        </p:nvSpPr>
        <p:spPr>
          <a:xfrm>
            <a:off x="1739900" y="622300"/>
            <a:ext cx="5638800" cy="3911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/>
        </p:nvSpPr>
        <p:spPr>
          <a:xfrm>
            <a:off x="3314700" y="4876799"/>
            <a:ext cx="2625367" cy="62568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hlinkClick r:id="rId6" action="ppaction://hlinkfile"/>
          </p:cNvPr>
          <p:cNvSpPr/>
          <p:nvPr/>
        </p:nvSpPr>
        <p:spPr>
          <a:xfrm>
            <a:off x="1739900" y="622300"/>
            <a:ext cx="5638800" cy="3911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/>
        </p:nvSpPr>
        <p:spPr>
          <a:xfrm>
            <a:off x="3314700" y="4876799"/>
            <a:ext cx="2625367" cy="62568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hlinkClick r:id="rId6" action="ppaction://hlinkfile"/>
          </p:cNvPr>
          <p:cNvSpPr/>
          <p:nvPr/>
        </p:nvSpPr>
        <p:spPr>
          <a:xfrm>
            <a:off x="1739900" y="622300"/>
            <a:ext cx="5638800" cy="3911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/>
        </p:nvSpPr>
        <p:spPr>
          <a:xfrm>
            <a:off x="3314700" y="4876799"/>
            <a:ext cx="2625367" cy="62568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hlinkClick r:id="rId6" action="ppaction://hlinkfile"/>
          </p:cNvPr>
          <p:cNvSpPr/>
          <p:nvPr/>
        </p:nvSpPr>
        <p:spPr>
          <a:xfrm>
            <a:off x="1739900" y="622300"/>
            <a:ext cx="5638800" cy="3911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160</Words>
  <Application>Microsoft Office PowerPoint</Application>
  <PresentationFormat>Prezentácia na obrazovke (4:3)</PresentationFormat>
  <Paragraphs>27</Paragraphs>
  <Slides>13</Slides>
  <Notes>7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Skúsenosti učiteľov  v programovaní a výučbe programovania v App Inventore a v Pythone</vt:lpstr>
      <vt:lpstr>PollEv dotazník: Školenie NPITA Pokročilé programovanie ... jún 2019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Padlet: Obľúbené aplikácie na Android mobilnom zariadení</vt:lpstr>
      <vt:lpstr>Google dotazník: Spoznávajme Android mobilné zariadenie</vt:lpstr>
      <vt:lpstr>Moodle kurz: Školenie NPITA Pokročilé programovanie ... jún 2019 </vt:lpstr>
      <vt:lpstr>Kompletný kurz Programovanie mobilných zariadení (verzia 04/2019) </vt:lpstr>
    </vt:vector>
  </TitlesOfParts>
  <Company>Poll Everywhere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Gessler</dc:creator>
  <cp:lastModifiedBy>doc. RNDr. Ľubomír Šnajder PhD.</cp:lastModifiedBy>
  <cp:revision>54</cp:revision>
  <dcterms:created xsi:type="dcterms:W3CDTF">2014-01-04T08:51:36Z</dcterms:created>
  <dcterms:modified xsi:type="dcterms:W3CDTF">2019-06-03T19:59:31Z</dcterms:modified>
</cp:coreProperties>
</file>