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9" autoAdjust="0"/>
    <p:restoredTop sz="94660"/>
  </p:normalViewPr>
  <p:slideViewPr>
    <p:cSldViewPr snapToGrid="0">
      <p:cViewPr varScale="1">
        <p:scale>
          <a:sx n="47" d="100"/>
          <a:sy n="47" d="100"/>
        </p:scale>
        <p:origin x="74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 smtClean="0"/>
              <a:t>Upravte štýl predlohy podnadpisov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B28D6-2522-4A60-8E5F-5AEDF9361144}" type="datetimeFigureOut">
              <a:rPr lang="sk-SK" smtClean="0"/>
              <a:t>21. 3. 2018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B2800-8A6F-48CE-A92B-E850C15A313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94503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B28D6-2522-4A60-8E5F-5AEDF9361144}" type="datetimeFigureOut">
              <a:rPr lang="sk-SK" smtClean="0"/>
              <a:t>21. 3. 2018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B2800-8A6F-48CE-A92B-E850C15A313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181762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B28D6-2522-4A60-8E5F-5AEDF9361144}" type="datetimeFigureOut">
              <a:rPr lang="sk-SK" smtClean="0"/>
              <a:t>21. 3. 2018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B2800-8A6F-48CE-A92B-E850C15A313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7791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B28D6-2522-4A60-8E5F-5AEDF9361144}" type="datetimeFigureOut">
              <a:rPr lang="sk-SK" smtClean="0"/>
              <a:t>21. 3. 2018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B2800-8A6F-48CE-A92B-E850C15A313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06433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B28D6-2522-4A60-8E5F-5AEDF9361144}" type="datetimeFigureOut">
              <a:rPr lang="sk-SK" smtClean="0"/>
              <a:t>21. 3. 2018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B2800-8A6F-48CE-A92B-E850C15A313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62742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B28D6-2522-4A60-8E5F-5AEDF9361144}" type="datetimeFigureOut">
              <a:rPr lang="sk-SK" smtClean="0"/>
              <a:t>21. 3. 2018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B2800-8A6F-48CE-A92B-E850C15A313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648718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B28D6-2522-4A60-8E5F-5AEDF9361144}" type="datetimeFigureOut">
              <a:rPr lang="sk-SK" smtClean="0"/>
              <a:t>21. 3. 2018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B2800-8A6F-48CE-A92B-E850C15A313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97373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B28D6-2522-4A60-8E5F-5AEDF9361144}" type="datetimeFigureOut">
              <a:rPr lang="sk-SK" smtClean="0"/>
              <a:t>21. 3. 2018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B2800-8A6F-48CE-A92B-E850C15A313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99084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B28D6-2522-4A60-8E5F-5AEDF9361144}" type="datetimeFigureOut">
              <a:rPr lang="sk-SK" smtClean="0"/>
              <a:t>21. 3. 2018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B2800-8A6F-48CE-A92B-E850C15A313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214625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B28D6-2522-4A60-8E5F-5AEDF9361144}" type="datetimeFigureOut">
              <a:rPr lang="sk-SK" smtClean="0"/>
              <a:t>21. 3. 2018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B2800-8A6F-48CE-A92B-E850C15A313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63368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B28D6-2522-4A60-8E5F-5AEDF9361144}" type="datetimeFigureOut">
              <a:rPr lang="sk-SK" smtClean="0"/>
              <a:t>21. 3. 2018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B2800-8A6F-48CE-A92B-E850C15A313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14773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5B28D6-2522-4A60-8E5F-5AEDF9361144}" type="datetimeFigureOut">
              <a:rPr lang="sk-SK" smtClean="0"/>
              <a:t>21. 3. 2018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FB2800-8A6F-48CE-A92B-E850C15A313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232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k-SK" b="1" dirty="0" smtClean="0"/>
              <a:t/>
            </a:r>
            <a:br>
              <a:rPr lang="sk-SK" b="1" dirty="0" smtClean="0"/>
            </a:br>
            <a:r>
              <a:rPr lang="sk-SK" b="1" dirty="0"/>
              <a:t/>
            </a:r>
            <a:br>
              <a:rPr lang="sk-SK" b="1" dirty="0"/>
            </a:br>
            <a:r>
              <a:rPr lang="sk-SK" b="1" dirty="0" smtClean="0"/>
              <a:t/>
            </a:r>
            <a:br>
              <a:rPr lang="sk-SK" b="1" dirty="0" smtClean="0"/>
            </a:br>
            <a:r>
              <a:rPr lang="sk-SK" b="1" dirty="0"/>
              <a:t/>
            </a:r>
            <a:br>
              <a:rPr lang="sk-SK" b="1" dirty="0"/>
            </a:br>
            <a:r>
              <a:rPr lang="sk-SK" b="1" dirty="0" smtClean="0"/>
              <a:t/>
            </a:r>
            <a:br>
              <a:rPr lang="sk-SK" b="1" dirty="0" smtClean="0"/>
            </a:br>
            <a:r>
              <a:rPr lang="sk-SK" b="1" dirty="0"/>
              <a:t/>
            </a:r>
            <a:br>
              <a:rPr lang="sk-SK" b="1" dirty="0"/>
            </a:br>
            <a:r>
              <a:rPr lang="sk-SK" b="1" dirty="0" smtClean="0"/>
              <a:t/>
            </a:r>
            <a:br>
              <a:rPr lang="sk-SK" b="1" dirty="0" smtClean="0"/>
            </a:b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sk-SK" sz="4000" b="1" dirty="0" smtClean="0"/>
              <a:t>Alternatívne  ekonomické  ukazovatele</a:t>
            </a:r>
            <a:r>
              <a:rPr lang="sk-SK" sz="4000" dirty="0" smtClean="0"/>
              <a:t/>
            </a:r>
            <a:br>
              <a:rPr lang="sk-SK" sz="4000" dirty="0" smtClean="0"/>
            </a:br>
            <a:r>
              <a:rPr lang="sk-SK" sz="4000" b="1" dirty="0" smtClean="0"/>
              <a:t>(podľa Klinec, I. 2005)</a:t>
            </a:r>
            <a:r>
              <a:rPr lang="sk-SK" sz="4000" dirty="0" smtClean="0"/>
              <a:t/>
            </a:r>
            <a:br>
              <a:rPr lang="sk-SK" sz="4000" dirty="0" smtClean="0"/>
            </a:br>
            <a:r>
              <a:rPr lang="sk-SK" sz="4000" b="1" dirty="0" smtClean="0"/>
              <a:t> </a:t>
            </a:r>
            <a:r>
              <a:rPr lang="sk-SK" sz="4000" dirty="0" smtClean="0"/>
              <a:t/>
            </a:r>
            <a:br>
              <a:rPr lang="sk-SK" sz="4000" dirty="0" smtClean="0"/>
            </a:br>
            <a:endParaRPr lang="sk-SK" sz="4000" dirty="0"/>
          </a:p>
        </p:txBody>
      </p:sp>
    </p:spTree>
    <p:extLst>
      <p:ext uri="{BB962C8B-B14F-4D97-AF65-F5344CB8AC3E}">
        <p14:creationId xmlns:p14="http://schemas.microsoft.com/office/powerpoint/2010/main" val="2898247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b="1" dirty="0"/>
              <a:t>ISEW  -  Index  of  </a:t>
            </a:r>
            <a:r>
              <a:rPr lang="sk-SK" b="1" dirty="0" err="1"/>
              <a:t>Sustainable</a:t>
            </a:r>
            <a:r>
              <a:rPr lang="sk-SK" b="1" dirty="0"/>
              <a:t>  </a:t>
            </a:r>
            <a:r>
              <a:rPr lang="sk-SK" b="1" dirty="0" err="1"/>
              <a:t>Welfare</a:t>
            </a:r>
            <a:r>
              <a:rPr lang="sk-SK" dirty="0"/>
              <a:t>  -  Index  trvalo  udržateľného  </a:t>
            </a:r>
            <a:r>
              <a:rPr lang="sk-SK" dirty="0" smtClean="0"/>
              <a:t>ekonomického bohatstva, skonštruovali ho </a:t>
            </a:r>
            <a:r>
              <a:rPr lang="sk-SK" dirty="0"/>
              <a:t>v  roku  1989  </a:t>
            </a:r>
            <a:r>
              <a:rPr lang="sk-SK" dirty="0" err="1"/>
              <a:t>Herman</a:t>
            </a:r>
            <a:r>
              <a:rPr lang="sk-SK" dirty="0"/>
              <a:t>  </a:t>
            </a:r>
            <a:r>
              <a:rPr lang="sk-SK" dirty="0" err="1"/>
              <a:t>Daly</a:t>
            </a:r>
            <a:r>
              <a:rPr lang="sk-SK" dirty="0"/>
              <a:t>  a  John  </a:t>
            </a:r>
            <a:r>
              <a:rPr lang="sk-SK" dirty="0" err="1"/>
              <a:t>Cobb</a:t>
            </a:r>
            <a:r>
              <a:rPr lang="sk-SK" dirty="0"/>
              <a:t>,  Jr.  v </a:t>
            </a:r>
            <a:r>
              <a:rPr lang="sk-SK" dirty="0" smtClean="0"/>
              <a:t>spolupráci </a:t>
            </a:r>
            <a:r>
              <a:rPr lang="sk-SK" dirty="0"/>
              <a:t>s New </a:t>
            </a:r>
            <a:r>
              <a:rPr lang="sk-SK" dirty="0" err="1"/>
              <a:t>Economic</a:t>
            </a:r>
            <a:r>
              <a:rPr lang="sk-SK" dirty="0"/>
              <a:t> </a:t>
            </a:r>
            <a:r>
              <a:rPr lang="sk-SK" dirty="0" err="1" smtClean="0"/>
              <a:t>Foundation</a:t>
            </a:r>
            <a:r>
              <a:rPr lang="sk-SK" dirty="0" smtClean="0"/>
              <a:t>  </a:t>
            </a:r>
          </a:p>
          <a:p>
            <a:endParaRPr lang="sk-SK" b="1" dirty="0" smtClean="0"/>
          </a:p>
          <a:p>
            <a:r>
              <a:rPr lang="sk-SK" b="1" dirty="0" smtClean="0"/>
              <a:t>HDI  </a:t>
            </a:r>
            <a:r>
              <a:rPr lang="sk-SK" b="1" dirty="0"/>
              <a:t>-  </a:t>
            </a:r>
            <a:r>
              <a:rPr lang="sk-SK" b="1" dirty="0" err="1"/>
              <a:t>Human</a:t>
            </a:r>
            <a:r>
              <a:rPr lang="sk-SK" b="1" dirty="0"/>
              <a:t>  </a:t>
            </a:r>
            <a:r>
              <a:rPr lang="sk-SK" b="1" dirty="0" err="1"/>
              <a:t>Development</a:t>
            </a:r>
            <a:r>
              <a:rPr lang="sk-SK" b="1" dirty="0"/>
              <a:t>  Index</a:t>
            </a:r>
            <a:r>
              <a:rPr lang="sk-SK" dirty="0"/>
              <a:t>  -  Index  ľudského  rozvoja,  skonštruovaný  a </a:t>
            </a:r>
            <a:r>
              <a:rPr lang="sk-SK" dirty="0" smtClean="0"/>
              <a:t>používaný  </a:t>
            </a:r>
            <a:r>
              <a:rPr lang="sk-SK" dirty="0"/>
              <a:t>v  rámci  UNDP  -  United  </a:t>
            </a:r>
            <a:r>
              <a:rPr lang="sk-SK" dirty="0" err="1"/>
              <a:t>Nations</a:t>
            </a:r>
            <a:r>
              <a:rPr lang="sk-SK" dirty="0"/>
              <a:t>  </a:t>
            </a:r>
            <a:r>
              <a:rPr lang="sk-SK" dirty="0" err="1"/>
              <a:t>Development</a:t>
            </a:r>
            <a:r>
              <a:rPr lang="sk-SK" dirty="0"/>
              <a:t>  Program  -  Rozvojového </a:t>
            </a:r>
            <a:r>
              <a:rPr lang="sk-SK" dirty="0" smtClean="0"/>
              <a:t>programu OSN </a:t>
            </a:r>
            <a:endParaRPr lang="sk-SK" dirty="0"/>
          </a:p>
          <a:p>
            <a:pPr marL="0" indent="0">
              <a:buNone/>
            </a:pPr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853524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b="1" dirty="0"/>
              <a:t>Country  </a:t>
            </a:r>
            <a:r>
              <a:rPr lang="sk-SK" b="1" dirty="0" err="1"/>
              <a:t>Futures</a:t>
            </a:r>
            <a:r>
              <a:rPr lang="sk-SK" b="1" dirty="0"/>
              <a:t>  </a:t>
            </a:r>
            <a:r>
              <a:rPr lang="sk-SK" b="1" dirty="0" err="1"/>
              <a:t>Indicators</a:t>
            </a:r>
            <a:r>
              <a:rPr lang="sk-SK" dirty="0"/>
              <a:t>  -  Indikátory  budúcnosti  krajiny,  skonštruované  </a:t>
            </a:r>
            <a:r>
              <a:rPr lang="sk-SK" dirty="0" err="1"/>
              <a:t>Hazel</a:t>
            </a:r>
            <a:r>
              <a:rPr lang="sk-SK" dirty="0"/>
              <a:t> </a:t>
            </a:r>
            <a:r>
              <a:rPr lang="sk-SK" dirty="0" err="1" smtClean="0"/>
              <a:t>Hendersonovou</a:t>
            </a:r>
            <a:endParaRPr lang="sk-SK" dirty="0" smtClean="0"/>
          </a:p>
          <a:p>
            <a:endParaRPr lang="sk-SK" dirty="0"/>
          </a:p>
          <a:p>
            <a:pPr marL="0" indent="0">
              <a:buNone/>
            </a:pPr>
            <a:r>
              <a:rPr lang="sk-SK" dirty="0" smtClean="0"/>
              <a:t>   </a:t>
            </a:r>
            <a:endParaRPr lang="sk-SK" dirty="0"/>
          </a:p>
          <a:p>
            <a:r>
              <a:rPr lang="sk-SK" b="1" dirty="0" err="1"/>
              <a:t>Calvert-Henderson</a:t>
            </a:r>
            <a:r>
              <a:rPr lang="sk-SK" b="1" dirty="0"/>
              <a:t> </a:t>
            </a:r>
            <a:r>
              <a:rPr lang="sk-SK" b="1" dirty="0" err="1"/>
              <a:t>Quality</a:t>
            </a:r>
            <a:r>
              <a:rPr lang="sk-SK" b="1" dirty="0"/>
              <a:t> of  </a:t>
            </a:r>
            <a:r>
              <a:rPr lang="sk-SK" b="1" dirty="0" err="1"/>
              <a:t>Life</a:t>
            </a:r>
            <a:r>
              <a:rPr lang="sk-SK" b="1" dirty="0"/>
              <a:t> </a:t>
            </a:r>
            <a:r>
              <a:rPr lang="sk-SK" b="1" dirty="0" err="1"/>
              <a:t>Indicators</a:t>
            </a:r>
            <a:r>
              <a:rPr lang="sk-SK" dirty="0"/>
              <a:t>, ktoré </a:t>
            </a:r>
            <a:r>
              <a:rPr lang="sk-SK" dirty="0" err="1"/>
              <a:t>Hazel</a:t>
            </a:r>
            <a:r>
              <a:rPr lang="sk-SK" dirty="0"/>
              <a:t> </a:t>
            </a:r>
            <a:r>
              <a:rPr lang="sk-SK" dirty="0" err="1"/>
              <a:t>Hendersonová</a:t>
            </a:r>
            <a:r>
              <a:rPr lang="sk-SK" dirty="0"/>
              <a:t> vytvorila z </a:t>
            </a:r>
            <a:r>
              <a:rPr lang="sk-SK" dirty="0" smtClean="0"/>
              <a:t>Country </a:t>
            </a:r>
            <a:r>
              <a:rPr lang="sk-SK" dirty="0" err="1"/>
              <a:t>Futures</a:t>
            </a:r>
            <a:r>
              <a:rPr lang="sk-SK" dirty="0"/>
              <a:t> </a:t>
            </a:r>
            <a:r>
              <a:rPr lang="sk-SK" dirty="0" err="1"/>
              <a:t>Indicators</a:t>
            </a:r>
            <a:r>
              <a:rPr lang="sk-SK" dirty="0"/>
              <a:t> v spolupráci s </a:t>
            </a:r>
            <a:r>
              <a:rPr lang="sk-SK" dirty="0" err="1"/>
              <a:t>Calvert</a:t>
            </a:r>
            <a:r>
              <a:rPr lang="sk-SK" dirty="0"/>
              <a:t> </a:t>
            </a:r>
            <a:r>
              <a:rPr lang="sk-SK" dirty="0" err="1"/>
              <a:t>Investment</a:t>
            </a:r>
            <a:r>
              <a:rPr lang="sk-SK" dirty="0"/>
              <a:t> </a:t>
            </a:r>
            <a:r>
              <a:rPr lang="sk-SK" dirty="0" err="1"/>
              <a:t>Fund</a:t>
            </a:r>
            <a:r>
              <a:rPr lang="sk-SK" dirty="0"/>
              <a:t>, 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650177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b="1" dirty="0"/>
              <a:t>Net  National  </a:t>
            </a:r>
            <a:r>
              <a:rPr lang="sk-SK" b="1" dirty="0" err="1"/>
              <a:t>Welfare</a:t>
            </a:r>
            <a:r>
              <a:rPr lang="sk-SK" dirty="0"/>
              <a:t>  -  Index  čistého  národného  bohatstva,  skonštruovaný </a:t>
            </a:r>
            <a:r>
              <a:rPr lang="sk-SK" dirty="0" smtClean="0"/>
              <a:t>Japoncami</a:t>
            </a:r>
          </a:p>
          <a:p>
            <a:pPr marL="0" indent="0">
              <a:buNone/>
            </a:pPr>
            <a:r>
              <a:rPr lang="sk-SK" dirty="0" smtClean="0"/>
              <a:t> </a:t>
            </a:r>
            <a:endParaRPr lang="sk-SK" dirty="0"/>
          </a:p>
          <a:p>
            <a:r>
              <a:rPr lang="sk-SK" b="1" dirty="0" err="1"/>
              <a:t>Wealth</a:t>
            </a:r>
            <a:r>
              <a:rPr lang="sk-SK" b="1" dirty="0"/>
              <a:t>  Index</a:t>
            </a:r>
            <a:r>
              <a:rPr lang="sk-SK" dirty="0"/>
              <a:t>  -  Index  bohatstva  Svetovej  banky,  podľa  ktorého  60%  bohatstva </a:t>
            </a:r>
            <a:r>
              <a:rPr lang="sk-SK" dirty="0" smtClean="0"/>
              <a:t>národov </a:t>
            </a:r>
            <a:r>
              <a:rPr lang="sk-SK" dirty="0"/>
              <a:t>tvorí  ľudský kapitál,  20% prírodné  zdroje a  20% vybudovaný  kapitál ako </a:t>
            </a:r>
            <a:r>
              <a:rPr lang="sk-SK" dirty="0" smtClean="0"/>
              <a:t>továrne</a:t>
            </a:r>
            <a:r>
              <a:rPr lang="sk-SK" dirty="0"/>
              <a:t>, banky, infraštruktúra 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176758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138</Words>
  <Application>Microsoft Office PowerPoint</Application>
  <PresentationFormat>Širokouhlá</PresentationFormat>
  <Paragraphs>12</Paragraphs>
  <Slides>4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Motív Office</vt:lpstr>
      <vt:lpstr>       </vt:lpstr>
      <vt:lpstr>Prezentácia programu PowerPoint</vt:lpstr>
      <vt:lpstr>Prezentácia programu PowerPoint</vt:lpstr>
      <vt:lpstr>Prezentácia programu PowerPoint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</dc:title>
  <dc:creator>Mária</dc:creator>
  <cp:lastModifiedBy>Mária</cp:lastModifiedBy>
  <cp:revision>2</cp:revision>
  <dcterms:created xsi:type="dcterms:W3CDTF">2018-03-21T20:23:26Z</dcterms:created>
  <dcterms:modified xsi:type="dcterms:W3CDTF">2018-03-21T20:29:36Z</dcterms:modified>
</cp:coreProperties>
</file>