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6BBBB2-DC27-48B6-81FB-0ED30549D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19486-896B-42C6-AD72-7BCCB5EC70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223BA-5C82-467A-8975-E0988DC33942}" type="datetime10">
              <a:rPr lang="sk-SK" smtClean="0"/>
              <a:t>13:53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80AA7-FE48-4289-B4B7-21A7C1CE0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0EF08-9AFA-4865-A4D9-07ACA09EE4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07996-72DC-46D3-BAAA-B622172B90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19490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A6435-2C8B-4CF2-B1E5-448A53CEF08C}" type="datetime10">
              <a:rPr lang="sk-SK" smtClean="0"/>
              <a:t>12:35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516D4-91FF-4289-A331-90AA3D0120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47728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63C2-16F2-49D5-8FC4-7CB9A7468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2DC45-135A-446B-B5F3-2C2E77970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058A3-30D4-4933-A62F-EB95E072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385C-736F-4741-AF03-832B32CE33E7}" type="datetime10">
              <a:rPr lang="sk-SK" smtClean="0"/>
              <a:t>12:35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8EB05-CBD5-40DE-A4DB-7C398184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FA81-ED49-4681-8560-59DF77E4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334340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6583-6FB2-410C-9A4F-2819432D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53C49-AF44-49DA-BADE-E8F7AF8F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23871-31A6-47C7-85AB-AAEF00E9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31C8-060B-4130-8811-86C08940BF45}" type="datetime10">
              <a:rPr lang="sk-SK" smtClean="0"/>
              <a:t>12:35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9A9E1-B678-4827-B6CB-D79C8A0E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37D58-DAC7-43BD-978D-0E41582D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9934689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2EB26-8B7E-4AC2-82BA-6FE539315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771F1-907B-4B9D-900E-C73C4C699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FF0AC-440B-454D-B266-C4DCE66A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1FA-9381-492C-A9E4-67E66D6A3977}" type="datetime10">
              <a:rPr lang="sk-SK" smtClean="0"/>
              <a:t>12:35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BD3B8-D15B-45C5-920A-200BC882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74339-81A4-4157-9549-D0532932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3412118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430B6-DE59-461A-AC76-5BA29B19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CAB52-C1D2-41F7-8DC5-2383D8352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53105-01F3-4A7F-A311-0B876D1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4CE3-0EB6-458B-A203-334A4C06FE00}" type="datetime10">
              <a:rPr lang="sk-SK" smtClean="0"/>
              <a:t>12:35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A9E6-8D69-4CF2-A4BF-8F8FAE01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F7DA0-78FA-4E83-BDF6-BE4F13AA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4282440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224A-9104-4137-9C1B-F4E492FD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398F9-6760-48E4-817A-6C3B83D37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C2085-8027-43D8-AACF-1F5AEFE5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30B-5357-46C1-BE95-890A342AA4D4}" type="datetime10">
              <a:rPr lang="sk-SK" smtClean="0"/>
              <a:t>12:35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D6209-E99B-4B5C-8AE1-8CD05689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98614-A9F1-40C8-AC73-F07BEAE6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679307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E8AA-B422-4F94-B3DC-7878C8F5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F6086-AF66-4C7A-8D59-EB8982A36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B588F-716F-43C0-9F95-CC16CD96F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0C056-6D79-4E7B-BA43-1871B47B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7D6B-07B4-466E-B9A8-247A0FE2FF9D}" type="datetime10">
              <a:rPr lang="sk-SK" smtClean="0"/>
              <a:t>12:35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0ABAB-FD1C-4B0B-9AB7-99297A66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42F73-33E4-4F9E-9F3A-C671CFE3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3296601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A8D-3734-4501-9DF1-7913C647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B8690-216E-4BF1-986F-698B4C562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A10A4-C856-4C72-BB79-4087D95E5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FDC9F-5C95-467E-8808-9BE71DCC9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CAE8D-647E-4BDF-B71B-77A30FFE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562EB-29A8-4906-A12C-F61BDEF7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589-EC7A-447D-857C-9A649F8731F3}" type="datetime10">
              <a:rPr lang="sk-SK" smtClean="0"/>
              <a:t>12:35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8FCC3-8E3A-4A45-BCDD-2A51CEF6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C614A8-F684-4CEA-9F97-C54E0498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9359803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F3E5-330A-41D3-A9B5-660A4D2F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5128B-C4A5-4F77-B9CA-4F758674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41FF-00B6-4E90-A152-BBC6BA01D79E}" type="datetime10">
              <a:rPr lang="sk-SK" smtClean="0"/>
              <a:t>12:35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A83BF-4856-4323-A238-7E2B9622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A0304-F2E8-405D-99C4-B42F4614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5660396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22D2F-7468-4BF9-972D-1F34068D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B80C-01D1-4EA0-9414-80FEF08BFE45}" type="datetime10">
              <a:rPr lang="sk-SK" smtClean="0"/>
              <a:t>12:35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CA6BB-6A26-4C34-B8C7-4C78A14B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D463F-16FB-4C60-95EA-4BAB3517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7384894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E8C-4E7B-4D48-866E-C1AFD8E6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BC82-4D7E-4930-84F7-FCB87751E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BB931-1569-4292-BEDB-43F7C448E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82EDA-47EC-4F07-A3B4-BF97246D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30D2-84B8-483D-BB56-3546691173BA}" type="datetime10">
              <a:rPr lang="sk-SK" smtClean="0"/>
              <a:t>12:35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AA705-4ACC-48C2-A66D-7673C0DF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97813-1A44-4CAA-A308-9FCE9D1E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0690979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6672-E2FB-48A7-9AB8-56E1BC07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A222C1-B773-4BFD-97AD-0FBDE7DC4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04A4A-2E04-42BE-964E-DA7E9AFD0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E585E-E115-4A7D-8CDF-8807827C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D80A-895F-4C26-9575-7FBEBEB04B2E}" type="datetime10">
              <a:rPr lang="sk-SK" smtClean="0"/>
              <a:t>12:35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B1B11-11A9-42EC-96CB-8A602EAC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FBE7D-F3D6-4656-9D6A-FE0655A1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3177907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3C2B2-D7C7-46EC-9A2B-BD45EC35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77A45-908C-457D-800F-B7CB06096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AD48C-4E4C-40EF-8C9D-D7E321552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880E-2F77-4D4A-8A7E-1E59F13C278C}" type="datetime10">
              <a:rPr lang="sk-SK" smtClean="0"/>
              <a:t>12:35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731E0-7B25-4BCE-BFA2-B6FD525EE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9D0CA-F4D2-413F-979C-DCB8C143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4900E-2412-44B8-A2CE-8126A5433D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583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thenounproject.com/term/mobile-data/1106449/" TargetMode="External"/><Relationship Id="rId3" Type="http://schemas.openxmlformats.org/officeDocument/2006/relationships/hyperlink" Target="https://www.flaticon.com/free-icon/books-stack-of-three_29302" TargetMode="External"/><Relationship Id="rId7" Type="http://schemas.openxmlformats.org/officeDocument/2006/relationships/hyperlink" Target="https://commons.wikimedia.org/wiki/File:Google_%22G%22_Logo.svg" TargetMode="External"/><Relationship Id="rId12" Type="http://schemas.openxmlformats.org/officeDocument/2006/relationships/slide" Target="slide2.xml"/><Relationship Id="rId17" Type="http://schemas.openxmlformats.org/officeDocument/2006/relationships/hyperlink" Target="https://wearos.google.com/#hands-free-help" TargetMode="External"/><Relationship Id="rId2" Type="http://schemas.openxmlformats.org/officeDocument/2006/relationships/image" Target="../media/image9.jpg"/><Relationship Id="rId16" Type="http://schemas.openxmlformats.org/officeDocument/2006/relationships/hyperlink" Target="https://www.android.com/aut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andsoftheworld.com/logo/google-mic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endlessicons.com/free-icons/wifi-icon-1/" TargetMode="External"/><Relationship Id="rId15" Type="http://schemas.openxmlformats.org/officeDocument/2006/relationships/hyperlink" Target="https://www.android.com/tv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iconarchive.com/tag/airplane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android.com/android-10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thenounproject.com/term/mobile-data/1106449/" TargetMode="External"/><Relationship Id="rId3" Type="http://schemas.openxmlformats.org/officeDocument/2006/relationships/hyperlink" Target="http://endlessicons.com/free-icons/wifi-icon-1/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://www.iconarchive.com/tag/airplane" TargetMode="External"/><Relationship Id="rId17" Type="http://schemas.openxmlformats.org/officeDocument/2006/relationships/hyperlink" Target="https://wearos.google.com/#hands-free-help" TargetMode="External"/><Relationship Id="rId2" Type="http://schemas.openxmlformats.org/officeDocument/2006/relationships/image" Target="../media/image11.jpg"/><Relationship Id="rId16" Type="http://schemas.openxmlformats.org/officeDocument/2006/relationships/hyperlink" Target="https://www.android.com/auto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flaticon.com/free-icon/books-stack-of-three_29302" TargetMode="External"/><Relationship Id="rId5" Type="http://schemas.openxmlformats.org/officeDocument/2006/relationships/hyperlink" Target="https://commons.wikimedia.org/wiki/File:Google_%22G%22_Logo.svg" TargetMode="External"/><Relationship Id="rId15" Type="http://schemas.openxmlformats.org/officeDocument/2006/relationships/hyperlink" Target="https://www.android.com/tv/" TargetMode="External"/><Relationship Id="rId10" Type="http://schemas.openxmlformats.org/officeDocument/2006/relationships/slide" Target="slide3.xml"/><Relationship Id="rId4" Type="http://schemas.openxmlformats.org/officeDocument/2006/relationships/hyperlink" Target="https://www.brandsoftheworld.com/logo/google-mic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android.com/android-1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8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slide" Target="slide4.xml"/><Relationship Id="rId10" Type="http://schemas.openxmlformats.org/officeDocument/2006/relationships/slide" Target="slide14.xml"/><Relationship Id="rId4" Type="http://schemas.openxmlformats.org/officeDocument/2006/relationships/image" Target="../media/image7.pn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5.xml"/><Relationship Id="rId10" Type="http://schemas.openxmlformats.org/officeDocument/2006/relationships/slide" Target="slide15.xml"/><Relationship Id="rId4" Type="http://schemas.openxmlformats.org/officeDocument/2006/relationships/image" Target="../media/image7.png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012CA9-8DDB-4B21-9863-A27045D96A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1EF38B-E7A5-4D6D-994E-2B58902E0F29}"/>
              </a:ext>
            </a:extLst>
          </p:cNvPr>
          <p:cNvSpPr/>
          <p:nvPr/>
        </p:nvSpPr>
        <p:spPr>
          <a:xfrm>
            <a:off x="2289080" y="4594883"/>
            <a:ext cx="7613836" cy="1996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1A3761-B9F3-4F9B-9677-9B4EC26558D3}"/>
              </a:ext>
            </a:extLst>
          </p:cNvPr>
          <p:cNvSpPr/>
          <p:nvPr/>
        </p:nvSpPr>
        <p:spPr>
          <a:xfrm rot="3578112">
            <a:off x="8790084" y="997980"/>
            <a:ext cx="1081365" cy="101571"/>
          </a:xfrm>
          <a:prstGeom prst="roundRect">
            <a:avLst>
              <a:gd name="adj" fmla="val 50000"/>
            </a:avLst>
          </a:prstGeom>
          <a:solidFill>
            <a:srgbClr val="6CC6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ED942A-D4FF-45FB-B236-182180EB960B}"/>
              </a:ext>
            </a:extLst>
          </p:cNvPr>
          <p:cNvSpPr/>
          <p:nvPr/>
        </p:nvSpPr>
        <p:spPr>
          <a:xfrm rot="7209609">
            <a:off x="10225548" y="1007932"/>
            <a:ext cx="1081365" cy="101571"/>
          </a:xfrm>
          <a:prstGeom prst="roundRect">
            <a:avLst>
              <a:gd name="adj" fmla="val 50000"/>
            </a:avLst>
          </a:prstGeom>
          <a:solidFill>
            <a:srgbClr val="6CC6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F6C46-50C5-40E0-99CA-6B38E8336511}"/>
              </a:ext>
            </a:extLst>
          </p:cNvPr>
          <p:cNvSpPr txBox="1"/>
          <p:nvPr/>
        </p:nvSpPr>
        <p:spPr>
          <a:xfrm>
            <a:off x="476747" y="2321004"/>
            <a:ext cx="11238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Operačný  systém  android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0EA289-99EB-4FA9-A8F4-7BBD17ECA569}"/>
              </a:ext>
            </a:extLst>
          </p:cNvPr>
          <p:cNvSpPr/>
          <p:nvPr/>
        </p:nvSpPr>
        <p:spPr>
          <a:xfrm>
            <a:off x="2289080" y="6172474"/>
            <a:ext cx="7613836" cy="4461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google G logo&quot;">
            <a:extLst>
              <a:ext uri="{FF2B5EF4-FFF2-40B4-BE49-F238E27FC236}">
                <a16:creationId xmlns:a16="http://schemas.microsoft.com/office/drawing/2014/main" id="{F8DC0418-1E5B-4FAE-BA6E-68D7EEA90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11422" r="11627" b="10399"/>
          <a:stretch/>
        </p:blipFill>
        <p:spPr bwMode="auto">
          <a:xfrm>
            <a:off x="2386654" y="6238108"/>
            <a:ext cx="309893" cy="3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ok google icon&quot;">
            <a:extLst>
              <a:ext uri="{FF2B5EF4-FFF2-40B4-BE49-F238E27FC236}">
                <a16:creationId xmlns:a16="http://schemas.microsoft.com/office/drawing/2014/main" id="{43C38443-CCB1-48B0-8E87-90183378D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10" y="6238108"/>
            <a:ext cx="314836" cy="3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tial Circle 3">
            <a:extLst>
              <a:ext uri="{FF2B5EF4-FFF2-40B4-BE49-F238E27FC236}">
                <a16:creationId xmlns:a16="http://schemas.microsoft.com/office/drawing/2014/main" id="{F869C38D-DDD1-4C87-BE5B-3BBF30E6D72A}"/>
              </a:ext>
            </a:extLst>
          </p:cNvPr>
          <p:cNvSpPr/>
          <p:nvPr/>
        </p:nvSpPr>
        <p:spPr>
          <a:xfrm rot="10800000">
            <a:off x="8513580" y="922505"/>
            <a:ext cx="3068625" cy="2796998"/>
          </a:xfrm>
          <a:prstGeom prst="pie">
            <a:avLst>
              <a:gd name="adj1" fmla="val 0"/>
              <a:gd name="adj2" fmla="val 10800846"/>
            </a:avLst>
          </a:prstGeom>
          <a:solidFill>
            <a:srgbClr val="6CC6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70ED38-021E-48EC-BBC6-C5131E29CF11}"/>
              </a:ext>
            </a:extLst>
          </p:cNvPr>
          <p:cNvSpPr/>
          <p:nvPr/>
        </p:nvSpPr>
        <p:spPr>
          <a:xfrm>
            <a:off x="9204131" y="1617574"/>
            <a:ext cx="266700" cy="2667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DA24CA-A2D2-447A-A7A2-D1867AC312EC}"/>
              </a:ext>
            </a:extLst>
          </p:cNvPr>
          <p:cNvSpPr/>
          <p:nvPr/>
        </p:nvSpPr>
        <p:spPr>
          <a:xfrm>
            <a:off x="10626531" y="1617574"/>
            <a:ext cx="266700" cy="2667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100939-59F4-4BF8-9348-7D8F60C4CAE7}"/>
              </a:ext>
            </a:extLst>
          </p:cNvPr>
          <p:cNvSpPr txBox="1"/>
          <p:nvPr/>
        </p:nvSpPr>
        <p:spPr>
          <a:xfrm>
            <a:off x="2813171" y="6228836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Search...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5B2780-1540-4771-BD00-15D9DEC73872}"/>
              </a:ext>
            </a:extLst>
          </p:cNvPr>
          <p:cNvCxnSpPr>
            <a:cxnSpLocks/>
          </p:cNvCxnSpPr>
          <p:nvPr/>
        </p:nvCxnSpPr>
        <p:spPr>
          <a:xfrm>
            <a:off x="2908300" y="6276975"/>
            <a:ext cx="0" cy="22440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37AEF32-EA9D-4172-82DC-B90840A101C7}"/>
              </a:ext>
            </a:extLst>
          </p:cNvPr>
          <p:cNvSpPr/>
          <p:nvPr/>
        </p:nvSpPr>
        <p:spPr>
          <a:xfrm>
            <a:off x="2434143" y="5221568"/>
            <a:ext cx="241705" cy="241705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79D414-5E03-4290-BDE8-7FD280191A2E}"/>
              </a:ext>
            </a:extLst>
          </p:cNvPr>
          <p:cNvCxnSpPr/>
          <p:nvPr/>
        </p:nvCxnSpPr>
        <p:spPr>
          <a:xfrm flipV="1">
            <a:off x="2554995" y="5268740"/>
            <a:ext cx="0" cy="73680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09269D-E030-4FE7-8323-81855BEF15FD}"/>
              </a:ext>
            </a:extLst>
          </p:cNvPr>
          <p:cNvCxnSpPr>
            <a:cxnSpLocks/>
          </p:cNvCxnSpPr>
          <p:nvPr/>
        </p:nvCxnSpPr>
        <p:spPr>
          <a:xfrm flipH="1" flipV="1">
            <a:off x="2554995" y="5344801"/>
            <a:ext cx="40279" cy="41954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3DDF3F3-F509-40D8-8250-1A1F92FEC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143" y="4749165"/>
            <a:ext cx="256054" cy="26215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B363880-A81B-443C-B25A-1486920D85B3}"/>
              </a:ext>
            </a:extLst>
          </p:cNvPr>
          <p:cNvSpPr txBox="1"/>
          <p:nvPr/>
        </p:nvSpPr>
        <p:spPr>
          <a:xfrm>
            <a:off x="2813171" y="4716109"/>
            <a:ext cx="309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Marek Hraško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1C04C7-521A-4544-9D97-CEA47837596F}"/>
              </a:ext>
            </a:extLst>
          </p:cNvPr>
          <p:cNvSpPr txBox="1"/>
          <p:nvPr/>
        </p:nvSpPr>
        <p:spPr>
          <a:xfrm>
            <a:off x="2810113" y="5173143"/>
            <a:ext cx="3015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E1A4FB-287B-436B-80D0-D3D2E2BB6E10}"/>
              </a:ext>
            </a:extLst>
          </p:cNvPr>
          <p:cNvCxnSpPr>
            <a:cxnSpLocks/>
          </p:cNvCxnSpPr>
          <p:nvPr/>
        </p:nvCxnSpPr>
        <p:spPr>
          <a:xfrm>
            <a:off x="9462671" y="4798144"/>
            <a:ext cx="20255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E4F88F-8D74-4CD4-840F-A73351CDB023}"/>
              </a:ext>
            </a:extLst>
          </p:cNvPr>
          <p:cNvCxnSpPr>
            <a:cxnSpLocks/>
          </p:cNvCxnSpPr>
          <p:nvPr/>
        </p:nvCxnSpPr>
        <p:spPr>
          <a:xfrm flipV="1">
            <a:off x="9469814" y="4791003"/>
            <a:ext cx="0" cy="2025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774B9B1-78D5-404A-9349-FEB45D7677C2}"/>
              </a:ext>
            </a:extLst>
          </p:cNvPr>
          <p:cNvCxnSpPr>
            <a:cxnSpLocks/>
          </p:cNvCxnSpPr>
          <p:nvPr/>
        </p:nvCxnSpPr>
        <p:spPr>
          <a:xfrm>
            <a:off x="9467998" y="4795763"/>
            <a:ext cx="201994" cy="19779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2309E1B-893C-4C24-A209-F4F88A1C36ED}"/>
              </a:ext>
            </a:extLst>
          </p:cNvPr>
          <p:cNvCxnSpPr>
            <a:cxnSpLocks/>
          </p:cNvCxnSpPr>
          <p:nvPr/>
        </p:nvCxnSpPr>
        <p:spPr>
          <a:xfrm>
            <a:off x="9462671" y="5245907"/>
            <a:ext cx="20255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D0A81B-2FC9-481F-989A-1D1BEDE7D27D}"/>
              </a:ext>
            </a:extLst>
          </p:cNvPr>
          <p:cNvCxnSpPr>
            <a:cxnSpLocks/>
          </p:cNvCxnSpPr>
          <p:nvPr/>
        </p:nvCxnSpPr>
        <p:spPr>
          <a:xfrm flipV="1">
            <a:off x="9469814" y="5238766"/>
            <a:ext cx="0" cy="2025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258C845-D18A-49F2-A4C2-523C3B4497CD}"/>
              </a:ext>
            </a:extLst>
          </p:cNvPr>
          <p:cNvCxnSpPr>
            <a:cxnSpLocks/>
          </p:cNvCxnSpPr>
          <p:nvPr/>
        </p:nvCxnSpPr>
        <p:spPr>
          <a:xfrm>
            <a:off x="9467998" y="5243526"/>
            <a:ext cx="201994" cy="19779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7DC895A-025D-4606-9976-83AFA2028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968" y="5669343"/>
            <a:ext cx="256054" cy="262151"/>
          </a:xfrm>
          <a:prstGeom prst="rect">
            <a:avLst/>
          </a:prstGeom>
        </p:spPr>
      </p:pic>
      <p:sp>
        <p:nvSpPr>
          <p:cNvPr id="28" name="TextBox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7E694A-DB3F-413B-A150-7095BE8069E2}"/>
              </a:ext>
            </a:extLst>
          </p:cNvPr>
          <p:cNvSpPr txBox="1"/>
          <p:nvPr/>
        </p:nvSpPr>
        <p:spPr>
          <a:xfrm>
            <a:off x="2386654" y="5636462"/>
            <a:ext cx="7378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      Next page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472AEF-FE03-4A01-AA04-39D767167E57}"/>
              </a:ext>
            </a:extLst>
          </p:cNvPr>
          <p:cNvCxnSpPr>
            <a:cxnSpLocks/>
          </p:cNvCxnSpPr>
          <p:nvPr/>
        </p:nvCxnSpPr>
        <p:spPr>
          <a:xfrm>
            <a:off x="9457344" y="5693670"/>
            <a:ext cx="20255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BA0059-3267-4329-A7A8-CDA605FEC29D}"/>
              </a:ext>
            </a:extLst>
          </p:cNvPr>
          <p:cNvCxnSpPr>
            <a:cxnSpLocks/>
          </p:cNvCxnSpPr>
          <p:nvPr/>
        </p:nvCxnSpPr>
        <p:spPr>
          <a:xfrm flipV="1">
            <a:off x="9464487" y="5686529"/>
            <a:ext cx="0" cy="2025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023FCF-49A3-4DDD-8F92-BEB456C669DC}"/>
              </a:ext>
            </a:extLst>
          </p:cNvPr>
          <p:cNvCxnSpPr>
            <a:cxnSpLocks/>
          </p:cNvCxnSpPr>
          <p:nvPr/>
        </p:nvCxnSpPr>
        <p:spPr>
          <a:xfrm>
            <a:off x="9462671" y="5691289"/>
            <a:ext cx="201994" cy="19779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4312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5" grpId="0" animBg="1"/>
      <p:bldP spid="2" grpId="0"/>
      <p:bldP spid="5" grpId="0" animBg="1"/>
      <p:bldP spid="4" grpId="0" animBg="1"/>
      <p:bldP spid="6" grpId="0" animBg="1"/>
      <p:bldP spid="10" grpId="0" animBg="1"/>
      <p:bldP spid="20" grpId="0"/>
      <p:bldP spid="20" grpId="1"/>
      <p:bldP spid="22" grpId="0" animBg="1"/>
      <p:bldP spid="22" grpId="1" animBg="1"/>
      <p:bldP spid="35" grpId="0"/>
      <p:bldP spid="35" grpId="1"/>
      <p:bldP spid="36" grpId="0"/>
      <p:bldP spid="36" grpId="1"/>
      <p:bldP spid="28" grpId="0"/>
      <p:bldP spid="2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6B28125-A545-47B9-92D0-47A4860F86A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5425" r="1766" b="5785"/>
          <a:stretch/>
        </p:blipFill>
        <p:spPr>
          <a:xfrm>
            <a:off x="8439912" y="1719053"/>
            <a:ext cx="2313284" cy="46337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F30C7E-F4AF-45C1-BF63-CC556B52F6B6}"/>
              </a:ext>
            </a:extLst>
          </p:cNvPr>
          <p:cNvSpPr txBox="1"/>
          <p:nvPr/>
        </p:nvSpPr>
        <p:spPr>
          <a:xfrm>
            <a:off x="670026" y="1719053"/>
            <a:ext cx="5425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Nové prostredie Androidu 10 prichádza s ešte jednoduchším a prehľadnejším dizajnom.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Taktiež pridáva tmavú tému, vylepšenú navigáciu gestami, smart odpovede a mnoho ďalšieho.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85CD3-DA93-48E4-97D3-0717D22C3034}"/>
              </a:ext>
            </a:extLst>
          </p:cNvPr>
          <p:cNvSpPr txBox="1"/>
          <p:nvPr/>
        </p:nvSpPr>
        <p:spPr>
          <a:xfrm>
            <a:off x="2593281" y="522297"/>
            <a:ext cx="7005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Android pre </a:t>
            </a:r>
            <a:r>
              <a:rPr lang="en-US" sz="4800" b="1" dirty="0" err="1">
                <a:latin typeface="Century Gothic" panose="020B0502020202020204" pitchFamily="34" charset="0"/>
              </a:rPr>
              <a:t>smartfóny</a:t>
            </a:r>
            <a:endParaRPr lang="sk-SK" sz="4800" b="1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FFB315AD-DB44-42EF-A29E-0E81FA9FB7E1}" type="datetime10">
              <a:rPr lang="sk-SK" sz="1800" b="1" smtClean="0">
                <a:solidFill>
                  <a:schemeClr val="tx1"/>
                </a:solidFill>
                <a:cs typeface="Arial" panose="020B0604020202020204" pitchFamily="34" charset="0"/>
              </a:rPr>
              <a:t>16:42</a:t>
            </a:fld>
            <a:endParaRPr lang="sk-SK" sz="1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1652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nextslide" highlightClick="1"/>
          </p:cNvPr>
          <p:cNvSpPr/>
          <p:nvPr/>
        </p:nvSpPr>
        <p:spPr>
          <a:xfrm>
            <a:off x="5635776" y="681606"/>
            <a:ext cx="9144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638210-E6C1-42ED-9A24-E4E24BC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261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tx1"/>
                </a:solidFill>
              </a:rPr>
              <a:t>10</a:t>
            </a:fld>
            <a:endParaRPr lang="sk-SK" sz="18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hlinkClick r:id="rId8" action="ppaction://hlinksldjump"/>
            <a:extLst>
              <a:ext uri="{FF2B5EF4-FFF2-40B4-BE49-F238E27FC236}">
                <a16:creationId xmlns:a16="http://schemas.microsoft.com/office/drawing/2014/main" id="{C5DC075E-8823-48E2-A4AD-530B0C45CED4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84561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A04A9C1F-12E6-4DC4-8AA5-A90AA9DAE45C}"/>
              </a:ext>
            </a:extLst>
          </p:cNvPr>
          <p:cNvSpPr txBox="1"/>
          <p:nvPr/>
        </p:nvSpPr>
        <p:spPr>
          <a:xfrm>
            <a:off x="670026" y="1719053"/>
            <a:ext cx="5425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</a:rPr>
              <a:t>Nové prostredie Androidu 10 prichádza s ešte jednoduchším a prehľadnejším dizajnom.</a:t>
            </a:r>
          </a:p>
          <a:p>
            <a:pPr algn="ctr"/>
            <a:endParaRPr lang="sk-SK" sz="2400" b="1" dirty="0">
              <a:solidFill>
                <a:schemeClr val="bg1"/>
              </a:solidFill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Taktiež pridáva tmavú tému, vylepšenú navigáciu gestami, smart odpovede a mnoho ďalšieho.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9AA327-30BA-41F5-9A63-2A0FBDC470BC}"/>
              </a:ext>
            </a:extLst>
          </p:cNvPr>
          <p:cNvSpPr txBox="1"/>
          <p:nvPr/>
        </p:nvSpPr>
        <p:spPr>
          <a:xfrm>
            <a:off x="2593281" y="522297"/>
            <a:ext cx="7005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Android pre </a:t>
            </a:r>
            <a:r>
              <a:rPr lang="en-US" sz="4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smartfóny</a:t>
            </a:r>
            <a:endParaRPr lang="sk-SK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F3D1050-3565-4313-BA53-FC04ADBE937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5425" r="1766" b="5785"/>
          <a:stretch/>
        </p:blipFill>
        <p:spPr>
          <a:xfrm>
            <a:off x="8439912" y="1719053"/>
            <a:ext cx="2313284" cy="463377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3E1BEA9F-3858-46C8-81E6-ABC073BAAE52}" type="datetime10">
              <a:rPr lang="sk-SK" sz="1800" b="1" smtClean="0">
                <a:solidFill>
                  <a:schemeClr val="bg1"/>
                </a:solidFill>
                <a:cs typeface="Arial" panose="020B0604020202020204" pitchFamily="34" charset="0"/>
              </a:rPr>
              <a:t>16:47</a:t>
            </a:fld>
            <a:endParaRPr lang="sk-SK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8391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previousslide" highlightClick="1"/>
          </p:cNvPr>
          <p:cNvSpPr/>
          <p:nvPr/>
        </p:nvSpPr>
        <p:spPr>
          <a:xfrm>
            <a:off x="5609241" y="651734"/>
            <a:ext cx="951328" cy="9513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BA52D5-50B2-4F9F-8C35-3D8709A7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510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bg1"/>
                </a:solidFill>
              </a:rPr>
              <a:t>11</a:t>
            </a:fld>
            <a:endParaRPr lang="sk-SK" sz="18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hlinkClick r:id="rId8" action="ppaction://hlinksldjump"/>
            <a:extLst>
              <a:ext uri="{FF2B5EF4-FFF2-40B4-BE49-F238E27FC236}">
                <a16:creationId xmlns:a16="http://schemas.microsoft.com/office/drawing/2014/main" id="{81B236CC-0278-461A-A577-AD2D0C1E08BB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96168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Výsledok vyhľadávania obrázkov pre dopyt android TV">
            <a:extLst>
              <a:ext uri="{FF2B5EF4-FFF2-40B4-BE49-F238E27FC236}">
                <a16:creationId xmlns:a16="http://schemas.microsoft.com/office/drawing/2014/main" id="{9C64E1D1-4EB4-40F3-A0AE-056993FFC6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57" y="1904622"/>
            <a:ext cx="5107576" cy="30451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F30C7E-F4AF-45C1-BF63-CC556B52F6B6}"/>
              </a:ext>
            </a:extLst>
          </p:cNvPr>
          <p:cNvSpPr txBox="1"/>
          <p:nvPr/>
        </p:nvSpPr>
        <p:spPr>
          <a:xfrm>
            <a:off x="670026" y="1719053"/>
            <a:ext cx="5425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Android TV ponúka prostredie prispôsobené pre televízory.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 Ovládanie je upravené tak, aby ho bolo možné jednoducho ovládať diaľkovým ovládačom.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Ponúka množstvo aplikácií, ako napríklad YouTube, Netflix.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85CD3-DA93-48E4-97D3-0717D22C3034}"/>
              </a:ext>
            </a:extLst>
          </p:cNvPr>
          <p:cNvSpPr txBox="1"/>
          <p:nvPr/>
        </p:nvSpPr>
        <p:spPr>
          <a:xfrm>
            <a:off x="4384638" y="522297"/>
            <a:ext cx="3422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Android </a:t>
            </a:r>
            <a:r>
              <a:rPr lang="sk-SK" sz="4800" b="1" dirty="0"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FFB315AD-DB44-42EF-A29E-0E81FA9FB7E1}" type="datetime10">
              <a:rPr lang="sk-SK" sz="1800" b="1" smtClean="0">
                <a:solidFill>
                  <a:schemeClr val="tx1"/>
                </a:solidFill>
                <a:cs typeface="Arial" panose="020B0604020202020204" pitchFamily="34" charset="0"/>
              </a:rPr>
              <a:t>16:55</a:t>
            </a:fld>
            <a:endParaRPr lang="sk-SK" sz="1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1652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nextslide" highlightClick="1"/>
          </p:cNvPr>
          <p:cNvSpPr/>
          <p:nvPr/>
        </p:nvSpPr>
        <p:spPr>
          <a:xfrm>
            <a:off x="5635776" y="681606"/>
            <a:ext cx="9144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638210-E6C1-42ED-9A24-E4E24BC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261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tx1"/>
                </a:solidFill>
              </a:rPr>
              <a:t>12</a:t>
            </a:fld>
            <a:endParaRPr lang="sk-SK" sz="18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hlinkClick r:id="rId8" action="ppaction://hlinksldjump"/>
            <a:extLst>
              <a:ext uri="{FF2B5EF4-FFF2-40B4-BE49-F238E27FC236}">
                <a16:creationId xmlns:a16="http://schemas.microsoft.com/office/drawing/2014/main" id="{C5DC075E-8823-48E2-A4AD-530B0C45CED4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605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Výsledok vyhľadávania obrázkov pre dopyt android TV">
            <a:extLst>
              <a:ext uri="{FF2B5EF4-FFF2-40B4-BE49-F238E27FC236}">
                <a16:creationId xmlns:a16="http://schemas.microsoft.com/office/drawing/2014/main" id="{918BEEF0-B75A-41F6-BD5D-1EF434ABC0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57" y="1904622"/>
            <a:ext cx="5107576" cy="304518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0295231-CD32-48FE-BBEB-E36F525C48FE}"/>
              </a:ext>
            </a:extLst>
          </p:cNvPr>
          <p:cNvSpPr txBox="1"/>
          <p:nvPr/>
        </p:nvSpPr>
        <p:spPr>
          <a:xfrm>
            <a:off x="670026" y="1719053"/>
            <a:ext cx="5425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</a:rPr>
              <a:t>Nové prostredie Androidu 10 prichádza s ešte jednoduchším a prehľadnejším dizajnom.</a:t>
            </a:r>
          </a:p>
          <a:p>
            <a:pPr algn="ctr"/>
            <a:endParaRPr lang="sk-SK" sz="2400" b="1" dirty="0">
              <a:solidFill>
                <a:schemeClr val="bg1"/>
              </a:solidFill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Taktiež pridáva tmavú tému, vylepšenú navigáciu gestami, smart odpovede a mnoho ďalšieho.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ABBC72-B6C5-4603-AEE3-8AB8B57EDFE7}"/>
              </a:ext>
            </a:extLst>
          </p:cNvPr>
          <p:cNvSpPr txBox="1"/>
          <p:nvPr/>
        </p:nvSpPr>
        <p:spPr>
          <a:xfrm>
            <a:off x="4384638" y="522297"/>
            <a:ext cx="3422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Android </a:t>
            </a:r>
            <a:r>
              <a:rPr lang="sk-SK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3E1BEA9F-3858-46C8-81E6-ABC073BAAE52}" type="datetime10">
              <a:rPr lang="sk-SK" sz="1800" b="1" smtClean="0">
                <a:solidFill>
                  <a:schemeClr val="bg1"/>
                </a:solidFill>
                <a:cs typeface="Arial" panose="020B0604020202020204" pitchFamily="34" charset="0"/>
              </a:rPr>
              <a:t>16:57</a:t>
            </a:fld>
            <a:endParaRPr lang="sk-SK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8391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previousslide" highlightClick="1"/>
          </p:cNvPr>
          <p:cNvSpPr/>
          <p:nvPr/>
        </p:nvSpPr>
        <p:spPr>
          <a:xfrm>
            <a:off x="5609241" y="651734"/>
            <a:ext cx="951328" cy="9513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BA52D5-50B2-4F9F-8C35-3D8709A7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510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bg1"/>
                </a:solidFill>
              </a:rPr>
              <a:t>13</a:t>
            </a:fld>
            <a:endParaRPr lang="sk-SK" sz="18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hlinkClick r:id="rId8" action="ppaction://hlinksldjump"/>
            <a:extLst>
              <a:ext uri="{FF2B5EF4-FFF2-40B4-BE49-F238E27FC236}">
                <a16:creationId xmlns:a16="http://schemas.microsoft.com/office/drawing/2014/main" id="{81B236CC-0278-461A-A577-AD2D0C1E08BB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55986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Výsledok vyhľadávania obrázkov pre dopyt android auto">
            <a:extLst>
              <a:ext uri="{FF2B5EF4-FFF2-40B4-BE49-F238E27FC236}">
                <a16:creationId xmlns:a16="http://schemas.microsoft.com/office/drawing/2014/main" id="{3DC21DF2-3F63-4A86-9E61-8C8DFEB94F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88" y="1719053"/>
            <a:ext cx="5206980" cy="31208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F30C7E-F4AF-45C1-BF63-CC556B52F6B6}"/>
              </a:ext>
            </a:extLst>
          </p:cNvPr>
          <p:cNvSpPr txBox="1"/>
          <p:nvPr/>
        </p:nvSpPr>
        <p:spPr>
          <a:xfrm>
            <a:off x="670026" y="1719053"/>
            <a:ext cx="5425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Android Auto sa môže zobrazovať pomocou displeju smartfónu alebo pomocou displeja v aute.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Ponúka aplikácie ako Google Maps, Waze, Spotify, ktoré zlepšujú a spríjemňujú jazdu v aute.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85CD3-DA93-48E4-97D3-0717D22C3034}"/>
              </a:ext>
            </a:extLst>
          </p:cNvPr>
          <p:cNvSpPr txBox="1"/>
          <p:nvPr/>
        </p:nvSpPr>
        <p:spPr>
          <a:xfrm>
            <a:off x="4027967" y="522297"/>
            <a:ext cx="4136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Android </a:t>
            </a:r>
            <a:r>
              <a:rPr lang="sk-SK" sz="4800" b="1" dirty="0">
                <a:latin typeface="Century Gothic" panose="020B0502020202020204" pitchFamily="34" charset="0"/>
              </a:rPr>
              <a:t>Auto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FFB315AD-DB44-42EF-A29E-0E81FA9FB7E1}" type="datetime10">
              <a:rPr lang="sk-SK" sz="1800" b="1" smtClean="0">
                <a:solidFill>
                  <a:schemeClr val="tx1"/>
                </a:solidFill>
                <a:cs typeface="Arial" panose="020B0604020202020204" pitchFamily="34" charset="0"/>
              </a:rPr>
              <a:t>16:59</a:t>
            </a:fld>
            <a:endParaRPr lang="sk-SK" sz="1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1652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nextslide" highlightClick="1"/>
          </p:cNvPr>
          <p:cNvSpPr/>
          <p:nvPr/>
        </p:nvSpPr>
        <p:spPr>
          <a:xfrm>
            <a:off x="5635776" y="681606"/>
            <a:ext cx="9144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638210-E6C1-42ED-9A24-E4E24BC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261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tx1"/>
                </a:solidFill>
              </a:rPr>
              <a:t>14</a:t>
            </a:fld>
            <a:endParaRPr lang="sk-SK" sz="18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hlinkClick r:id="rId8" action="ppaction://hlinksldjump"/>
            <a:extLst>
              <a:ext uri="{FF2B5EF4-FFF2-40B4-BE49-F238E27FC236}">
                <a16:creationId xmlns:a16="http://schemas.microsoft.com/office/drawing/2014/main" id="{C5DC075E-8823-48E2-A4AD-530B0C45CED4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8454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Výsledok vyhľadávania obrázkov pre dopyt android auto">
            <a:extLst>
              <a:ext uri="{FF2B5EF4-FFF2-40B4-BE49-F238E27FC236}">
                <a16:creationId xmlns:a16="http://schemas.microsoft.com/office/drawing/2014/main" id="{3765670B-017E-4367-BFE8-645E3E23FE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88" y="1719053"/>
            <a:ext cx="5206980" cy="312087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02ABA4C-A56F-4CD3-9353-1F3C2B5C8C4D}"/>
              </a:ext>
            </a:extLst>
          </p:cNvPr>
          <p:cNvSpPr txBox="1"/>
          <p:nvPr/>
        </p:nvSpPr>
        <p:spPr>
          <a:xfrm>
            <a:off x="670026" y="1719053"/>
            <a:ext cx="5425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</a:rPr>
              <a:t>Android Auto sa môže zobrazovať pomocou displeju smartfónu alebo pomocou displeja v aute.</a:t>
            </a:r>
          </a:p>
          <a:p>
            <a:pPr algn="ctr"/>
            <a:endParaRPr lang="sk-SK" sz="2400" b="1" dirty="0">
              <a:solidFill>
                <a:schemeClr val="bg1"/>
              </a:solidFill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Ponúka aplikácie ako Google Maps, Waze, Spotify, ktoré zlepšujú a spríjemňujú jazdu v aute.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9EBCA3-82B4-4B1A-8A40-359CF701491F}"/>
              </a:ext>
            </a:extLst>
          </p:cNvPr>
          <p:cNvSpPr txBox="1"/>
          <p:nvPr/>
        </p:nvSpPr>
        <p:spPr>
          <a:xfrm>
            <a:off x="4027967" y="522297"/>
            <a:ext cx="4136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Android </a:t>
            </a:r>
            <a:r>
              <a:rPr lang="sk-SK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3E1BEA9F-3858-46C8-81E6-ABC073BAAE52}" type="datetime10">
              <a:rPr lang="sk-SK" sz="1800" b="1" smtClean="0">
                <a:solidFill>
                  <a:schemeClr val="bg1"/>
                </a:solidFill>
                <a:cs typeface="Arial" panose="020B0604020202020204" pitchFamily="34" charset="0"/>
              </a:rPr>
              <a:t>17:01</a:t>
            </a:fld>
            <a:endParaRPr lang="sk-SK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8391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previousslide" highlightClick="1"/>
          </p:cNvPr>
          <p:cNvSpPr/>
          <p:nvPr/>
        </p:nvSpPr>
        <p:spPr>
          <a:xfrm>
            <a:off x="5609241" y="651734"/>
            <a:ext cx="951328" cy="9513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BA52D5-50B2-4F9F-8C35-3D8709A7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510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bg1"/>
                </a:solidFill>
              </a:rPr>
              <a:t>15</a:t>
            </a:fld>
            <a:endParaRPr lang="sk-SK" sz="18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hlinkClick r:id="rId8" action="ppaction://hlinksldjump"/>
            <a:extLst>
              <a:ext uri="{FF2B5EF4-FFF2-40B4-BE49-F238E27FC236}">
                <a16:creationId xmlns:a16="http://schemas.microsoft.com/office/drawing/2014/main" id="{81B236CC-0278-461A-A577-AD2D0C1E08BB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9015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E9819CFE-1B7B-46E6-84EF-561729F1B81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5"/>
          <a:stretch/>
        </p:blipFill>
        <p:spPr bwMode="auto">
          <a:xfrm>
            <a:off x="7365277" y="1719053"/>
            <a:ext cx="4026164" cy="4263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F30C7E-F4AF-45C1-BF63-CC556B52F6B6}"/>
              </a:ext>
            </a:extLst>
          </p:cNvPr>
          <p:cNvSpPr txBox="1"/>
          <p:nvPr/>
        </p:nvSpPr>
        <p:spPr>
          <a:xfrm>
            <a:off x="670026" y="1719053"/>
            <a:ext cx="5425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Wear OS je verzia operačného systému určená pre inteligenté hodinky.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Po spárovaní so smartfónom zobrazujú väčšinu informácií pochádzajúcich zo smartfónu.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85CD3-DA93-48E4-97D3-0717D22C3034}"/>
              </a:ext>
            </a:extLst>
          </p:cNvPr>
          <p:cNvSpPr txBox="1"/>
          <p:nvPr/>
        </p:nvSpPr>
        <p:spPr>
          <a:xfrm>
            <a:off x="4722067" y="522297"/>
            <a:ext cx="2747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b="1" dirty="0">
                <a:latin typeface="Century Gothic" panose="020B0502020202020204" pitchFamily="34" charset="0"/>
              </a:rPr>
              <a:t>Wear 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FFB315AD-DB44-42EF-A29E-0E81FA9FB7E1}" type="datetime10">
              <a:rPr lang="sk-SK" sz="1800" b="1" smtClean="0">
                <a:solidFill>
                  <a:schemeClr val="tx1"/>
                </a:solidFill>
                <a:cs typeface="Arial" panose="020B0604020202020204" pitchFamily="34" charset="0"/>
              </a:rPr>
              <a:t>17:03</a:t>
            </a:fld>
            <a:endParaRPr lang="sk-SK" sz="1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1652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nextslide" highlightClick="1"/>
          </p:cNvPr>
          <p:cNvSpPr/>
          <p:nvPr/>
        </p:nvSpPr>
        <p:spPr>
          <a:xfrm>
            <a:off x="5635776" y="747016"/>
            <a:ext cx="9144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638210-E6C1-42ED-9A24-E4E24BC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261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tx1"/>
                </a:solidFill>
              </a:rPr>
              <a:t>16</a:t>
            </a:fld>
            <a:endParaRPr lang="sk-SK" sz="18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hlinkClick r:id="rId8" action="ppaction://hlinksldjump"/>
            <a:extLst>
              <a:ext uri="{FF2B5EF4-FFF2-40B4-BE49-F238E27FC236}">
                <a16:creationId xmlns:a16="http://schemas.microsoft.com/office/drawing/2014/main" id="{C5DC075E-8823-48E2-A4AD-530B0C45CED4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8688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F8366D5-0ED7-46A5-8FE8-0AB10EDF83D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5"/>
          <a:stretch/>
        </p:blipFill>
        <p:spPr bwMode="auto">
          <a:xfrm>
            <a:off x="7365277" y="1719053"/>
            <a:ext cx="4026164" cy="4263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CA9FB0D-4F03-4E3D-B404-0A3CB67FEFEF}"/>
              </a:ext>
            </a:extLst>
          </p:cNvPr>
          <p:cNvSpPr txBox="1"/>
          <p:nvPr/>
        </p:nvSpPr>
        <p:spPr>
          <a:xfrm>
            <a:off x="670026" y="1719053"/>
            <a:ext cx="5425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</a:rPr>
              <a:t>Wear OS je verzia operačného systému určená pre inteligenté hodinky.</a:t>
            </a:r>
          </a:p>
          <a:p>
            <a:pPr algn="ctr"/>
            <a:endParaRPr lang="sk-SK" sz="2400" b="1" dirty="0">
              <a:solidFill>
                <a:schemeClr val="bg1"/>
              </a:solidFill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Po spárovaní so smartfónom zobrazujú väčšinu informácií pochádzajúcich zo smartfónu.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2108BF-9B37-4720-B86E-A51323F305C1}"/>
              </a:ext>
            </a:extLst>
          </p:cNvPr>
          <p:cNvSpPr txBox="1"/>
          <p:nvPr/>
        </p:nvSpPr>
        <p:spPr>
          <a:xfrm>
            <a:off x="4722067" y="522297"/>
            <a:ext cx="2747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Wear 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3E1BEA9F-3858-46C8-81E6-ABC073BAAE52}" type="datetime10">
              <a:rPr lang="sk-SK" sz="1800" b="1" smtClean="0">
                <a:solidFill>
                  <a:schemeClr val="bg1"/>
                </a:solidFill>
                <a:cs typeface="Arial" panose="020B0604020202020204" pitchFamily="34" charset="0"/>
              </a:rPr>
              <a:t>17:04</a:t>
            </a:fld>
            <a:endParaRPr lang="sk-SK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8391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previousslide" highlightClick="1"/>
          </p:cNvPr>
          <p:cNvSpPr/>
          <p:nvPr/>
        </p:nvSpPr>
        <p:spPr>
          <a:xfrm>
            <a:off x="5609241" y="651734"/>
            <a:ext cx="951328" cy="9513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BA52D5-50B2-4F9F-8C35-3D8709A7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510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bg1"/>
                </a:solidFill>
              </a:rPr>
              <a:t>17</a:t>
            </a:fld>
            <a:endParaRPr lang="sk-SK" sz="18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hlinkClick r:id="rId8" action="ppaction://hlinksldjump"/>
            <a:extLst>
              <a:ext uri="{FF2B5EF4-FFF2-40B4-BE49-F238E27FC236}">
                <a16:creationId xmlns:a16="http://schemas.microsoft.com/office/drawing/2014/main" id="{81B236CC-0278-461A-A577-AD2D0C1E08BB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91614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F30C7E-F4AF-45C1-BF63-CC556B52F6B6}"/>
              </a:ext>
            </a:extLst>
          </p:cNvPr>
          <p:cNvSpPr txBox="1"/>
          <p:nvPr/>
        </p:nvSpPr>
        <p:spPr>
          <a:xfrm>
            <a:off x="691225" y="1435141"/>
            <a:ext cx="1080955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k-SK" sz="1000" dirty="0"/>
              <a:t>https://</a:t>
            </a:r>
            <a:r>
              <a:rPr lang="sk-SK" sz="2400" b="1" dirty="0"/>
              <a:t>commons.wikimedia.org</a:t>
            </a:r>
            <a:r>
              <a:rPr lang="sk-SK" sz="1000" dirty="0"/>
              <a:t>/wiki/File:Google_%22G%22_Logo.svg</a:t>
            </a:r>
          </a:p>
          <a:p>
            <a:pPr algn="ctr">
              <a:spcAft>
                <a:spcPts val="600"/>
              </a:spcAft>
            </a:pPr>
            <a:r>
              <a:rPr lang="sk-SK" sz="1000" dirty="0"/>
              <a:t>https://www.</a:t>
            </a:r>
            <a:r>
              <a:rPr lang="sk-SK" sz="2400" b="1" dirty="0"/>
              <a:t>brandsoftheworld.com</a:t>
            </a:r>
            <a:r>
              <a:rPr lang="sk-SK" sz="1000" dirty="0"/>
              <a:t>/logo/google-mic</a:t>
            </a:r>
          </a:p>
          <a:p>
            <a:pPr algn="ctr">
              <a:spcAft>
                <a:spcPts val="600"/>
              </a:spcAft>
            </a:pPr>
            <a:r>
              <a:rPr lang="sk-SK" sz="1000" dirty="0"/>
              <a:t>http://</a:t>
            </a:r>
            <a:r>
              <a:rPr lang="sk-SK" sz="2400" b="1" dirty="0"/>
              <a:t>endlessicons.com</a:t>
            </a:r>
            <a:r>
              <a:rPr lang="sk-SK" sz="1000" dirty="0"/>
              <a:t>/free-icons/wifi-icon-1/</a:t>
            </a:r>
          </a:p>
          <a:p>
            <a:pPr algn="ctr">
              <a:spcAft>
                <a:spcPts val="600"/>
              </a:spcAft>
            </a:pPr>
            <a:r>
              <a:rPr lang="sk-SK" sz="1000" dirty="0"/>
              <a:t>http://www.</a:t>
            </a:r>
            <a:r>
              <a:rPr lang="sk-SK" sz="2400" b="1" dirty="0"/>
              <a:t>iconarchive.com</a:t>
            </a:r>
            <a:r>
              <a:rPr lang="sk-SK" sz="1000" dirty="0"/>
              <a:t>/tag/airplane</a:t>
            </a:r>
          </a:p>
          <a:p>
            <a:pPr algn="ctr">
              <a:spcAft>
                <a:spcPts val="600"/>
              </a:spcAft>
            </a:pPr>
            <a:r>
              <a:rPr lang="sk-SK" sz="1000" dirty="0"/>
              <a:t>https://www.</a:t>
            </a:r>
            <a:r>
              <a:rPr lang="sk-SK" sz="2400" b="1" dirty="0"/>
              <a:t>flaticon.com</a:t>
            </a:r>
            <a:r>
              <a:rPr lang="sk-SK" sz="1000" dirty="0"/>
              <a:t>/free-icon/books-stack-of-three_29302</a:t>
            </a:r>
          </a:p>
          <a:p>
            <a:pPr algn="ctr">
              <a:spcAft>
                <a:spcPts val="600"/>
              </a:spcAft>
            </a:pPr>
            <a:r>
              <a:rPr lang="sk-SK" sz="1000" dirty="0"/>
              <a:t>https://</a:t>
            </a:r>
            <a:r>
              <a:rPr lang="sk-SK" sz="2400" b="1" dirty="0"/>
              <a:t>thenounproject.com</a:t>
            </a:r>
            <a:r>
              <a:rPr lang="sk-SK" sz="1000" dirty="0"/>
              <a:t>/term/mobile-data/1106449/</a:t>
            </a:r>
          </a:p>
          <a:p>
            <a:pPr algn="ctr">
              <a:spcAft>
                <a:spcPts val="600"/>
              </a:spcAft>
            </a:pPr>
            <a:r>
              <a:rPr lang="sk-SK" sz="1000" dirty="0"/>
              <a:t>https://www.</a:t>
            </a:r>
            <a:r>
              <a:rPr lang="sk-SK" sz="2400" b="1" dirty="0"/>
              <a:t>android.com</a:t>
            </a:r>
            <a:r>
              <a:rPr lang="sk-SK" sz="1000" dirty="0"/>
              <a:t>/android-10/</a:t>
            </a:r>
          </a:p>
          <a:p>
            <a:pPr algn="ctr">
              <a:spcAft>
                <a:spcPts val="600"/>
              </a:spcAft>
            </a:pPr>
            <a:r>
              <a:rPr lang="sk-SK" sz="1000" dirty="0"/>
              <a:t>https://www.</a:t>
            </a:r>
            <a:r>
              <a:rPr lang="sk-SK" sz="2400" b="1" dirty="0"/>
              <a:t>android.com</a:t>
            </a:r>
            <a:r>
              <a:rPr lang="sk-SK" sz="1000" dirty="0"/>
              <a:t>/tv/</a:t>
            </a:r>
          </a:p>
          <a:p>
            <a:pPr algn="ctr">
              <a:spcAft>
                <a:spcPts val="600"/>
              </a:spcAft>
            </a:pPr>
            <a:r>
              <a:rPr lang="sk-SK" sz="1000" dirty="0"/>
              <a:t>https://www.</a:t>
            </a:r>
            <a:r>
              <a:rPr lang="sk-SK" sz="2400" b="1" dirty="0"/>
              <a:t>android.com</a:t>
            </a:r>
            <a:r>
              <a:rPr lang="sk-SK" sz="1000" dirty="0"/>
              <a:t>/auto/</a:t>
            </a:r>
          </a:p>
          <a:p>
            <a:pPr algn="ctr">
              <a:spcAft>
                <a:spcPts val="600"/>
              </a:spcAft>
            </a:pPr>
            <a:r>
              <a:rPr lang="sk-SK" sz="1000" dirty="0"/>
              <a:t>https://</a:t>
            </a:r>
            <a:r>
              <a:rPr lang="sk-SK" sz="2400" b="1" dirty="0"/>
              <a:t>wearos.google.com</a:t>
            </a:r>
            <a:r>
              <a:rPr lang="sk-SK" sz="1000" dirty="0"/>
              <a:t>/#hands-free-help</a:t>
            </a:r>
            <a:endParaRPr lang="sk-SK" sz="1000" b="1" dirty="0"/>
          </a:p>
        </p:txBody>
      </p:sp>
      <p:sp>
        <p:nvSpPr>
          <p:cNvPr id="45" name="Rectangle 44">
            <a:hlinkClick r:id="rId3"/>
            <a:extLst>
              <a:ext uri="{FF2B5EF4-FFF2-40B4-BE49-F238E27FC236}">
                <a16:creationId xmlns:a16="http://schemas.microsoft.com/office/drawing/2014/main" id="{26F2730D-4D32-4B30-8EF1-DB8223B13745}"/>
              </a:ext>
            </a:extLst>
          </p:cNvPr>
          <p:cNvSpPr/>
          <p:nvPr/>
        </p:nvSpPr>
        <p:spPr>
          <a:xfrm>
            <a:off x="3200400" y="3242712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Rectangle 43">
            <a:hlinkClick r:id="rId4"/>
            <a:extLst>
              <a:ext uri="{FF2B5EF4-FFF2-40B4-BE49-F238E27FC236}">
                <a16:creationId xmlns:a16="http://schemas.microsoft.com/office/drawing/2014/main" id="{FF4C185A-D5FE-43E5-B250-B1FE9A1954EF}"/>
              </a:ext>
            </a:extLst>
          </p:cNvPr>
          <p:cNvSpPr/>
          <p:nvPr/>
        </p:nvSpPr>
        <p:spPr>
          <a:xfrm>
            <a:off x="3200400" y="2809132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Rectangle 42">
            <a:hlinkClick r:id="rId5"/>
            <a:extLst>
              <a:ext uri="{FF2B5EF4-FFF2-40B4-BE49-F238E27FC236}">
                <a16:creationId xmlns:a16="http://schemas.microsoft.com/office/drawing/2014/main" id="{3195CD1B-2966-46FB-8F93-D524BDE4AAB1}"/>
              </a:ext>
            </a:extLst>
          </p:cNvPr>
          <p:cNvSpPr/>
          <p:nvPr/>
        </p:nvSpPr>
        <p:spPr>
          <a:xfrm>
            <a:off x="3200400" y="2350044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>
            <a:hlinkClick r:id="rId6"/>
            <a:extLst>
              <a:ext uri="{FF2B5EF4-FFF2-40B4-BE49-F238E27FC236}">
                <a16:creationId xmlns:a16="http://schemas.microsoft.com/office/drawing/2014/main" id="{63F4AC6C-2CB0-4305-AEA7-F1F0FBAB8B67}"/>
              </a:ext>
            </a:extLst>
          </p:cNvPr>
          <p:cNvSpPr/>
          <p:nvPr/>
        </p:nvSpPr>
        <p:spPr>
          <a:xfrm>
            <a:off x="3200400" y="1911114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>
            <a:hlinkClick r:id="rId7"/>
            <a:extLst>
              <a:ext uri="{FF2B5EF4-FFF2-40B4-BE49-F238E27FC236}">
                <a16:creationId xmlns:a16="http://schemas.microsoft.com/office/drawing/2014/main" id="{23B60C8E-D40F-438F-B66D-7E88C1E16BE7}"/>
              </a:ext>
            </a:extLst>
          </p:cNvPr>
          <p:cNvSpPr/>
          <p:nvPr/>
        </p:nvSpPr>
        <p:spPr>
          <a:xfrm>
            <a:off x="3200400" y="1448690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85CD3-DA93-48E4-97D3-0717D22C3034}"/>
              </a:ext>
            </a:extLst>
          </p:cNvPr>
          <p:cNvSpPr txBox="1"/>
          <p:nvPr/>
        </p:nvSpPr>
        <p:spPr>
          <a:xfrm>
            <a:off x="5073127" y="522297"/>
            <a:ext cx="204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b="1" dirty="0">
                <a:latin typeface="Century Gothic" panose="020B0502020202020204" pitchFamily="34" charset="0"/>
              </a:rPr>
              <a:t>Zdroje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FFB315AD-DB44-42EF-A29E-0E81FA9FB7E1}" type="datetime10">
              <a:rPr lang="sk-SK" sz="1800" b="1" smtClean="0">
                <a:solidFill>
                  <a:schemeClr val="tx1"/>
                </a:solidFill>
                <a:cs typeface="Arial" panose="020B0604020202020204" pitchFamily="34" charset="0"/>
              </a:rPr>
              <a:t>17:40</a:t>
            </a:fld>
            <a:endParaRPr lang="sk-SK" sz="1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1652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nextslide" highlightClick="1"/>
          </p:cNvPr>
          <p:cNvSpPr/>
          <p:nvPr/>
        </p:nvSpPr>
        <p:spPr>
          <a:xfrm>
            <a:off x="5635776" y="681606"/>
            <a:ext cx="9144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638210-E6C1-42ED-9A24-E4E24BC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261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tx1"/>
                </a:solidFill>
              </a:rPr>
              <a:t>18</a:t>
            </a:fld>
            <a:endParaRPr lang="sk-SK" sz="18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hlinkClick r:id="rId12" action="ppaction://hlinksldjump"/>
            <a:extLst>
              <a:ext uri="{FF2B5EF4-FFF2-40B4-BE49-F238E27FC236}">
                <a16:creationId xmlns:a16="http://schemas.microsoft.com/office/drawing/2014/main" id="{C5DC075E-8823-48E2-A4AD-530B0C45CED4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hlinkClick r:id="rId13"/>
            <a:extLst>
              <a:ext uri="{FF2B5EF4-FFF2-40B4-BE49-F238E27FC236}">
                <a16:creationId xmlns:a16="http://schemas.microsoft.com/office/drawing/2014/main" id="{25DABE93-1F10-4BAB-AE1B-F85147A7FAB9}"/>
              </a:ext>
            </a:extLst>
          </p:cNvPr>
          <p:cNvSpPr/>
          <p:nvPr/>
        </p:nvSpPr>
        <p:spPr>
          <a:xfrm>
            <a:off x="3200400" y="3684997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7" name="Rectangle 46">
            <a:hlinkClick r:id="rId14"/>
            <a:extLst>
              <a:ext uri="{FF2B5EF4-FFF2-40B4-BE49-F238E27FC236}">
                <a16:creationId xmlns:a16="http://schemas.microsoft.com/office/drawing/2014/main" id="{DA0893CD-9120-43EF-96DA-3D2ABA19C8AC}"/>
              </a:ext>
            </a:extLst>
          </p:cNvPr>
          <p:cNvSpPr/>
          <p:nvPr/>
        </p:nvSpPr>
        <p:spPr>
          <a:xfrm>
            <a:off x="3200400" y="4127282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8" name="Rectangle 47">
            <a:hlinkClick r:id="rId15"/>
            <a:extLst>
              <a:ext uri="{FF2B5EF4-FFF2-40B4-BE49-F238E27FC236}">
                <a16:creationId xmlns:a16="http://schemas.microsoft.com/office/drawing/2014/main" id="{3D5EBAF6-BDBF-44F9-9BE4-638425281FC9}"/>
              </a:ext>
            </a:extLst>
          </p:cNvPr>
          <p:cNvSpPr/>
          <p:nvPr/>
        </p:nvSpPr>
        <p:spPr>
          <a:xfrm>
            <a:off x="3200400" y="4551280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Rectangle 48">
            <a:hlinkClick r:id="rId16"/>
            <a:extLst>
              <a:ext uri="{FF2B5EF4-FFF2-40B4-BE49-F238E27FC236}">
                <a16:creationId xmlns:a16="http://schemas.microsoft.com/office/drawing/2014/main" id="{FD553C1F-33CA-4E50-90C2-A8F1D9ED5D93}"/>
              </a:ext>
            </a:extLst>
          </p:cNvPr>
          <p:cNvSpPr/>
          <p:nvPr/>
        </p:nvSpPr>
        <p:spPr>
          <a:xfrm>
            <a:off x="3200400" y="4996904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Rectangle 49">
            <a:hlinkClick r:id="rId17"/>
            <a:extLst>
              <a:ext uri="{FF2B5EF4-FFF2-40B4-BE49-F238E27FC236}">
                <a16:creationId xmlns:a16="http://schemas.microsoft.com/office/drawing/2014/main" id="{3E55B0B8-B049-4EAE-B14B-5A58AFB9DA91}"/>
              </a:ext>
            </a:extLst>
          </p:cNvPr>
          <p:cNvSpPr/>
          <p:nvPr/>
        </p:nvSpPr>
        <p:spPr>
          <a:xfrm>
            <a:off x="3200400" y="5442528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29268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8A93647-2998-49E1-86B9-741CA2CE5570}"/>
              </a:ext>
            </a:extLst>
          </p:cNvPr>
          <p:cNvSpPr txBox="1"/>
          <p:nvPr/>
        </p:nvSpPr>
        <p:spPr>
          <a:xfrm>
            <a:off x="691225" y="1435141"/>
            <a:ext cx="1080955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k-SK" sz="1000" dirty="0">
                <a:solidFill>
                  <a:schemeClr val="bg1"/>
                </a:solidFill>
              </a:rPr>
              <a:t>https://</a:t>
            </a:r>
            <a:r>
              <a:rPr lang="sk-SK" sz="2400" b="1" dirty="0">
                <a:solidFill>
                  <a:schemeClr val="bg1"/>
                </a:solidFill>
              </a:rPr>
              <a:t>commons.wikimedia.org</a:t>
            </a:r>
            <a:r>
              <a:rPr lang="sk-SK" sz="1000" dirty="0">
                <a:solidFill>
                  <a:schemeClr val="bg1"/>
                </a:solidFill>
              </a:rPr>
              <a:t>/wiki/File:Google_%22G%22_Logo.svg</a:t>
            </a:r>
          </a:p>
          <a:p>
            <a:pPr algn="ctr">
              <a:spcAft>
                <a:spcPts val="600"/>
              </a:spcAft>
            </a:pPr>
            <a:r>
              <a:rPr lang="sk-SK" sz="1000" dirty="0">
                <a:solidFill>
                  <a:schemeClr val="bg1"/>
                </a:solidFill>
              </a:rPr>
              <a:t>https://www.</a:t>
            </a:r>
            <a:r>
              <a:rPr lang="sk-SK" sz="2400" b="1" dirty="0">
                <a:solidFill>
                  <a:schemeClr val="bg1"/>
                </a:solidFill>
              </a:rPr>
              <a:t>brandsoftheworld.com</a:t>
            </a:r>
            <a:r>
              <a:rPr lang="sk-SK" sz="1000" dirty="0">
                <a:solidFill>
                  <a:schemeClr val="bg1"/>
                </a:solidFill>
              </a:rPr>
              <a:t>/logo/google-mic</a:t>
            </a:r>
          </a:p>
          <a:p>
            <a:pPr algn="ctr">
              <a:spcAft>
                <a:spcPts val="600"/>
              </a:spcAft>
            </a:pPr>
            <a:r>
              <a:rPr lang="sk-SK" sz="1000" dirty="0">
                <a:solidFill>
                  <a:schemeClr val="bg1"/>
                </a:solidFill>
              </a:rPr>
              <a:t>http://</a:t>
            </a:r>
            <a:r>
              <a:rPr lang="sk-SK" sz="2400" b="1" dirty="0">
                <a:solidFill>
                  <a:schemeClr val="bg1"/>
                </a:solidFill>
              </a:rPr>
              <a:t>endlessicons.com</a:t>
            </a:r>
            <a:r>
              <a:rPr lang="sk-SK" sz="1000" dirty="0">
                <a:solidFill>
                  <a:schemeClr val="bg1"/>
                </a:solidFill>
              </a:rPr>
              <a:t>/free-icons/wifi-icon-1/</a:t>
            </a:r>
          </a:p>
          <a:p>
            <a:pPr algn="ctr">
              <a:spcAft>
                <a:spcPts val="600"/>
              </a:spcAft>
            </a:pPr>
            <a:r>
              <a:rPr lang="sk-SK" sz="1000" dirty="0">
                <a:solidFill>
                  <a:schemeClr val="bg1"/>
                </a:solidFill>
              </a:rPr>
              <a:t>http://www.</a:t>
            </a:r>
            <a:r>
              <a:rPr lang="sk-SK" sz="2400" b="1" dirty="0">
                <a:solidFill>
                  <a:schemeClr val="bg1"/>
                </a:solidFill>
              </a:rPr>
              <a:t>iconarchive.com</a:t>
            </a:r>
            <a:r>
              <a:rPr lang="sk-SK" sz="1000" dirty="0">
                <a:solidFill>
                  <a:schemeClr val="bg1"/>
                </a:solidFill>
              </a:rPr>
              <a:t>/tag/airplane</a:t>
            </a:r>
          </a:p>
          <a:p>
            <a:pPr algn="ctr">
              <a:spcAft>
                <a:spcPts val="600"/>
              </a:spcAft>
            </a:pPr>
            <a:r>
              <a:rPr lang="sk-SK" sz="1000" dirty="0">
                <a:solidFill>
                  <a:schemeClr val="bg1"/>
                </a:solidFill>
              </a:rPr>
              <a:t>https://www.</a:t>
            </a:r>
            <a:r>
              <a:rPr lang="sk-SK" sz="2400" b="1" dirty="0">
                <a:solidFill>
                  <a:schemeClr val="bg1"/>
                </a:solidFill>
              </a:rPr>
              <a:t>flaticon.com</a:t>
            </a:r>
            <a:r>
              <a:rPr lang="sk-SK" sz="1000" dirty="0">
                <a:solidFill>
                  <a:schemeClr val="bg1"/>
                </a:solidFill>
              </a:rPr>
              <a:t>/free-icon/books-stack-of-three_29302</a:t>
            </a:r>
          </a:p>
          <a:p>
            <a:pPr algn="ctr">
              <a:spcAft>
                <a:spcPts val="600"/>
              </a:spcAft>
            </a:pPr>
            <a:r>
              <a:rPr lang="sk-SK" sz="1000" dirty="0">
                <a:solidFill>
                  <a:schemeClr val="bg1"/>
                </a:solidFill>
              </a:rPr>
              <a:t>https://</a:t>
            </a:r>
            <a:r>
              <a:rPr lang="sk-SK" sz="2400" b="1" dirty="0">
                <a:solidFill>
                  <a:schemeClr val="bg1"/>
                </a:solidFill>
              </a:rPr>
              <a:t>thenounproject.com</a:t>
            </a:r>
            <a:r>
              <a:rPr lang="sk-SK" sz="1000" dirty="0">
                <a:solidFill>
                  <a:schemeClr val="bg1"/>
                </a:solidFill>
              </a:rPr>
              <a:t>/term/mobile-data/1106449/</a:t>
            </a:r>
          </a:p>
          <a:p>
            <a:pPr algn="ctr">
              <a:spcAft>
                <a:spcPts val="600"/>
              </a:spcAft>
            </a:pPr>
            <a:r>
              <a:rPr lang="sk-SK" sz="1000" dirty="0">
                <a:solidFill>
                  <a:schemeClr val="bg1"/>
                </a:solidFill>
              </a:rPr>
              <a:t>https://www.</a:t>
            </a:r>
            <a:r>
              <a:rPr lang="sk-SK" sz="2400" b="1" dirty="0">
                <a:solidFill>
                  <a:schemeClr val="bg1"/>
                </a:solidFill>
              </a:rPr>
              <a:t>android.com</a:t>
            </a:r>
            <a:r>
              <a:rPr lang="sk-SK" sz="1000" dirty="0">
                <a:solidFill>
                  <a:schemeClr val="bg1"/>
                </a:solidFill>
              </a:rPr>
              <a:t>/android-10/</a:t>
            </a:r>
          </a:p>
          <a:p>
            <a:pPr algn="ctr">
              <a:spcAft>
                <a:spcPts val="600"/>
              </a:spcAft>
            </a:pPr>
            <a:r>
              <a:rPr lang="sk-SK" sz="1000" dirty="0">
                <a:solidFill>
                  <a:schemeClr val="bg1"/>
                </a:solidFill>
              </a:rPr>
              <a:t>https://www.</a:t>
            </a:r>
            <a:r>
              <a:rPr lang="sk-SK" sz="2400" b="1" dirty="0">
                <a:solidFill>
                  <a:schemeClr val="bg1"/>
                </a:solidFill>
              </a:rPr>
              <a:t>android.com</a:t>
            </a:r>
            <a:r>
              <a:rPr lang="sk-SK" sz="1000" dirty="0">
                <a:solidFill>
                  <a:schemeClr val="bg1"/>
                </a:solidFill>
              </a:rPr>
              <a:t>/tv/</a:t>
            </a:r>
          </a:p>
          <a:p>
            <a:pPr algn="ctr">
              <a:spcAft>
                <a:spcPts val="600"/>
              </a:spcAft>
            </a:pPr>
            <a:r>
              <a:rPr lang="sk-SK" sz="1000" dirty="0">
                <a:solidFill>
                  <a:schemeClr val="bg1"/>
                </a:solidFill>
              </a:rPr>
              <a:t>https://www.</a:t>
            </a:r>
            <a:r>
              <a:rPr lang="sk-SK" sz="2400" b="1" dirty="0">
                <a:solidFill>
                  <a:schemeClr val="bg1"/>
                </a:solidFill>
              </a:rPr>
              <a:t>android.com</a:t>
            </a:r>
            <a:r>
              <a:rPr lang="sk-SK" sz="1000" dirty="0">
                <a:solidFill>
                  <a:schemeClr val="bg1"/>
                </a:solidFill>
              </a:rPr>
              <a:t>/auto/</a:t>
            </a:r>
          </a:p>
          <a:p>
            <a:pPr algn="ctr">
              <a:spcAft>
                <a:spcPts val="600"/>
              </a:spcAft>
            </a:pPr>
            <a:r>
              <a:rPr lang="sk-SK" sz="1000" dirty="0">
                <a:solidFill>
                  <a:schemeClr val="bg1"/>
                </a:solidFill>
              </a:rPr>
              <a:t>https://</a:t>
            </a:r>
            <a:r>
              <a:rPr lang="sk-SK" sz="2400" b="1" dirty="0">
                <a:solidFill>
                  <a:schemeClr val="bg1"/>
                </a:solidFill>
              </a:rPr>
              <a:t>wearos.google.com</a:t>
            </a:r>
            <a:r>
              <a:rPr lang="sk-SK" sz="1000" dirty="0">
                <a:solidFill>
                  <a:schemeClr val="bg1"/>
                </a:solidFill>
              </a:rPr>
              <a:t>/#hands-free-help</a:t>
            </a:r>
            <a:endParaRPr lang="sk-SK" sz="1000" b="1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hlinkClick r:id="rId3"/>
            <a:extLst>
              <a:ext uri="{FF2B5EF4-FFF2-40B4-BE49-F238E27FC236}">
                <a16:creationId xmlns:a16="http://schemas.microsoft.com/office/drawing/2014/main" id="{1E560B14-D34F-40A6-8CE2-7AF7DCA1CE90}"/>
              </a:ext>
            </a:extLst>
          </p:cNvPr>
          <p:cNvSpPr/>
          <p:nvPr/>
        </p:nvSpPr>
        <p:spPr>
          <a:xfrm>
            <a:off x="3200400" y="2350044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7" name="Rectangle 46">
            <a:hlinkClick r:id="rId4"/>
            <a:extLst>
              <a:ext uri="{FF2B5EF4-FFF2-40B4-BE49-F238E27FC236}">
                <a16:creationId xmlns:a16="http://schemas.microsoft.com/office/drawing/2014/main" id="{16A190F1-4B6F-46AE-ABBA-776709D36CAF}"/>
              </a:ext>
            </a:extLst>
          </p:cNvPr>
          <p:cNvSpPr/>
          <p:nvPr/>
        </p:nvSpPr>
        <p:spPr>
          <a:xfrm>
            <a:off x="3200400" y="1911114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8" name="Rectangle 47">
            <a:hlinkClick r:id="rId5"/>
            <a:extLst>
              <a:ext uri="{FF2B5EF4-FFF2-40B4-BE49-F238E27FC236}">
                <a16:creationId xmlns:a16="http://schemas.microsoft.com/office/drawing/2014/main" id="{84A43461-5509-4EC3-9D48-A28BABEDCDDB}"/>
              </a:ext>
            </a:extLst>
          </p:cNvPr>
          <p:cNvSpPr/>
          <p:nvPr/>
        </p:nvSpPr>
        <p:spPr>
          <a:xfrm>
            <a:off x="3200400" y="1448690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95EC88-BA5F-479C-9EDE-AF872612D641}"/>
              </a:ext>
            </a:extLst>
          </p:cNvPr>
          <p:cNvSpPr txBox="1"/>
          <p:nvPr/>
        </p:nvSpPr>
        <p:spPr>
          <a:xfrm>
            <a:off x="5073127" y="522297"/>
            <a:ext cx="204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Zdroje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3E1BEA9F-3858-46C8-81E6-ABC073BAAE52}" type="datetime10">
              <a:rPr lang="sk-SK" sz="1800" b="1" smtClean="0">
                <a:solidFill>
                  <a:schemeClr val="bg1"/>
                </a:solidFill>
                <a:cs typeface="Arial" panose="020B0604020202020204" pitchFamily="34" charset="0"/>
              </a:rPr>
              <a:t>17:45</a:t>
            </a:fld>
            <a:endParaRPr lang="sk-SK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8391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previousslide" highlightClick="1"/>
          </p:cNvPr>
          <p:cNvSpPr/>
          <p:nvPr/>
        </p:nvSpPr>
        <p:spPr>
          <a:xfrm>
            <a:off x="5609241" y="651734"/>
            <a:ext cx="951328" cy="9513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BA52D5-50B2-4F9F-8C35-3D8709A7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510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bg1"/>
                </a:solidFill>
              </a:rPr>
              <a:t>19</a:t>
            </a:fld>
            <a:endParaRPr lang="sk-SK" sz="18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hlinkClick r:id="rId10" action="ppaction://hlinksldjump"/>
            <a:extLst>
              <a:ext uri="{FF2B5EF4-FFF2-40B4-BE49-F238E27FC236}">
                <a16:creationId xmlns:a16="http://schemas.microsoft.com/office/drawing/2014/main" id="{81B236CC-0278-461A-A577-AD2D0C1E08BB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hlinkClick r:id="rId11"/>
            <a:extLst>
              <a:ext uri="{FF2B5EF4-FFF2-40B4-BE49-F238E27FC236}">
                <a16:creationId xmlns:a16="http://schemas.microsoft.com/office/drawing/2014/main" id="{023453E1-24A1-414E-AE09-710C0DE5386A}"/>
              </a:ext>
            </a:extLst>
          </p:cNvPr>
          <p:cNvSpPr/>
          <p:nvPr/>
        </p:nvSpPr>
        <p:spPr>
          <a:xfrm>
            <a:off x="3200400" y="3242712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Rectangle 44">
            <a:hlinkClick r:id="rId12"/>
            <a:extLst>
              <a:ext uri="{FF2B5EF4-FFF2-40B4-BE49-F238E27FC236}">
                <a16:creationId xmlns:a16="http://schemas.microsoft.com/office/drawing/2014/main" id="{15514F42-633C-43E2-A0FE-7990F61F0A29}"/>
              </a:ext>
            </a:extLst>
          </p:cNvPr>
          <p:cNvSpPr/>
          <p:nvPr/>
        </p:nvSpPr>
        <p:spPr>
          <a:xfrm>
            <a:off x="3200400" y="2809132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Rectangle 49">
            <a:hlinkClick r:id="rId13"/>
            <a:extLst>
              <a:ext uri="{FF2B5EF4-FFF2-40B4-BE49-F238E27FC236}">
                <a16:creationId xmlns:a16="http://schemas.microsoft.com/office/drawing/2014/main" id="{B45EC259-3D04-4C61-BD5B-3F1567675E5F}"/>
              </a:ext>
            </a:extLst>
          </p:cNvPr>
          <p:cNvSpPr/>
          <p:nvPr/>
        </p:nvSpPr>
        <p:spPr>
          <a:xfrm>
            <a:off x="3200400" y="3684997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Rectangle 50">
            <a:hlinkClick r:id="rId14"/>
            <a:extLst>
              <a:ext uri="{FF2B5EF4-FFF2-40B4-BE49-F238E27FC236}">
                <a16:creationId xmlns:a16="http://schemas.microsoft.com/office/drawing/2014/main" id="{9631C886-A8A1-4298-81C2-9D9C6FC04C06}"/>
              </a:ext>
            </a:extLst>
          </p:cNvPr>
          <p:cNvSpPr/>
          <p:nvPr/>
        </p:nvSpPr>
        <p:spPr>
          <a:xfrm>
            <a:off x="3200400" y="4127282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ectangle 51">
            <a:hlinkClick r:id="rId15"/>
            <a:extLst>
              <a:ext uri="{FF2B5EF4-FFF2-40B4-BE49-F238E27FC236}">
                <a16:creationId xmlns:a16="http://schemas.microsoft.com/office/drawing/2014/main" id="{C60E3EFB-31FC-4718-BAC9-690D06DF6266}"/>
              </a:ext>
            </a:extLst>
          </p:cNvPr>
          <p:cNvSpPr/>
          <p:nvPr/>
        </p:nvSpPr>
        <p:spPr>
          <a:xfrm>
            <a:off x="3200400" y="4551280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Rectangle 52">
            <a:hlinkClick r:id="rId16"/>
            <a:extLst>
              <a:ext uri="{FF2B5EF4-FFF2-40B4-BE49-F238E27FC236}">
                <a16:creationId xmlns:a16="http://schemas.microsoft.com/office/drawing/2014/main" id="{5D2B366A-9F9B-4CF8-A8B1-52365CE7EF1F}"/>
              </a:ext>
            </a:extLst>
          </p:cNvPr>
          <p:cNvSpPr/>
          <p:nvPr/>
        </p:nvSpPr>
        <p:spPr>
          <a:xfrm>
            <a:off x="3200400" y="4996904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Rectangle 53">
            <a:hlinkClick r:id="rId17"/>
            <a:extLst>
              <a:ext uri="{FF2B5EF4-FFF2-40B4-BE49-F238E27FC236}">
                <a16:creationId xmlns:a16="http://schemas.microsoft.com/office/drawing/2014/main" id="{73AD176C-9845-4696-8D22-42AFF8448FFF}"/>
              </a:ext>
            </a:extLst>
          </p:cNvPr>
          <p:cNvSpPr/>
          <p:nvPr/>
        </p:nvSpPr>
        <p:spPr>
          <a:xfrm>
            <a:off x="3200400" y="5442528"/>
            <a:ext cx="5843016" cy="4114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024624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FFB315AD-DB44-42EF-A29E-0E81FA9FB7E1}" type="datetime10">
              <a:rPr lang="sk-SK" sz="1800" b="1" smtClean="0">
                <a:solidFill>
                  <a:schemeClr val="tx1"/>
                </a:solidFill>
                <a:cs typeface="Arial" panose="020B0604020202020204" pitchFamily="34" charset="0"/>
              </a:rPr>
              <a:t>14:16</a:t>
            </a:fld>
            <a:endParaRPr lang="sk-SK" sz="1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6138212"/>
          </a:xfrm>
          <a:prstGeom prst="roundRect">
            <a:avLst>
              <a:gd name="adj" fmla="val 101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30" y="6039027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1652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4719" y="610292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420097" y="1551442"/>
            <a:ext cx="671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Sources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nextslide" highlightClick="1"/>
          </p:cNvPr>
          <p:cNvSpPr/>
          <p:nvPr/>
        </p:nvSpPr>
        <p:spPr>
          <a:xfrm>
            <a:off x="5635776" y="681606"/>
            <a:ext cx="9144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638210-E6C1-42ED-9A24-E4E24BC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261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tx1"/>
                </a:solidFill>
              </a:rPr>
              <a:t>2</a:t>
            </a:fld>
            <a:endParaRPr lang="sk-SK" sz="1800" b="1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B3D34B-14B1-45E9-B52C-33D81D5DC6E2}"/>
              </a:ext>
            </a:extLst>
          </p:cNvPr>
          <p:cNvSpPr txBox="1"/>
          <p:nvPr/>
        </p:nvSpPr>
        <p:spPr>
          <a:xfrm>
            <a:off x="2735236" y="2145660"/>
            <a:ext cx="6699338" cy="3828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b="1" dirty="0">
                <a:solidFill>
                  <a:schemeClr val="bg1"/>
                </a:solidFill>
                <a:latin typeface="+mj-lt"/>
              </a:rPr>
              <a:t>Hlavná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solidFill>
                  <a:schemeClr val="bg1"/>
                </a:solidFill>
                <a:latin typeface="+mj-lt"/>
              </a:rPr>
              <a:t>História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b="1" dirty="0">
                <a:solidFill>
                  <a:schemeClr val="bg1"/>
                </a:solidFill>
                <a:latin typeface="+mj-lt"/>
              </a:rPr>
              <a:t>Hlavná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solidFill>
                  <a:schemeClr val="bg1"/>
                </a:solidFill>
                <a:latin typeface="+mj-lt"/>
              </a:rPr>
              <a:t>Ako funguje OS Android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b="1" dirty="0">
                <a:solidFill>
                  <a:schemeClr val="bg1"/>
                </a:solidFill>
                <a:latin typeface="+mj-lt"/>
              </a:rPr>
              <a:t>Hlavná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solidFill>
                  <a:schemeClr val="bg1"/>
                </a:solidFill>
                <a:latin typeface="+mj-lt"/>
              </a:rPr>
              <a:t>Varianty OS Android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dirty="0">
                <a:solidFill>
                  <a:schemeClr val="bg1"/>
                </a:solidFill>
                <a:latin typeface="+mj-lt"/>
              </a:rPr>
              <a:t>Vedľajšia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solidFill>
                  <a:schemeClr val="bg1"/>
                </a:solidFill>
                <a:latin typeface="+mj-lt"/>
              </a:rPr>
              <a:t>Android pre smartfóny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dirty="0">
                <a:solidFill>
                  <a:schemeClr val="bg1"/>
                </a:solidFill>
                <a:latin typeface="+mj-lt"/>
              </a:rPr>
              <a:t>Vedľajšia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solidFill>
                  <a:schemeClr val="bg1"/>
                </a:solidFill>
                <a:latin typeface="+mj-lt"/>
              </a:rPr>
              <a:t>Android TV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dirty="0">
                <a:solidFill>
                  <a:schemeClr val="bg1"/>
                </a:solidFill>
                <a:latin typeface="+mj-lt"/>
              </a:rPr>
              <a:t>Vedľajšia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solidFill>
                  <a:schemeClr val="bg1"/>
                </a:solidFill>
                <a:latin typeface="+mj-lt"/>
              </a:rPr>
              <a:t>Android Auto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dirty="0">
                <a:solidFill>
                  <a:schemeClr val="bg1"/>
                </a:solidFill>
                <a:latin typeface="+mj-lt"/>
              </a:rPr>
              <a:t>Vedľajšia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solidFill>
                  <a:schemeClr val="bg1"/>
                </a:solidFill>
                <a:latin typeface="+mj-lt"/>
              </a:rPr>
              <a:t>Wear OS</a:t>
            </a:r>
            <a:r>
              <a:rPr lang="sk-SK" sz="24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A19F9DD2-4E7D-42A1-AC45-9CA530CECDAB}"/>
              </a:ext>
            </a:extLst>
          </p:cNvPr>
          <p:cNvSpPr/>
          <p:nvPr/>
        </p:nvSpPr>
        <p:spPr>
          <a:xfrm>
            <a:off x="2733508" y="2158388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827CDD60-E41D-4CF1-88D5-473317602E1E}"/>
              </a:ext>
            </a:extLst>
          </p:cNvPr>
          <p:cNvSpPr/>
          <p:nvPr/>
        </p:nvSpPr>
        <p:spPr>
          <a:xfrm>
            <a:off x="2733507" y="2722623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CD01A590-A6BB-4F96-95F2-F2E79FA95788}"/>
              </a:ext>
            </a:extLst>
          </p:cNvPr>
          <p:cNvSpPr/>
          <p:nvPr/>
        </p:nvSpPr>
        <p:spPr>
          <a:xfrm>
            <a:off x="2733506" y="3267232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>
            <a:hlinkClick r:id="rId8" action="ppaction://hlinksldjump"/>
            <a:extLst>
              <a:ext uri="{FF2B5EF4-FFF2-40B4-BE49-F238E27FC236}">
                <a16:creationId xmlns:a16="http://schemas.microsoft.com/office/drawing/2014/main" id="{A54FE11D-A3B9-4540-8F7A-981002F66E32}"/>
              </a:ext>
            </a:extLst>
          </p:cNvPr>
          <p:cNvSpPr/>
          <p:nvPr/>
        </p:nvSpPr>
        <p:spPr>
          <a:xfrm>
            <a:off x="2733501" y="3809105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>
            <a:hlinkClick r:id="rId9" action="ppaction://hlinksldjump"/>
            <a:extLst>
              <a:ext uri="{FF2B5EF4-FFF2-40B4-BE49-F238E27FC236}">
                <a16:creationId xmlns:a16="http://schemas.microsoft.com/office/drawing/2014/main" id="{23A16397-4462-407B-81AC-62231EEDBF12}"/>
              </a:ext>
            </a:extLst>
          </p:cNvPr>
          <p:cNvSpPr/>
          <p:nvPr/>
        </p:nvSpPr>
        <p:spPr>
          <a:xfrm>
            <a:off x="2733504" y="4364201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Rectangle 42">
            <a:hlinkClick r:id="rId10" action="ppaction://hlinksldjump"/>
            <a:extLst>
              <a:ext uri="{FF2B5EF4-FFF2-40B4-BE49-F238E27FC236}">
                <a16:creationId xmlns:a16="http://schemas.microsoft.com/office/drawing/2014/main" id="{5D048841-D9E3-4470-875D-DAF189FA4C0B}"/>
              </a:ext>
            </a:extLst>
          </p:cNvPr>
          <p:cNvSpPr/>
          <p:nvPr/>
        </p:nvSpPr>
        <p:spPr>
          <a:xfrm>
            <a:off x="2733503" y="4901783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Rectangle 43">
            <a:hlinkClick r:id="rId11" action="ppaction://hlinksldjump"/>
            <a:extLst>
              <a:ext uri="{FF2B5EF4-FFF2-40B4-BE49-F238E27FC236}">
                <a16:creationId xmlns:a16="http://schemas.microsoft.com/office/drawing/2014/main" id="{D15B6372-7818-4A2C-8305-D7F5391E841D}"/>
              </a:ext>
            </a:extLst>
          </p:cNvPr>
          <p:cNvSpPr/>
          <p:nvPr/>
        </p:nvSpPr>
        <p:spPr>
          <a:xfrm>
            <a:off x="2733502" y="5447512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10240C-8705-429C-83A3-84442806A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54" y="872759"/>
            <a:ext cx="542723" cy="542723"/>
          </a:xfrm>
          <a:prstGeom prst="rect">
            <a:avLst/>
          </a:prstGeom>
        </p:spPr>
      </p:pic>
      <p:sp>
        <p:nvSpPr>
          <p:cNvPr id="16" name="Rectangle 15">
            <a:hlinkClick r:id="rId13" action="ppaction://hlinksldjump"/>
            <a:extLst>
              <a:ext uri="{FF2B5EF4-FFF2-40B4-BE49-F238E27FC236}">
                <a16:creationId xmlns:a16="http://schemas.microsoft.com/office/drawing/2014/main" id="{121A369B-DC43-4FFF-A19B-ADDD89A7C548}"/>
              </a:ext>
            </a:extLst>
          </p:cNvPr>
          <p:cNvSpPr/>
          <p:nvPr/>
        </p:nvSpPr>
        <p:spPr>
          <a:xfrm>
            <a:off x="4285986" y="669335"/>
            <a:ext cx="936410" cy="93641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235641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3" animBg="1"/>
      <p:bldP spid="8" grpId="4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1"/>
      <p:bldP spid="27" grpId="2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  <p:bldP spid="13" grpId="0" animBg="1"/>
      <p:bldP spid="13" grpId="1" animBg="1"/>
      <p:bldP spid="35" grpId="0" animBg="1"/>
      <p:bldP spid="35" grpId="1" animBg="1"/>
      <p:bldP spid="36" grpId="0" animBg="1"/>
      <p:bldP spid="36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3E1BEA9F-3858-46C8-81E6-ABC073BAAE52}" type="datetime10">
              <a:rPr lang="sk-SK" sz="1800" b="1" smtClean="0">
                <a:solidFill>
                  <a:schemeClr val="bg1"/>
                </a:solidFill>
                <a:cs typeface="Arial" panose="020B0604020202020204" pitchFamily="34" charset="0"/>
              </a:rPr>
              <a:t>17:19</a:t>
            </a:fld>
            <a:endParaRPr lang="sk-SK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6"/>
            <a:ext cx="7562850" cy="6134737"/>
          </a:xfrm>
          <a:prstGeom prst="roundRect">
            <a:avLst>
              <a:gd name="adj" fmla="val 101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6060760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8391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6109620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previousslide" highlightClick="1"/>
          </p:cNvPr>
          <p:cNvSpPr/>
          <p:nvPr/>
        </p:nvSpPr>
        <p:spPr>
          <a:xfrm>
            <a:off x="5609241" y="651734"/>
            <a:ext cx="951328" cy="9513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BA52D5-50B2-4F9F-8C35-3D8709A7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510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bg1"/>
                </a:solidFill>
              </a:rPr>
              <a:t>3</a:t>
            </a:fld>
            <a:endParaRPr lang="sk-SK" sz="18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0E05C0-50C1-44B1-86E6-78FFDAE066A8}"/>
              </a:ext>
            </a:extLst>
          </p:cNvPr>
          <p:cNvSpPr txBox="1"/>
          <p:nvPr/>
        </p:nvSpPr>
        <p:spPr>
          <a:xfrm>
            <a:off x="2735236" y="2145660"/>
            <a:ext cx="6699338" cy="3828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b="1" dirty="0">
                <a:latin typeface="+mj-lt"/>
              </a:rPr>
              <a:t>Hlavná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latin typeface="+mj-lt"/>
              </a:rPr>
              <a:t>História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b="1" dirty="0">
                <a:latin typeface="+mj-lt"/>
              </a:rPr>
              <a:t>Hlavná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latin typeface="+mj-lt"/>
              </a:rPr>
              <a:t>Ako funguje OS Android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b="1" dirty="0">
                <a:latin typeface="+mj-lt"/>
              </a:rPr>
              <a:t>Hlavná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latin typeface="+mj-lt"/>
              </a:rPr>
              <a:t>Varianty OS Android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dirty="0">
                <a:latin typeface="+mj-lt"/>
              </a:rPr>
              <a:t>Vedľajšia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latin typeface="+mj-lt"/>
              </a:rPr>
              <a:t>Android pre smartfóny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dirty="0">
                <a:latin typeface="+mj-lt"/>
              </a:rPr>
              <a:t>Vedľajšia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latin typeface="+mj-lt"/>
              </a:rPr>
              <a:t>Android TV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dirty="0">
                <a:latin typeface="+mj-lt"/>
              </a:rPr>
              <a:t>Vedľajšia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latin typeface="+mj-lt"/>
              </a:rPr>
              <a:t>Android Auto</a:t>
            </a:r>
          </a:p>
          <a:p>
            <a:pPr marL="171450" indent="-171450">
              <a:spcBef>
                <a:spcPts val="9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000" dirty="0">
                <a:latin typeface="+mj-lt"/>
              </a:rPr>
              <a:t>Vedľajšia téma</a:t>
            </a:r>
          </a:p>
          <a:p>
            <a:pPr>
              <a:lnSpc>
                <a:spcPts val="2000"/>
              </a:lnSpc>
            </a:pPr>
            <a:r>
              <a:rPr lang="sk-SK" sz="2400" dirty="0">
                <a:latin typeface="+mj-lt"/>
              </a:rPr>
              <a:t>Wear OS</a:t>
            </a:r>
            <a:r>
              <a:rPr lang="sk-SK" dirty="0"/>
              <a:t>	</a:t>
            </a:r>
          </a:p>
        </p:txBody>
      </p:sp>
      <p:sp>
        <p:nvSpPr>
          <p:cNvPr id="33" name="Rectangle 32">
            <a:hlinkClick r:id="rId5" action="ppaction://hlinksldjump"/>
            <a:extLst>
              <a:ext uri="{FF2B5EF4-FFF2-40B4-BE49-F238E27FC236}">
                <a16:creationId xmlns:a16="http://schemas.microsoft.com/office/drawing/2014/main" id="{A978DCA1-9133-41C8-B9A6-C4EECEFA9E6A}"/>
              </a:ext>
            </a:extLst>
          </p:cNvPr>
          <p:cNvSpPr/>
          <p:nvPr/>
        </p:nvSpPr>
        <p:spPr>
          <a:xfrm>
            <a:off x="2733508" y="2158388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>
            <a:hlinkClick r:id="rId6" action="ppaction://hlinksldjump"/>
            <a:extLst>
              <a:ext uri="{FF2B5EF4-FFF2-40B4-BE49-F238E27FC236}">
                <a16:creationId xmlns:a16="http://schemas.microsoft.com/office/drawing/2014/main" id="{72938AAB-1DA5-41A1-ACAE-53CE57F86E20}"/>
              </a:ext>
            </a:extLst>
          </p:cNvPr>
          <p:cNvSpPr/>
          <p:nvPr/>
        </p:nvSpPr>
        <p:spPr>
          <a:xfrm>
            <a:off x="2733507" y="2722623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>
            <a:hlinkClick r:id="rId7" action="ppaction://hlinksldjump"/>
            <a:extLst>
              <a:ext uri="{FF2B5EF4-FFF2-40B4-BE49-F238E27FC236}">
                <a16:creationId xmlns:a16="http://schemas.microsoft.com/office/drawing/2014/main" id="{63633E21-D706-477C-B7FF-F5DB0C4DC49F}"/>
              </a:ext>
            </a:extLst>
          </p:cNvPr>
          <p:cNvSpPr/>
          <p:nvPr/>
        </p:nvSpPr>
        <p:spPr>
          <a:xfrm>
            <a:off x="2733506" y="3267232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>
            <a:hlinkClick r:id="rId8" action="ppaction://hlinksldjump"/>
            <a:extLst>
              <a:ext uri="{FF2B5EF4-FFF2-40B4-BE49-F238E27FC236}">
                <a16:creationId xmlns:a16="http://schemas.microsoft.com/office/drawing/2014/main" id="{4B0A02AB-0594-4F57-B46F-64445605C315}"/>
              </a:ext>
            </a:extLst>
          </p:cNvPr>
          <p:cNvSpPr/>
          <p:nvPr/>
        </p:nvSpPr>
        <p:spPr>
          <a:xfrm>
            <a:off x="2733501" y="3800347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>
            <a:hlinkClick r:id="rId9" action="ppaction://hlinksldjump"/>
            <a:extLst>
              <a:ext uri="{FF2B5EF4-FFF2-40B4-BE49-F238E27FC236}">
                <a16:creationId xmlns:a16="http://schemas.microsoft.com/office/drawing/2014/main" id="{9E632BD2-7FF8-4045-B0B0-95615EAE31B7}"/>
              </a:ext>
            </a:extLst>
          </p:cNvPr>
          <p:cNvSpPr/>
          <p:nvPr/>
        </p:nvSpPr>
        <p:spPr>
          <a:xfrm>
            <a:off x="2733504" y="4364201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>
            <a:hlinkClick r:id="rId10" action="ppaction://hlinksldjump"/>
            <a:extLst>
              <a:ext uri="{FF2B5EF4-FFF2-40B4-BE49-F238E27FC236}">
                <a16:creationId xmlns:a16="http://schemas.microsoft.com/office/drawing/2014/main" id="{0DBE67C1-950B-4342-B6A3-B0C97FD400AA}"/>
              </a:ext>
            </a:extLst>
          </p:cNvPr>
          <p:cNvSpPr/>
          <p:nvPr/>
        </p:nvSpPr>
        <p:spPr>
          <a:xfrm>
            <a:off x="2733503" y="4901783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Rectangle 42">
            <a:hlinkClick r:id="rId11" action="ppaction://hlinksldjump"/>
            <a:extLst>
              <a:ext uri="{FF2B5EF4-FFF2-40B4-BE49-F238E27FC236}">
                <a16:creationId xmlns:a16="http://schemas.microsoft.com/office/drawing/2014/main" id="{1287825D-E24D-4D13-8514-4D162B285340}"/>
              </a:ext>
            </a:extLst>
          </p:cNvPr>
          <p:cNvSpPr/>
          <p:nvPr/>
        </p:nvSpPr>
        <p:spPr>
          <a:xfrm>
            <a:off x="2733502" y="5447512"/>
            <a:ext cx="5804535" cy="475084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8FF38D9-6132-41D0-AA7E-FF223E7CBC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54" y="872759"/>
            <a:ext cx="542723" cy="54272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7545152-D063-453C-B3B6-4C9EEC5AEA94}"/>
              </a:ext>
            </a:extLst>
          </p:cNvPr>
          <p:cNvSpPr txBox="1"/>
          <p:nvPr/>
        </p:nvSpPr>
        <p:spPr>
          <a:xfrm>
            <a:off x="4420097" y="1551442"/>
            <a:ext cx="671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Sources</a:t>
            </a:r>
          </a:p>
        </p:txBody>
      </p:sp>
      <p:sp>
        <p:nvSpPr>
          <p:cNvPr id="46" name="Rectangle 45">
            <a:hlinkClick r:id="rId13" action="ppaction://hlinksldjump"/>
            <a:extLst>
              <a:ext uri="{FF2B5EF4-FFF2-40B4-BE49-F238E27FC236}">
                <a16:creationId xmlns:a16="http://schemas.microsoft.com/office/drawing/2014/main" id="{2AC3BBAC-4494-4F83-A615-FB7C6DE27B89}"/>
              </a:ext>
            </a:extLst>
          </p:cNvPr>
          <p:cNvSpPr/>
          <p:nvPr/>
        </p:nvSpPr>
        <p:spPr>
          <a:xfrm>
            <a:off x="4285986" y="669335"/>
            <a:ext cx="936410" cy="93641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861193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40" grpId="0"/>
      <p:bldP spid="40" grpId="1"/>
      <p:bldP spid="11" grpId="0" animBg="1"/>
      <p:bldP spid="1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5" grpId="0"/>
      <p:bldP spid="45" grpId="1"/>
      <p:bldP spid="46" grpId="0" animBg="1"/>
      <p:bldP spid="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F30C7E-F4AF-45C1-BF63-CC556B52F6B6}"/>
              </a:ext>
            </a:extLst>
          </p:cNvPr>
          <p:cNvSpPr txBox="1"/>
          <p:nvPr/>
        </p:nvSpPr>
        <p:spPr>
          <a:xfrm>
            <a:off x="670026" y="1719054"/>
            <a:ext cx="10851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Spoločnosť Android Inc. bola založená v Kalifornii v októbri 2003.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Google Inc. v auguste roku 2005 odkúpil v tej dobe nie príliš známu "startup" firmu Android Inc.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Po odkúpení spoločnosti, tím Googlu vyvinul platformu založenú na linuxovom jadre.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V októbri 2008 bol v Spojených štátoch amerických uvedený prvý komerčný telefón HTC Dream s operačným systémom Android.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85CD3-DA93-48E4-97D3-0717D22C3034}"/>
              </a:ext>
            </a:extLst>
          </p:cNvPr>
          <p:cNvSpPr txBox="1"/>
          <p:nvPr/>
        </p:nvSpPr>
        <p:spPr>
          <a:xfrm>
            <a:off x="5009066" y="522297"/>
            <a:ext cx="2351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>
                <a:latin typeface="Century Gothic" panose="020B0502020202020204" pitchFamily="34" charset="0"/>
              </a:rPr>
              <a:t>História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FFB315AD-DB44-42EF-A29E-0E81FA9FB7E1}" type="datetime10">
              <a:rPr lang="sk-SK" sz="1800" b="1" smtClean="0">
                <a:solidFill>
                  <a:schemeClr val="tx1"/>
                </a:solidFill>
                <a:cs typeface="Arial" panose="020B0604020202020204" pitchFamily="34" charset="0"/>
              </a:rPr>
              <a:t>12:35</a:t>
            </a:fld>
            <a:endParaRPr lang="sk-SK" sz="1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1652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nextslide" highlightClick="1"/>
          </p:cNvPr>
          <p:cNvSpPr/>
          <p:nvPr/>
        </p:nvSpPr>
        <p:spPr>
          <a:xfrm>
            <a:off x="5635776" y="681606"/>
            <a:ext cx="9144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638210-E6C1-42ED-9A24-E4E24BC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261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tx1"/>
                </a:solidFill>
              </a:rPr>
              <a:t>4</a:t>
            </a:fld>
            <a:endParaRPr lang="sk-SK" sz="18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hlinkClick r:id="rId7" action="ppaction://hlinksldjump"/>
            <a:extLst>
              <a:ext uri="{FF2B5EF4-FFF2-40B4-BE49-F238E27FC236}">
                <a16:creationId xmlns:a16="http://schemas.microsoft.com/office/drawing/2014/main" id="{C5DC075E-8823-48E2-A4AD-530B0C45CED4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33456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A60E75A-7705-41A4-8A73-69303231FFCB}"/>
              </a:ext>
            </a:extLst>
          </p:cNvPr>
          <p:cNvSpPr txBox="1"/>
          <p:nvPr/>
        </p:nvSpPr>
        <p:spPr>
          <a:xfrm>
            <a:off x="670026" y="1719054"/>
            <a:ext cx="10851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</a:rPr>
              <a:t>Spoločnosť Android Inc. bola založená v Kalifornii v októbri 2003.</a:t>
            </a:r>
          </a:p>
          <a:p>
            <a:pPr algn="ctr"/>
            <a:endParaRPr lang="sk-SK" sz="2400" b="1" dirty="0">
              <a:solidFill>
                <a:schemeClr val="bg1"/>
              </a:solidFill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Google Inc. v auguste roku 2005 odkúpil v tej dobe nie príliš známu "startup" firmu Android Inc.</a:t>
            </a:r>
          </a:p>
          <a:p>
            <a:pPr algn="ctr"/>
            <a:endParaRPr lang="sk-SK" sz="2400" b="1" dirty="0">
              <a:solidFill>
                <a:schemeClr val="bg1"/>
              </a:solidFill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Po odkúpení spoločnosti, tím Googlu vyvinul platformu založenú na linuxovom jadre.</a:t>
            </a:r>
          </a:p>
          <a:p>
            <a:pPr algn="ctr"/>
            <a:endParaRPr lang="sk-SK" sz="2400" b="1" dirty="0">
              <a:solidFill>
                <a:schemeClr val="bg1"/>
              </a:solidFill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V októbri 2008 bol v Spojených štátoch amerických uvedený prvý komerčný telefón HTC Dream s operačným systémom Android.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E110DB-F72A-4902-80DE-55CF0D8D0114}"/>
              </a:ext>
            </a:extLst>
          </p:cNvPr>
          <p:cNvSpPr txBox="1"/>
          <p:nvPr/>
        </p:nvSpPr>
        <p:spPr>
          <a:xfrm>
            <a:off x="5009066" y="522297"/>
            <a:ext cx="2351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História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3E1BEA9F-3858-46C8-81E6-ABC073BAAE52}" type="datetime10">
              <a:rPr lang="sk-SK" sz="1800" b="1" smtClean="0">
                <a:solidFill>
                  <a:schemeClr val="bg1"/>
                </a:solidFill>
                <a:cs typeface="Arial" panose="020B0604020202020204" pitchFamily="34" charset="0"/>
              </a:rPr>
              <a:t>12:35</a:t>
            </a:fld>
            <a:endParaRPr lang="sk-SK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8391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previousslide" highlightClick="1"/>
          </p:cNvPr>
          <p:cNvSpPr/>
          <p:nvPr/>
        </p:nvSpPr>
        <p:spPr>
          <a:xfrm>
            <a:off x="5609241" y="651734"/>
            <a:ext cx="951328" cy="9513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BA52D5-50B2-4F9F-8C35-3D8709A7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510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bg1"/>
                </a:solidFill>
              </a:rPr>
              <a:t>5</a:t>
            </a:fld>
            <a:endParaRPr lang="sk-SK" sz="18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hlinkClick r:id="rId7" action="ppaction://hlinksldjump"/>
            <a:extLst>
              <a:ext uri="{FF2B5EF4-FFF2-40B4-BE49-F238E27FC236}">
                <a16:creationId xmlns:a16="http://schemas.microsoft.com/office/drawing/2014/main" id="{81B236CC-0278-461A-A577-AD2D0C1E08BB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11626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F30C7E-F4AF-45C1-BF63-CC556B52F6B6}"/>
              </a:ext>
            </a:extLst>
          </p:cNvPr>
          <p:cNvSpPr txBox="1"/>
          <p:nvPr/>
        </p:nvSpPr>
        <p:spPr>
          <a:xfrm>
            <a:off x="670026" y="1719054"/>
            <a:ext cx="10851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Základné užívateľské prostredie systému Android je založené na používaní dotykových vstupov, ako napríklad posúvanie, poklepanie, manipulácia s objektmi na obrazovke.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u="sng" dirty="0"/>
              <a:t>Architektúra Androidu je založená na 5 vrstvách.</a:t>
            </a:r>
          </a:p>
          <a:p>
            <a:pPr algn="ctr"/>
            <a:endParaRPr lang="sk-SK" sz="2400" b="1" u="sng" dirty="0"/>
          </a:p>
          <a:p>
            <a:pPr algn="ctr"/>
            <a:r>
              <a:rPr lang="sk-SK" sz="2400" b="1" dirty="0"/>
              <a:t>1. Jadro operačného systému</a:t>
            </a:r>
          </a:p>
          <a:p>
            <a:pPr algn="ctr"/>
            <a:r>
              <a:rPr lang="sk-SK" sz="2400" b="1" dirty="0"/>
              <a:t>2. Knižnice</a:t>
            </a:r>
          </a:p>
          <a:p>
            <a:pPr algn="ctr"/>
            <a:r>
              <a:rPr lang="sk-SK" sz="2400" b="1" dirty="0"/>
              <a:t>3. Runtime</a:t>
            </a:r>
          </a:p>
          <a:p>
            <a:pPr algn="ctr"/>
            <a:r>
              <a:rPr lang="sk-SK" sz="2400" b="1" dirty="0"/>
              <a:t>4. Application framework</a:t>
            </a:r>
          </a:p>
          <a:p>
            <a:pPr algn="ctr"/>
            <a:r>
              <a:rPr lang="sk-SK" sz="2400" b="1" dirty="0"/>
              <a:t>5. Základné aplikácie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85CD3-DA93-48E4-97D3-0717D22C3034}"/>
              </a:ext>
            </a:extLst>
          </p:cNvPr>
          <p:cNvSpPr txBox="1"/>
          <p:nvPr/>
        </p:nvSpPr>
        <p:spPr>
          <a:xfrm>
            <a:off x="2415348" y="522297"/>
            <a:ext cx="7361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b="1" dirty="0">
                <a:latin typeface="Century Gothic" panose="020B0502020202020204" pitchFamily="34" charset="0"/>
              </a:rPr>
              <a:t>Ako funguje OS Android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FFB315AD-DB44-42EF-A29E-0E81FA9FB7E1}" type="datetime10">
              <a:rPr lang="sk-SK" sz="1800" b="1" smtClean="0">
                <a:solidFill>
                  <a:schemeClr val="tx1"/>
                </a:solidFill>
                <a:cs typeface="Arial" panose="020B0604020202020204" pitchFamily="34" charset="0"/>
              </a:rPr>
              <a:t>14:39</a:t>
            </a:fld>
            <a:endParaRPr lang="sk-SK" sz="1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1652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nextslide" highlightClick="1"/>
          </p:cNvPr>
          <p:cNvSpPr/>
          <p:nvPr/>
        </p:nvSpPr>
        <p:spPr>
          <a:xfrm>
            <a:off x="5635776" y="681606"/>
            <a:ext cx="9144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638210-E6C1-42ED-9A24-E4E24BC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261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tx1"/>
                </a:solidFill>
              </a:rPr>
              <a:t>6</a:t>
            </a:fld>
            <a:endParaRPr lang="sk-SK" sz="18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hlinkClick r:id="rId7" action="ppaction://hlinksldjump"/>
            <a:extLst>
              <a:ext uri="{FF2B5EF4-FFF2-40B4-BE49-F238E27FC236}">
                <a16:creationId xmlns:a16="http://schemas.microsoft.com/office/drawing/2014/main" id="{C5DC075E-8823-48E2-A4AD-530B0C45CED4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60796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1AEB4B8B-BF4F-48DC-BFC7-405459EC5EC6}"/>
              </a:ext>
            </a:extLst>
          </p:cNvPr>
          <p:cNvSpPr txBox="1"/>
          <p:nvPr/>
        </p:nvSpPr>
        <p:spPr>
          <a:xfrm>
            <a:off x="2415348" y="522297"/>
            <a:ext cx="7361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Ako funguje OS Android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3BFDF4-59B4-4516-8CBC-8CD684C02A3E}"/>
              </a:ext>
            </a:extLst>
          </p:cNvPr>
          <p:cNvSpPr txBox="1"/>
          <p:nvPr/>
        </p:nvSpPr>
        <p:spPr>
          <a:xfrm>
            <a:off x="670026" y="1719054"/>
            <a:ext cx="10851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</a:rPr>
              <a:t>Základné užívateľské prostredie systému Android je založené na používaní dotykových vstupov, ako napríklad posúvanie, poklepanie, manipulácia s objektmi na obrazovke.</a:t>
            </a:r>
          </a:p>
          <a:p>
            <a:pPr algn="ctr"/>
            <a:endParaRPr lang="sk-SK" sz="2400" b="1" dirty="0">
              <a:solidFill>
                <a:schemeClr val="bg1"/>
              </a:solidFill>
            </a:endParaRPr>
          </a:p>
          <a:p>
            <a:pPr algn="ctr"/>
            <a:r>
              <a:rPr lang="sk-SK" sz="2400" b="1" u="sng" dirty="0">
                <a:solidFill>
                  <a:schemeClr val="bg1"/>
                </a:solidFill>
              </a:rPr>
              <a:t>Architektúra Androidu je založená na 5 vrstvách.</a:t>
            </a:r>
          </a:p>
          <a:p>
            <a:pPr algn="ctr"/>
            <a:endParaRPr lang="sk-SK" sz="2400" b="1" u="sng" dirty="0">
              <a:solidFill>
                <a:schemeClr val="bg1"/>
              </a:solidFill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1. Jadro operačného systému</a:t>
            </a: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2. Knižnice</a:t>
            </a: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3. Runtime</a:t>
            </a: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4. Application framework</a:t>
            </a: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5. Základné aplikácie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3E1BEA9F-3858-46C8-81E6-ABC073BAAE52}" type="datetime10">
              <a:rPr lang="sk-SK" sz="1800" b="1" smtClean="0">
                <a:solidFill>
                  <a:schemeClr val="bg1"/>
                </a:solidFill>
                <a:cs typeface="Arial" panose="020B0604020202020204" pitchFamily="34" charset="0"/>
              </a:rPr>
              <a:t>14:41</a:t>
            </a:fld>
            <a:endParaRPr lang="sk-SK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8391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previousslide" highlightClick="1"/>
          </p:cNvPr>
          <p:cNvSpPr/>
          <p:nvPr/>
        </p:nvSpPr>
        <p:spPr>
          <a:xfrm>
            <a:off x="5609241" y="651734"/>
            <a:ext cx="951328" cy="9513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BA52D5-50B2-4F9F-8C35-3D8709A7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510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bg1"/>
                </a:solidFill>
              </a:rPr>
              <a:t>7</a:t>
            </a:fld>
            <a:endParaRPr lang="sk-SK" sz="18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hlinkClick r:id="rId7" action="ppaction://hlinksldjump"/>
            <a:extLst>
              <a:ext uri="{FF2B5EF4-FFF2-40B4-BE49-F238E27FC236}">
                <a16:creationId xmlns:a16="http://schemas.microsoft.com/office/drawing/2014/main" id="{81B236CC-0278-461A-A577-AD2D0C1E08BB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90931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F30C7E-F4AF-45C1-BF63-CC556B52F6B6}"/>
              </a:ext>
            </a:extLst>
          </p:cNvPr>
          <p:cNvSpPr txBox="1"/>
          <p:nvPr/>
        </p:nvSpPr>
        <p:spPr>
          <a:xfrm>
            <a:off x="670026" y="1719054"/>
            <a:ext cx="10851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Základný zdrojový kód systému Android je známy ako Android Open Source Project  (AOSP).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Je licencovaný primárne na základe Apache License.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To umožňuje vývoj viac variant systému Android využívaných v rôznch zariadeniach, ako sú herné konzoly, televízory, hodinky, autá, počítače.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Aktuálna stabilná verzia je Android 10, vydaná 3. septembra 2019.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85CD3-DA93-48E4-97D3-0717D22C3034}"/>
              </a:ext>
            </a:extLst>
          </p:cNvPr>
          <p:cNvSpPr txBox="1"/>
          <p:nvPr/>
        </p:nvSpPr>
        <p:spPr>
          <a:xfrm>
            <a:off x="3063025" y="522297"/>
            <a:ext cx="6244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b="1" dirty="0">
                <a:latin typeface="Century Gothic" panose="020B0502020202020204" pitchFamily="34" charset="0"/>
              </a:rPr>
              <a:t>Varianty OS Android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FFB315AD-DB44-42EF-A29E-0E81FA9FB7E1}" type="datetime10">
              <a:rPr lang="sk-SK" sz="1800" b="1" smtClean="0">
                <a:solidFill>
                  <a:schemeClr val="tx1"/>
                </a:solidFill>
                <a:cs typeface="Arial" panose="020B0604020202020204" pitchFamily="34" charset="0"/>
              </a:rPr>
              <a:t>14:59</a:t>
            </a:fld>
            <a:endParaRPr lang="sk-SK" sz="1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1652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nextslide" highlightClick="1"/>
          </p:cNvPr>
          <p:cNvSpPr/>
          <p:nvPr/>
        </p:nvSpPr>
        <p:spPr>
          <a:xfrm>
            <a:off x="5635776" y="681606"/>
            <a:ext cx="9144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638210-E6C1-42ED-9A24-E4E24BC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261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tx1"/>
                </a:solidFill>
              </a:rPr>
              <a:t>8</a:t>
            </a:fld>
            <a:endParaRPr lang="sk-SK" sz="18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hlinkClick r:id="rId7" action="ppaction://hlinksldjump"/>
            <a:extLst>
              <a:ext uri="{FF2B5EF4-FFF2-40B4-BE49-F238E27FC236}">
                <a16:creationId xmlns:a16="http://schemas.microsoft.com/office/drawing/2014/main" id="{C5DC075E-8823-48E2-A4AD-530B0C45CED4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90096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AD075F7-7191-46B3-9575-874A6C124780}"/>
              </a:ext>
            </a:extLst>
          </p:cNvPr>
          <p:cNvSpPr txBox="1"/>
          <p:nvPr/>
        </p:nvSpPr>
        <p:spPr>
          <a:xfrm>
            <a:off x="670026" y="1719054"/>
            <a:ext cx="10851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</a:rPr>
              <a:t>Základný zdrojový kód systému Android je známy ako Android Open Source Project  (AOSP).</a:t>
            </a:r>
          </a:p>
          <a:p>
            <a:pPr algn="ctr"/>
            <a:endParaRPr lang="sk-SK" sz="2400" b="1" dirty="0">
              <a:solidFill>
                <a:schemeClr val="bg1"/>
              </a:solidFill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Je licencovaný primárne na základe Apache License.</a:t>
            </a:r>
          </a:p>
          <a:p>
            <a:pPr algn="ctr"/>
            <a:endParaRPr lang="sk-SK" sz="2400" b="1" dirty="0">
              <a:solidFill>
                <a:schemeClr val="bg1"/>
              </a:solidFill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To umožňuje vývoj viac variant systému Android využívaných v rôznch zariadeniach, ako sú herné konzoly, televízory, hodinky, autá, počítače.</a:t>
            </a:r>
          </a:p>
          <a:p>
            <a:pPr algn="ctr"/>
            <a:endParaRPr lang="sk-SK" sz="2400" b="1" dirty="0">
              <a:solidFill>
                <a:schemeClr val="bg1"/>
              </a:solidFill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</a:rPr>
              <a:t>Aktuálna stabilná verzia je Android 10, vydaná 3. septembra 2019.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64F7E-DD8A-411E-A89A-0FDC81819C60}"/>
              </a:ext>
            </a:extLst>
          </p:cNvPr>
          <p:cNvSpPr txBox="1"/>
          <p:nvPr/>
        </p:nvSpPr>
        <p:spPr>
          <a:xfrm>
            <a:off x="3063025" y="522297"/>
            <a:ext cx="6244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Varianty OS Android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A7A6D-2A48-4693-B700-13AF9F4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</p:spPr>
        <p:txBody>
          <a:bodyPr/>
          <a:lstStyle/>
          <a:p>
            <a:fld id="{3E1BEA9F-3858-46C8-81E6-ABC073BAAE52}" type="datetime10">
              <a:rPr lang="sk-SK" sz="1800" b="1" smtClean="0">
                <a:solidFill>
                  <a:schemeClr val="bg1"/>
                </a:solidFill>
                <a:cs typeface="Arial" panose="020B0604020202020204" pitchFamily="34" charset="0"/>
              </a:rPr>
              <a:t>15:46</a:t>
            </a:fld>
            <a:endParaRPr lang="sk-SK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EAFB9-2AB6-4548-8C68-F267EE84A3F1}"/>
              </a:ext>
            </a:extLst>
          </p:cNvPr>
          <p:cNvSpPr/>
          <p:nvPr/>
        </p:nvSpPr>
        <p:spPr>
          <a:xfrm>
            <a:off x="11782833" y="75994"/>
            <a:ext cx="130628" cy="22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12E28-B532-49F4-B205-DC4965C68B00}"/>
              </a:ext>
            </a:extLst>
          </p:cNvPr>
          <p:cNvSpPr/>
          <p:nvPr/>
        </p:nvSpPr>
        <p:spPr>
          <a:xfrm>
            <a:off x="11825288" y="42672"/>
            <a:ext cx="45719" cy="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8A8448-6889-4989-8752-24BEC7D72A5E}"/>
              </a:ext>
            </a:extLst>
          </p:cNvPr>
          <p:cNvSpPr/>
          <p:nvPr/>
        </p:nvSpPr>
        <p:spPr>
          <a:xfrm rot="16200000">
            <a:off x="11378024" y="48555"/>
            <a:ext cx="257451" cy="2574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E4F2E68-1054-4880-AB18-95AC96FCB37A}"/>
              </a:ext>
            </a:extLst>
          </p:cNvPr>
          <p:cNvSpPr/>
          <p:nvPr/>
        </p:nvSpPr>
        <p:spPr>
          <a:xfrm rot="10800000">
            <a:off x="11043641" y="101895"/>
            <a:ext cx="257452" cy="1999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6C058CE-C27C-41D8-89A5-90F98BD4DAF6}"/>
              </a:ext>
            </a:extLst>
          </p:cNvPr>
          <p:cNvSpPr/>
          <p:nvPr/>
        </p:nvSpPr>
        <p:spPr>
          <a:xfrm>
            <a:off x="11046230" y="38104"/>
            <a:ext cx="257451" cy="128584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E4CCA-70AA-4B7B-A85E-A184B79C7EA4}"/>
              </a:ext>
            </a:extLst>
          </p:cNvPr>
          <p:cNvSpPr/>
          <p:nvPr/>
        </p:nvSpPr>
        <p:spPr>
          <a:xfrm>
            <a:off x="11063367" y="52569"/>
            <a:ext cx="218000" cy="89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7F448F0-E3A4-4E50-84E3-23AAA182ED7A}"/>
              </a:ext>
            </a:extLst>
          </p:cNvPr>
          <p:cNvSpPr/>
          <p:nvPr/>
        </p:nvSpPr>
        <p:spPr>
          <a:xfrm rot="5400000">
            <a:off x="6000029" y="-42502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7AF4B-8733-46A3-A065-55728931F167}"/>
              </a:ext>
            </a:extLst>
          </p:cNvPr>
          <p:cNvSpPr/>
          <p:nvPr/>
        </p:nvSpPr>
        <p:spPr>
          <a:xfrm>
            <a:off x="2314575" y="360657"/>
            <a:ext cx="7562850" cy="2044488"/>
          </a:xfrm>
          <a:prstGeom prst="roundRect">
            <a:avLst>
              <a:gd name="adj" fmla="val 101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979883-719F-4DC3-BB09-DB68125BC91A}"/>
              </a:ext>
            </a:extLst>
          </p:cNvPr>
          <p:cNvSpPr/>
          <p:nvPr/>
        </p:nvSpPr>
        <p:spPr>
          <a:xfrm rot="16200000">
            <a:off x="6000029" y="1938698"/>
            <a:ext cx="191942" cy="492919"/>
          </a:xfrm>
          <a:prstGeom prst="chevron">
            <a:avLst>
              <a:gd name="adj" fmla="val 66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BEBD6-3CDC-4912-8070-7B35EE89E273}"/>
              </a:ext>
            </a:extLst>
          </p:cNvPr>
          <p:cNvSpPr/>
          <p:nvPr/>
        </p:nvSpPr>
        <p:spPr>
          <a:xfrm>
            <a:off x="5657850" y="-18391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D110F-C5DA-49B1-B3D9-0DDC7098C2AB}"/>
              </a:ext>
            </a:extLst>
          </p:cNvPr>
          <p:cNvSpPr/>
          <p:nvPr/>
        </p:nvSpPr>
        <p:spPr>
          <a:xfrm>
            <a:off x="5657850" y="1984914"/>
            <a:ext cx="876300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26EA6F-9DB9-4FA4-B20D-2E519487E86E}"/>
              </a:ext>
            </a:extLst>
          </p:cNvPr>
          <p:cNvSpPr/>
          <p:nvPr/>
        </p:nvSpPr>
        <p:spPr>
          <a:xfrm>
            <a:off x="570547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CDA08-A6F9-42D4-B0D7-8A3CA5048400}"/>
              </a:ext>
            </a:extLst>
          </p:cNvPr>
          <p:cNvSpPr/>
          <p:nvPr/>
        </p:nvSpPr>
        <p:spPr>
          <a:xfrm>
            <a:off x="5931990" y="974895"/>
            <a:ext cx="328019" cy="32801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80E2C7E-C664-4C59-9DEA-167988938A6C}"/>
              </a:ext>
            </a:extLst>
          </p:cNvPr>
          <p:cNvSpPr/>
          <p:nvPr/>
        </p:nvSpPr>
        <p:spPr>
          <a:xfrm rot="5400000">
            <a:off x="5933554" y="970605"/>
            <a:ext cx="330745" cy="333873"/>
          </a:xfrm>
          <a:prstGeom prst="pie">
            <a:avLst>
              <a:gd name="adj1" fmla="val 0"/>
              <a:gd name="adj2" fmla="val 107814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504-EEA8-4F59-8371-B94FFA499DB2}"/>
              </a:ext>
            </a:extLst>
          </p:cNvPr>
          <p:cNvSpPr txBox="1"/>
          <p:nvPr/>
        </p:nvSpPr>
        <p:spPr>
          <a:xfrm>
            <a:off x="5635776" y="15572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Dark theme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C97F49-4B68-4F6C-82B9-BE3AAF2981B0}"/>
              </a:ext>
            </a:extLst>
          </p:cNvPr>
          <p:cNvSpPr/>
          <p:nvPr/>
        </p:nvSpPr>
        <p:spPr>
          <a:xfrm>
            <a:off x="7126605" y="74838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3DDFF-8881-4B6B-9A1F-91448D05C951}"/>
              </a:ext>
            </a:extLst>
          </p:cNvPr>
          <p:cNvSpPr/>
          <p:nvPr/>
        </p:nvSpPr>
        <p:spPr>
          <a:xfrm>
            <a:off x="854773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2F665-5098-4016-99E6-6C2F3CDE3ADB}"/>
              </a:ext>
            </a:extLst>
          </p:cNvPr>
          <p:cNvSpPr/>
          <p:nvPr/>
        </p:nvSpPr>
        <p:spPr>
          <a:xfrm>
            <a:off x="437578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D7E981-A847-4FF2-A837-F7C415087D5C}"/>
              </a:ext>
            </a:extLst>
          </p:cNvPr>
          <p:cNvSpPr/>
          <p:nvPr/>
        </p:nvSpPr>
        <p:spPr>
          <a:xfrm>
            <a:off x="2954655" y="74701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ýsledok vyhľadávania obrázkov pre dopyt plane icon&quot;">
            <a:extLst>
              <a:ext uri="{FF2B5EF4-FFF2-40B4-BE49-F238E27FC236}">
                <a16:creationId xmlns:a16="http://schemas.microsoft.com/office/drawing/2014/main" id="{D0ADEEE1-DA2E-4933-9FCE-D4B74C61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96" y="931237"/>
            <a:ext cx="41260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wifi icon&quot;">
            <a:extLst>
              <a:ext uri="{FF2B5EF4-FFF2-40B4-BE49-F238E27FC236}">
                <a16:creationId xmlns:a16="http://schemas.microsoft.com/office/drawing/2014/main" id="{FA11DBFB-F575-4C2A-82DF-7D31A4E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82" y="759742"/>
            <a:ext cx="1008556" cy="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bluetooth icon&quot;">
            <a:extLst>
              <a:ext uri="{FF2B5EF4-FFF2-40B4-BE49-F238E27FC236}">
                <a16:creationId xmlns:a16="http://schemas.microsoft.com/office/drawing/2014/main" id="{7444A535-4C27-4744-87B0-C8C981F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1" y="914963"/>
            <a:ext cx="441418" cy="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obile data icon&quot;">
            <a:extLst>
              <a:ext uri="{FF2B5EF4-FFF2-40B4-BE49-F238E27FC236}">
                <a16:creationId xmlns:a16="http://schemas.microsoft.com/office/drawing/2014/main" id="{7F698B09-6E2F-4C41-87B8-712D43BB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95310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E8DF13-648C-44B3-8916-1CBE13F31DE5}"/>
              </a:ext>
            </a:extLst>
          </p:cNvPr>
          <p:cNvSpPr txBox="1"/>
          <p:nvPr/>
        </p:nvSpPr>
        <p:spPr>
          <a:xfrm>
            <a:off x="8684023" y="155747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633EA-4AF1-41CB-91A2-469B3E54337E}"/>
              </a:ext>
            </a:extLst>
          </p:cNvPr>
          <p:cNvSpPr txBox="1"/>
          <p:nvPr/>
        </p:nvSpPr>
        <p:spPr>
          <a:xfrm>
            <a:off x="2876974" y="1557471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Mobile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D9933-80C5-46F3-8C6A-C2261C7CF4D0}"/>
              </a:ext>
            </a:extLst>
          </p:cNvPr>
          <p:cNvSpPr txBox="1"/>
          <p:nvPr/>
        </p:nvSpPr>
        <p:spPr>
          <a:xfrm>
            <a:off x="4364148" y="1551107"/>
            <a:ext cx="80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Bluetooth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6BF10-368A-4D31-926A-51F525C0DBAD}"/>
              </a:ext>
            </a:extLst>
          </p:cNvPr>
          <p:cNvSpPr txBox="1"/>
          <p:nvPr/>
        </p:nvSpPr>
        <p:spPr>
          <a:xfrm>
            <a:off x="6909286" y="1551106"/>
            <a:ext cx="1227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Aeroplane mode</a:t>
            </a:r>
          </a:p>
        </p:txBody>
      </p:sp>
      <p:sp>
        <p:nvSpPr>
          <p:cNvPr id="11" name="Tlačidlo akcie: Vlastné 10">
            <a:hlinkClick r:id="" action="ppaction://hlinkshowjump?jump=previousslide" highlightClick="1"/>
          </p:cNvPr>
          <p:cNvSpPr/>
          <p:nvPr/>
        </p:nvSpPr>
        <p:spPr>
          <a:xfrm>
            <a:off x="5609241" y="651734"/>
            <a:ext cx="951328" cy="9513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BA52D5-50B2-4F9F-8C35-3D8709A7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510" y="6504"/>
            <a:ext cx="2743200" cy="365125"/>
          </a:xfrm>
        </p:spPr>
        <p:txBody>
          <a:bodyPr/>
          <a:lstStyle/>
          <a:p>
            <a:fld id="{CAD4900E-2412-44B8-A2CE-8126A5433DDC}" type="slidenum">
              <a:rPr lang="sk-SK" sz="1800" b="1" smtClean="0">
                <a:solidFill>
                  <a:schemeClr val="bg1"/>
                </a:solidFill>
              </a:rPr>
              <a:t>9</a:t>
            </a:fld>
            <a:endParaRPr lang="sk-SK" sz="18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hlinkClick r:id="rId7" action="ppaction://hlinksldjump"/>
            <a:extLst>
              <a:ext uri="{FF2B5EF4-FFF2-40B4-BE49-F238E27FC236}">
                <a16:creationId xmlns:a16="http://schemas.microsoft.com/office/drawing/2014/main" id="{81B236CC-0278-461A-A577-AD2D0C1E08BB}"/>
              </a:ext>
            </a:extLst>
          </p:cNvPr>
          <p:cNvCxnSpPr/>
          <p:nvPr/>
        </p:nvCxnSpPr>
        <p:spPr>
          <a:xfrm>
            <a:off x="5291328" y="6658264"/>
            <a:ext cx="1609344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94030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1101</Words>
  <Application>Microsoft Office PowerPoint</Application>
  <PresentationFormat>Widescreen</PresentationFormat>
  <Paragraphs>267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Hraško</dc:creator>
  <cp:lastModifiedBy>Marek Hraško</cp:lastModifiedBy>
  <cp:revision>80</cp:revision>
  <dcterms:created xsi:type="dcterms:W3CDTF">2019-11-10T15:11:01Z</dcterms:created>
  <dcterms:modified xsi:type="dcterms:W3CDTF">2019-11-19T17:03:21Z</dcterms:modified>
</cp:coreProperties>
</file>