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947275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A12634-09AA-412E-9DF2-7216715CFB9C}" type="datetimeFigureOut">
              <a:rPr lang="sk-SK" smtClean="0"/>
              <a:t>26. 2. 2017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75D28-2681-4CE5-A257-96828D8246F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044957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96042-C46F-47AD-83BD-05159393022E}" type="datetimeFigureOut">
              <a:rPr lang="sk-SK" smtClean="0"/>
              <a:t>26. 2. 2017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06176-CDC2-424D-9D3F-A8B46C5057B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3303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96042-C46F-47AD-83BD-05159393022E}" type="datetimeFigureOut">
              <a:rPr lang="sk-SK" smtClean="0"/>
              <a:t>26. 2. 2017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06176-CDC2-424D-9D3F-A8B46C5057B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74957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96042-C46F-47AD-83BD-05159393022E}" type="datetimeFigureOut">
              <a:rPr lang="sk-SK" smtClean="0"/>
              <a:t>26. 2. 2017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06176-CDC2-424D-9D3F-A8B46C5057B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47935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96042-C46F-47AD-83BD-05159393022E}" type="datetimeFigureOut">
              <a:rPr lang="sk-SK" smtClean="0"/>
              <a:t>26. 2. 2017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06176-CDC2-424D-9D3F-A8B46C5057B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54928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96042-C46F-47AD-83BD-05159393022E}" type="datetimeFigureOut">
              <a:rPr lang="sk-SK" smtClean="0"/>
              <a:t>26. 2. 2017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06176-CDC2-424D-9D3F-A8B46C5057B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8580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96042-C46F-47AD-83BD-05159393022E}" type="datetimeFigureOut">
              <a:rPr lang="sk-SK" smtClean="0"/>
              <a:t>26. 2. 2017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06176-CDC2-424D-9D3F-A8B46C5057B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70144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96042-C46F-47AD-83BD-05159393022E}" type="datetimeFigureOut">
              <a:rPr lang="sk-SK" smtClean="0"/>
              <a:t>26. 2. 2017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06176-CDC2-424D-9D3F-A8B46C5057B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8340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96042-C46F-47AD-83BD-05159393022E}" type="datetimeFigureOut">
              <a:rPr lang="sk-SK" smtClean="0"/>
              <a:t>26. 2. 2017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06176-CDC2-424D-9D3F-A8B46C5057B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23189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96042-C46F-47AD-83BD-05159393022E}" type="datetimeFigureOut">
              <a:rPr lang="sk-SK" smtClean="0"/>
              <a:t>26. 2. 2017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06176-CDC2-424D-9D3F-A8B46C5057B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35325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96042-C46F-47AD-83BD-05159393022E}" type="datetimeFigureOut">
              <a:rPr lang="sk-SK" smtClean="0"/>
              <a:t>26. 2. 2017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06176-CDC2-424D-9D3F-A8B46C5057B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87536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96042-C46F-47AD-83BD-05159393022E}" type="datetimeFigureOut">
              <a:rPr lang="sk-SK" smtClean="0"/>
              <a:t>26. 2. 2017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06176-CDC2-424D-9D3F-A8B46C5057B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25009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A96042-C46F-47AD-83BD-05159393022E}" type="datetimeFigureOut">
              <a:rPr lang="sk-SK" smtClean="0"/>
              <a:t>26. 2. 2017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206176-CDC2-424D-9D3F-A8B46C5057B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46773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err="1" smtClean="0"/>
              <a:t>Mundell-Flemingov</a:t>
            </a:r>
            <a:r>
              <a:rPr lang="sk-SK" dirty="0" smtClean="0"/>
              <a:t> model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/>
              <a:t>Aplikácia SR (1990-2000)</a:t>
            </a:r>
          </a:p>
          <a:p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1603135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Vnútorná i vonkajšia nerovnováha, neprimerané reálne zhodnocovanie meny + špekulatívne útoky na menu (leto 1997, 1998)</a:t>
            </a:r>
          </a:p>
          <a:p>
            <a:r>
              <a:rPr lang="sk-SK" dirty="0" smtClean="0"/>
              <a:t>Nadhodnotenie meny –  </a:t>
            </a:r>
            <a:r>
              <a:rPr lang="sk-SK" dirty="0" err="1" smtClean="0"/>
              <a:t>↓konkurencieschopnosti</a:t>
            </a:r>
            <a:r>
              <a:rPr lang="sk-SK" dirty="0" smtClean="0"/>
              <a:t>  domácich tovarov a ↓ tempa ER</a:t>
            </a:r>
          </a:p>
          <a:p>
            <a:r>
              <a:rPr lang="sk-SK" dirty="0" smtClean="0"/>
              <a:t>Účinky: ↓ Y a ↑ i  (+ prebytky na BÚ aj KÚ a BP doprava) 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4333646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Obdobie 1999 - 2000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V r. 1998 nová vláda, reštrikcia verejných financií</a:t>
            </a:r>
          </a:p>
          <a:p>
            <a:r>
              <a:rPr lang="sk-SK" dirty="0" smtClean="0"/>
              <a:t>IS doľava + prechod na riadený </a:t>
            </a:r>
            <a:r>
              <a:rPr lang="sk-SK" dirty="0" err="1" smtClean="0"/>
              <a:t>floating</a:t>
            </a:r>
            <a:endParaRPr lang="sk-SK" dirty="0" smtClean="0"/>
          </a:p>
          <a:p>
            <a:r>
              <a:rPr lang="sk-SK" dirty="0" smtClean="0"/>
              <a:t>Nominálne znehodnotenie meny a rast NX ... IS postupne doprava</a:t>
            </a:r>
          </a:p>
          <a:p>
            <a:endParaRPr lang="sk-SK" dirty="0"/>
          </a:p>
          <a:p>
            <a:r>
              <a:rPr lang="sk-SK" dirty="0" smtClean="0"/>
              <a:t>↑ zahraničného dopytu a ↑ Y, zlepšenie BÚ a posun BP doprava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8046434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Obdobie od r. 2001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Obdobie dynamického rastu</a:t>
            </a:r>
          </a:p>
          <a:p>
            <a:r>
              <a:rPr lang="sk-SK" dirty="0" smtClean="0"/>
              <a:t>↑ domáceho aj zahraničného dopytu</a:t>
            </a:r>
          </a:p>
          <a:p>
            <a:r>
              <a:rPr lang="sk-SK" dirty="0" smtClean="0"/>
              <a:t>↓ deficitu v ŠR/HDP, i napriek tomu expanzívna FP</a:t>
            </a:r>
          </a:p>
          <a:p>
            <a:r>
              <a:rPr lang="sk-SK" dirty="0" smtClean="0"/>
              <a:t>Nastolenie rovnováhy umožnilo aj expanzívnu MP z dôvodu ↓ i </a:t>
            </a:r>
          </a:p>
          <a:p>
            <a:r>
              <a:rPr lang="sk-SK" dirty="0" smtClean="0"/>
              <a:t>Relatívne dobré výsledky v PB (do r. 2005-2006) + prílev PZI</a:t>
            </a:r>
          </a:p>
          <a:p>
            <a:endParaRPr lang="sk-SK" dirty="0" smtClean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134936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MF model všeobecne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Rozšírený IS-LM model na malú otvorenú ekonomiku o BP</a:t>
            </a:r>
          </a:p>
          <a:p>
            <a:r>
              <a:rPr lang="sk-SK" dirty="0" smtClean="0"/>
              <a:t>Predpoklady modelu (mobilita K, i = i* ...)</a:t>
            </a:r>
          </a:p>
          <a:p>
            <a:r>
              <a:rPr lang="sk-SK" dirty="0" smtClean="0"/>
              <a:t>BP krivka: vzťah i a Y (sklon a posun krivky) </a:t>
            </a:r>
          </a:p>
          <a:p>
            <a:r>
              <a:rPr lang="sk-SK" dirty="0" smtClean="0"/>
              <a:t>Vzťah i a i* (príliv a odliv K)</a:t>
            </a:r>
          </a:p>
          <a:p>
            <a:r>
              <a:rPr lang="sk-SK" dirty="0" smtClean="0"/>
              <a:t>CA a CF – vzájomné vyrovnávanie</a:t>
            </a:r>
          </a:p>
          <a:p>
            <a:r>
              <a:rPr lang="sk-SK" dirty="0" smtClean="0"/>
              <a:t>i a CF (vzťahy a grafické znázornenie)</a:t>
            </a:r>
          </a:p>
          <a:p>
            <a:r>
              <a:rPr lang="sk-SK" dirty="0" smtClean="0"/>
              <a:t>e a CA (vzťahy a grafické znázornenie)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210641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MF – aplikácia SR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 smtClean="0"/>
          </a:p>
          <a:p>
            <a:r>
              <a:rPr lang="sk-SK" dirty="0" smtClean="0"/>
              <a:t>Dve obdobia:</a:t>
            </a:r>
          </a:p>
          <a:p>
            <a:pPr marL="0" indent="0">
              <a:buNone/>
            </a:pPr>
            <a:r>
              <a:rPr lang="sk-SK" dirty="0" smtClean="0"/>
              <a:t>          a) pevné kurzy (1990 – 1992)</a:t>
            </a:r>
          </a:p>
          <a:p>
            <a:pPr marL="0" indent="0">
              <a:buNone/>
            </a:pPr>
            <a:r>
              <a:rPr lang="sk-SK" dirty="0"/>
              <a:t> </a:t>
            </a:r>
            <a:r>
              <a:rPr lang="sk-SK" dirty="0" smtClean="0"/>
              <a:t>         b) pružné kurzy (1999 – 2000)</a:t>
            </a:r>
          </a:p>
          <a:p>
            <a:pPr marL="0" indent="0">
              <a:buNone/>
            </a:pPr>
            <a:endParaRPr lang="sk-SK" dirty="0"/>
          </a:p>
          <a:p>
            <a:r>
              <a:rPr lang="sk-SK" dirty="0" smtClean="0"/>
              <a:t>Účinky/efekty fiškálnej a menovej politiky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587988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Obdobie 1990 – 1992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obdobie počiatočnej stabilizácie</a:t>
            </a:r>
          </a:p>
          <a:p>
            <a:r>
              <a:rPr lang="sk-SK" dirty="0" smtClean="0"/>
              <a:t>pokles reálnej „i“ v dôsledku dopytových a ponukových šokov (prechod na TE)</a:t>
            </a:r>
          </a:p>
          <a:p>
            <a:r>
              <a:rPr lang="sk-SK" dirty="0" smtClean="0"/>
              <a:t>prirodzená nerovnováha  (↓AD) + reštriktívna FP (tlak na ↑ výdavkov + reštriktívna MP (tlak na ↑ inflácie)</a:t>
            </a:r>
          </a:p>
          <a:p>
            <a:r>
              <a:rPr lang="sk-SK" dirty="0" smtClean="0"/>
              <a:t>východiskový graf IS-LM </a:t>
            </a:r>
          </a:p>
          <a:p>
            <a:r>
              <a:rPr lang="sk-SK" dirty="0" smtClean="0"/>
              <a:t>+ BP (BP strmá – nižšia mobilita K)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702563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sk-SK" dirty="0" smtClean="0"/>
          </a:p>
          <a:p>
            <a:r>
              <a:rPr lang="sk-SK" dirty="0" smtClean="0"/>
              <a:t>Reštriktívna FP (IS doľava) </a:t>
            </a:r>
          </a:p>
          <a:p>
            <a:r>
              <a:rPr lang="sk-SK" dirty="0" smtClean="0"/>
              <a:t>Reštriktívna MP (LM doľava)</a:t>
            </a:r>
          </a:p>
          <a:p>
            <a:r>
              <a:rPr lang="sk-SK" dirty="0" smtClean="0"/>
              <a:t>BP – doľava</a:t>
            </a:r>
          </a:p>
          <a:p>
            <a:endParaRPr lang="sk-SK" dirty="0" smtClean="0"/>
          </a:p>
          <a:p>
            <a:endParaRPr lang="sk-SK" dirty="0"/>
          </a:p>
          <a:p>
            <a:r>
              <a:rPr lang="sk-SK" dirty="0" smtClean="0"/>
              <a:t>Výsledok (účinok): </a:t>
            </a:r>
            <a:r>
              <a:rPr lang="sk-SK" b="1" dirty="0" smtClean="0"/>
              <a:t>↓ Y a ↑ i</a:t>
            </a:r>
          </a:p>
          <a:p>
            <a:pPr marL="0" indent="0">
              <a:buNone/>
            </a:pPr>
            <a:r>
              <a:rPr lang="sk-SK" b="1" dirty="0"/>
              <a:t> </a:t>
            </a:r>
            <a:endParaRPr lang="sk-SK" b="1" dirty="0" smtClean="0"/>
          </a:p>
        </p:txBody>
      </p:sp>
    </p:spTree>
    <p:extLst>
      <p:ext uri="{BB962C8B-B14F-4D97-AF65-F5344CB8AC3E}">
        <p14:creationId xmlns:p14="http://schemas.microsoft.com/office/powerpoint/2010/main" val="515167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dirty="0" smtClean="0"/>
              <a:t>IS doľava: </a:t>
            </a:r>
            <a:r>
              <a:rPr lang="sk-SK" dirty="0" smtClean="0"/>
              <a:t>dopytový šok, ↓ C, I, G, X (nízka konkurencieschopnosť domácich produktov)</a:t>
            </a:r>
          </a:p>
          <a:p>
            <a:r>
              <a:rPr lang="sk-SK" b="1" dirty="0" smtClean="0"/>
              <a:t>LM doľava: </a:t>
            </a:r>
            <a:r>
              <a:rPr lang="sk-SK" dirty="0" smtClean="0"/>
              <a:t>reštrikcia ŠBČS, utlmovanie liberalizácie cien</a:t>
            </a:r>
          </a:p>
          <a:p>
            <a:r>
              <a:rPr lang="sk-SK" b="1" dirty="0" smtClean="0"/>
              <a:t>BP doľava: </a:t>
            </a:r>
            <a:r>
              <a:rPr lang="sk-SK" dirty="0" smtClean="0"/>
              <a:t>síce predpoklad vyrovnanej PB, ale – BÚ, slabá konkurencieschopnosť domácich produktov a vyrovnaná PB pri vyšších úrokových sadzbách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5414422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Obdobie 1993-1995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 smtClean="0"/>
              <a:t>obdobie obratu a oživenia</a:t>
            </a:r>
          </a:p>
          <a:p>
            <a:r>
              <a:rPr lang="sk-SK" dirty="0" smtClean="0"/>
              <a:t>Slovenská vláda – povzbudenie ekonomiky a rastu AD, rast vládnych výdavkov, podpora I a exportu</a:t>
            </a:r>
          </a:p>
          <a:p>
            <a:r>
              <a:rPr lang="sk-SK" b="1" dirty="0" smtClean="0"/>
              <a:t>IS doprava </a:t>
            </a:r>
            <a:r>
              <a:rPr lang="sk-SK" dirty="0" smtClean="0"/>
              <a:t>– expanzívna FP pri pevnom kurze, nízka mobilita K, deficit PB, prílev K nízky, BÚ deficitný .... tlaky na devalváciu meny</a:t>
            </a:r>
          </a:p>
          <a:p>
            <a:r>
              <a:rPr lang="sk-SK" dirty="0" smtClean="0"/>
              <a:t>?? CB – intervencie, nákup domácej meny a </a:t>
            </a:r>
            <a:r>
              <a:rPr lang="sk-SK" b="1" dirty="0" smtClean="0"/>
              <a:t>LM doľava </a:t>
            </a:r>
            <a:r>
              <a:rPr lang="sk-SK" dirty="0" smtClean="0"/>
              <a:t>(reštrikcia) ...dočasne: ↓Y a ↑ i</a:t>
            </a:r>
          </a:p>
          <a:p>
            <a:pPr marL="0" indent="0">
              <a:buNone/>
            </a:pPr>
            <a:r>
              <a:rPr lang="sk-SK" b="1" dirty="0" smtClean="0"/>
              <a:t>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166639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Od r. 1994 – ↑  AD a uvoľnenie MP (mierne expanzívna – posun LM doprava)</a:t>
            </a:r>
          </a:p>
          <a:p>
            <a:r>
              <a:rPr lang="sk-SK" dirty="0" smtClean="0"/>
              <a:t>Účinok: ↑ Y a postupný ↓ i</a:t>
            </a:r>
          </a:p>
          <a:p>
            <a:r>
              <a:rPr lang="sk-SK" dirty="0" smtClean="0"/>
              <a:t>Úrokový diferenciál – príliv K a posun BP doprava</a:t>
            </a:r>
          </a:p>
          <a:p>
            <a:r>
              <a:rPr lang="sk-SK" dirty="0" smtClean="0"/>
              <a:t>Nová rovnováha – prebytok BP (príliv K a ↑ exportu ako dôsledok znehodnotenia výmenného kurzu)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8251956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/>
            </a:r>
            <a:br>
              <a:rPr lang="sk-SK" dirty="0" smtClean="0"/>
            </a:br>
            <a:r>
              <a:rPr lang="sk-SK" b="1" dirty="0" smtClean="0"/>
              <a:t>Obdobie 1996 - 1998</a:t>
            </a:r>
            <a:br>
              <a:rPr lang="sk-SK" b="1" dirty="0" smtClean="0"/>
            </a:b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Obdobie nerovnovážneho rastu (dôsledok nadmerne expanzívnej FP)</a:t>
            </a:r>
          </a:p>
          <a:p>
            <a:r>
              <a:rPr lang="sk-SK" dirty="0" smtClean="0"/>
              <a:t>Vyššia mobilita K – príliv zahraničného K</a:t>
            </a:r>
          </a:p>
          <a:p>
            <a:r>
              <a:rPr lang="sk-SK" dirty="0" smtClean="0"/>
              <a:t>Tlak na revalváciu meny – nutný zásah CB (nákup zahraničnej meny za domácu) – pevný kurz</a:t>
            </a:r>
          </a:p>
          <a:p>
            <a:r>
              <a:rPr lang="sk-SK" dirty="0" smtClean="0"/>
              <a:t>Vyššia domáca „i“ – vytláčanie súkromných I</a:t>
            </a:r>
          </a:p>
        </p:txBody>
      </p:sp>
    </p:spTree>
    <p:extLst>
      <p:ext uri="{BB962C8B-B14F-4D97-AF65-F5344CB8AC3E}">
        <p14:creationId xmlns:p14="http://schemas.microsoft.com/office/powerpoint/2010/main" val="1482875206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553</Words>
  <Application>Microsoft Office PowerPoint</Application>
  <PresentationFormat>Prezentácia na obrazovke (4:3)</PresentationFormat>
  <Paragraphs>64</Paragraphs>
  <Slides>12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12</vt:i4>
      </vt:variant>
    </vt:vector>
  </HeadingPairs>
  <TitlesOfParts>
    <vt:vector size="15" baseType="lpstr">
      <vt:lpstr>Arial</vt:lpstr>
      <vt:lpstr>Calibri</vt:lpstr>
      <vt:lpstr>Motív Office</vt:lpstr>
      <vt:lpstr>Mundell-Flemingov model</vt:lpstr>
      <vt:lpstr>MF model všeobecne</vt:lpstr>
      <vt:lpstr>MF – aplikácia SR</vt:lpstr>
      <vt:lpstr>Obdobie 1990 – 1992</vt:lpstr>
      <vt:lpstr>Prezentácia programu PowerPoint</vt:lpstr>
      <vt:lpstr>Prezentácia programu PowerPoint</vt:lpstr>
      <vt:lpstr>Obdobie 1993-1995</vt:lpstr>
      <vt:lpstr>Prezentácia programu PowerPoint</vt:lpstr>
      <vt:lpstr> Obdobie 1996 - 1998 </vt:lpstr>
      <vt:lpstr>Prezentácia programu PowerPoint</vt:lpstr>
      <vt:lpstr>Obdobie 1999 - 2000</vt:lpstr>
      <vt:lpstr>Obdobie od r. 2001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Mundell-Flemingov model</dc:title>
  <dc:creator>Admin</dc:creator>
  <cp:lastModifiedBy>Mária</cp:lastModifiedBy>
  <cp:revision>9</cp:revision>
  <cp:lastPrinted>2014-04-25T17:56:30Z</cp:lastPrinted>
  <dcterms:created xsi:type="dcterms:W3CDTF">2014-04-25T16:03:51Z</dcterms:created>
  <dcterms:modified xsi:type="dcterms:W3CDTF">2017-02-26T18:23:31Z</dcterms:modified>
</cp:coreProperties>
</file>