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sk-SK" sz="8000" dirty="0" smtClean="0">
                <a:latin typeface="Times New Roman" pitchFamily="18" charset="0"/>
                <a:cs typeface="Times New Roman" pitchFamily="18" charset="0"/>
              </a:rPr>
              <a:t>Írsko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034145"/>
            <a:ext cx="3098800" cy="31762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950768"/>
            <a:ext cx="8763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6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informácie</a:t>
            </a:r>
            <a:endParaRPr lang="sk-SK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Štátne zriadenie: parlamentná republika</a:t>
            </a:r>
          </a:p>
          <a:p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Prezident: Michael D. Higgins</a:t>
            </a:r>
          </a:p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Hl. mesto: Dublin</a:t>
            </a:r>
          </a:p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Obyvateľstvo: 4 588 252 (2011)</a:t>
            </a:r>
          </a:p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Rozloha: 70 273 km2</a:t>
            </a:r>
          </a:p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Štátne jazyky: írčina, angličtina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" y="3810000"/>
            <a:ext cx="3048000" cy="304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133600"/>
            <a:ext cx="3664915" cy="394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42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Školstvo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Ministerstvo školstva a vedy (Department of Education and Science)</a:t>
            </a:r>
          </a:p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Povinná školská dochádzka: od 6 do 16 rokov</a:t>
            </a:r>
          </a:p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Financovanie: ministerstvo, regionálne zdroje, súkromní zriaďovatelia</a:t>
            </a:r>
          </a:p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Financie zo strany rodičov: učebnice, uniformy</a:t>
            </a:r>
          </a:p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Základné školy: </a:t>
            </a:r>
            <a:r>
              <a:rPr lang="sk-SK" sz="2000" i="1" dirty="0" smtClean="0">
                <a:latin typeface="Times New Roman" pitchFamily="18" charset="0"/>
                <a:cs typeface="Times New Roman" pitchFamily="18" charset="0"/>
              </a:rPr>
              <a:t>National schools</a:t>
            </a:r>
          </a:p>
          <a:p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sk-SK" sz="2000" i="1" dirty="0" smtClean="0">
                <a:latin typeface="Times New Roman" pitchFamily="18" charset="0"/>
                <a:cs typeface="Times New Roman" pitchFamily="18" charset="0"/>
              </a:rPr>
              <a:t>Church od Ireland</a:t>
            </a:r>
          </a:p>
          <a:p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sk-SK" sz="2000" i="1" dirty="0" smtClean="0">
                <a:latin typeface="Times New Roman" pitchFamily="18" charset="0"/>
                <a:cs typeface="Times New Roman" pitchFamily="18" charset="0"/>
              </a:rPr>
              <a:t>Educate together</a:t>
            </a:r>
          </a:p>
          <a:p>
            <a:r>
              <a:rPr lang="sk-SK" sz="2000" i="1" dirty="0">
                <a:latin typeface="Times New Roman" pitchFamily="18" charset="0"/>
                <a:cs typeface="Times New Roman" pitchFamily="18" charset="0"/>
              </a:rPr>
              <a:t>                           Gaelscoileanna</a:t>
            </a:r>
            <a:endParaRPr lang="sk-SK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Dievčenské a chlapčenské školy</a:t>
            </a:r>
          </a:p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Školský rok: 10 mesiacov / 3 trimestre (mid term break)</a:t>
            </a:r>
          </a:p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Prevažne slovné a písomné hodnotenie</a:t>
            </a:r>
          </a:p>
        </p:txBody>
      </p:sp>
    </p:spTree>
    <p:extLst>
      <p:ext uri="{BB962C8B-B14F-4D97-AF65-F5344CB8AC3E}">
        <p14:creationId xmlns:p14="http://schemas.microsoft.com/office/powerpoint/2010/main" val="196270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2212848" cy="1143000"/>
          </a:xfrm>
        </p:spPr>
        <p:txBody>
          <a:bodyPr>
            <a:normAutofit/>
          </a:bodyPr>
          <a:lstStyle/>
          <a:p>
            <a:r>
              <a:rPr lang="sk-SK" dirty="0" smtClean="0"/>
              <a:t>Školský systém</a:t>
            </a:r>
            <a:endParaRPr lang="sk-SK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399" y="0"/>
            <a:ext cx="5967763" cy="6858000"/>
          </a:xfrm>
        </p:spPr>
      </p:pic>
    </p:spTree>
    <p:extLst>
      <p:ext uri="{BB962C8B-B14F-4D97-AF65-F5344CB8AC3E}">
        <p14:creationId xmlns:p14="http://schemas.microsoft.com/office/powerpoint/2010/main" val="324629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Prvý stupeň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Nástup: (4) 5 rokov</a:t>
            </a:r>
          </a:p>
          <a:p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Nepovinné predškolské programy vrámci základnej školy</a:t>
            </a:r>
          </a:p>
          <a:p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Podporné predškolské programy mimo základnej školy pre deti so zdravotným postihnutím a pre deti zo znevýhodnených sociálnych skupín</a:t>
            </a:r>
          </a:p>
          <a:p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Základné oblasti výučby: </a:t>
            </a:r>
            <a:r>
              <a:rPr lang="sk-SK" sz="2200" i="1" dirty="0" smtClean="0">
                <a:latin typeface="Times New Roman" pitchFamily="18" charset="0"/>
                <a:cs typeface="Times New Roman" pitchFamily="18" charset="0"/>
              </a:rPr>
              <a:t>matematika, sociálne a prírodné vedy, ochrana životného prostredia, umelecké predmety, telesná výchova, spoločenská výchova, rozvoj osobnosti a zdravoveda</a:t>
            </a:r>
            <a:endParaRPr lang="sk-SK" sz="2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587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Druhý stupeň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Typy škôl: stredné, odborné, všeobecnovzdelávacie a komunitné</a:t>
            </a:r>
          </a:p>
          <a:p>
            <a:r>
              <a:rPr lang="sk-SK" sz="2400" u="sng" dirty="0" smtClean="0">
                <a:latin typeface="Times New Roman" pitchFamily="18" charset="0"/>
                <a:cs typeface="Times New Roman" pitchFamily="18" charset="0"/>
              </a:rPr>
              <a:t>Junior cycle 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(12 – 15) – Junior certificate</a:t>
            </a:r>
          </a:p>
          <a:p>
            <a:r>
              <a:rPr lang="sk-SK" sz="2400" u="sng" dirty="0" smtClean="0">
                <a:latin typeface="Times New Roman" pitchFamily="18" charset="0"/>
                <a:cs typeface="Times New Roman" pitchFamily="18" charset="0"/>
              </a:rPr>
              <a:t>Senior cycle 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(15 – 17/18) – Leaving certificate</a:t>
            </a: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Transitional year – získanie praxe a prehĺbenie vedomostí</a:t>
            </a: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Záverečná skúška – 5 predmetov (1 povinný)</a:t>
            </a:r>
          </a:p>
          <a:p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Youthreach - </a:t>
            </a: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Vocational Education 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Committees +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Vocational Training and Employment Authority</a:t>
            </a: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934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Vysokoškolské vzdelanie – tretí stupeň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Prevažne financované zo štátnych zdrojov prostredníctvom univerzitného sektoru, technologického sektoru a pedagogických škôl</a:t>
            </a: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7 univerzít – Bc. </a:t>
            </a: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Mgr.</a:t>
            </a:r>
          </a:p>
          <a:p>
            <a:endParaRPr lang="sk-SK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Ekvivalent vysokoškolského vzdelania – vyššia odborná kvalifikácia v pomaturitných kurzoch</a:t>
            </a:r>
            <a:endParaRPr lang="sk-SK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336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Slovenská akademická asociácia pre medzinárodnú spoluprácu</a:t>
            </a: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internet</a:t>
            </a:r>
            <a:endParaRPr lang="sk-SK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44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534400" cy="758952"/>
          </a:xfrm>
        </p:spPr>
        <p:txBody>
          <a:bodyPr>
            <a:noAutofit/>
          </a:bodyPr>
          <a:lstStyle/>
          <a:p>
            <a:r>
              <a:rPr lang="sk-SK" sz="5400" dirty="0" smtClean="0"/>
              <a:t>Ďakujem za pozornosť</a:t>
            </a:r>
            <a:endParaRPr lang="sk-SK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07952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158</TotalTime>
  <Words>283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Írsko</vt:lpstr>
      <vt:lpstr>Základné informácie</vt:lpstr>
      <vt:lpstr>Školstvo</vt:lpstr>
      <vt:lpstr>Školský systém</vt:lpstr>
      <vt:lpstr>Prvý stupeň</vt:lpstr>
      <vt:lpstr>Druhý stupeň</vt:lpstr>
      <vt:lpstr>Vysokoškolské vzdelanie – tretí stupeň</vt:lpstr>
      <vt:lpstr>Zdroje</vt:lpstr>
      <vt:lpstr>Ďakujem za pozornosť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Írsko</dc:title>
  <dc:creator>Nikoleta Galbavá</dc:creator>
  <cp:lastModifiedBy>Nikoleta</cp:lastModifiedBy>
  <cp:revision>11</cp:revision>
  <dcterms:created xsi:type="dcterms:W3CDTF">2006-08-16T00:00:00Z</dcterms:created>
  <dcterms:modified xsi:type="dcterms:W3CDTF">2018-02-15T21:09:35Z</dcterms:modified>
</cp:coreProperties>
</file>