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1" r:id="rId1"/>
  </p:sldMasterIdLst>
  <p:sldIdLst>
    <p:sldId id="256" r:id="rId2"/>
    <p:sldId id="257" r:id="rId3"/>
    <p:sldId id="263" r:id="rId4"/>
    <p:sldId id="323" r:id="rId5"/>
    <p:sldId id="264" r:id="rId6"/>
    <p:sldId id="324" r:id="rId7"/>
    <p:sldId id="325" r:id="rId8"/>
    <p:sldId id="267" r:id="rId9"/>
    <p:sldId id="261" r:id="rId10"/>
    <p:sldId id="317" r:id="rId11"/>
    <p:sldId id="262" r:id="rId12"/>
    <p:sldId id="270" r:id="rId13"/>
    <p:sldId id="321" r:id="rId14"/>
    <p:sldId id="342" r:id="rId15"/>
    <p:sldId id="359" r:id="rId16"/>
    <p:sldId id="312" r:id="rId17"/>
    <p:sldId id="322" r:id="rId18"/>
    <p:sldId id="295" r:id="rId19"/>
    <p:sldId id="337" r:id="rId20"/>
    <p:sldId id="357" r:id="rId21"/>
    <p:sldId id="282" r:id="rId22"/>
    <p:sldId id="300" r:id="rId23"/>
    <p:sldId id="284" r:id="rId24"/>
    <p:sldId id="343" r:id="rId25"/>
    <p:sldId id="344" r:id="rId26"/>
    <p:sldId id="287" r:id="rId27"/>
    <p:sldId id="288" r:id="rId28"/>
    <p:sldId id="289" r:id="rId29"/>
    <p:sldId id="290" r:id="rId30"/>
    <p:sldId id="293" r:id="rId31"/>
    <p:sldId id="345" r:id="rId32"/>
    <p:sldId id="291" r:id="rId33"/>
    <p:sldId id="292" r:id="rId34"/>
    <p:sldId id="294" r:id="rId35"/>
    <p:sldId id="330" r:id="rId36"/>
    <p:sldId id="347" r:id="rId37"/>
    <p:sldId id="363" r:id="rId38"/>
    <p:sldId id="296" r:id="rId39"/>
    <p:sldId id="352" r:id="rId40"/>
    <p:sldId id="297" r:id="rId41"/>
    <p:sldId id="299" r:id="rId42"/>
    <p:sldId id="301" r:id="rId43"/>
    <p:sldId id="306" r:id="rId44"/>
    <p:sldId id="332" r:id="rId45"/>
    <p:sldId id="333" r:id="rId46"/>
    <p:sldId id="303" r:id="rId47"/>
    <p:sldId id="355" r:id="rId48"/>
    <p:sldId id="307" r:id="rId49"/>
    <p:sldId id="349" r:id="rId50"/>
    <p:sldId id="308" r:id="rId51"/>
    <p:sldId id="350" r:id="rId52"/>
    <p:sldId id="358" r:id="rId53"/>
    <p:sldId id="339" r:id="rId54"/>
    <p:sldId id="340" r:id="rId55"/>
    <p:sldId id="361" r:id="rId56"/>
    <p:sldId id="360" r:id="rId57"/>
    <p:sldId id="362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D17F975C-F566-4026-BBCC-3754228D1DCE}">
          <p14:sldIdLst>
            <p14:sldId id="256"/>
            <p14:sldId id="257"/>
            <p14:sldId id="263"/>
            <p14:sldId id="323"/>
            <p14:sldId id="264"/>
            <p14:sldId id="324"/>
            <p14:sldId id="325"/>
            <p14:sldId id="267"/>
            <p14:sldId id="261"/>
            <p14:sldId id="317"/>
            <p14:sldId id="262"/>
            <p14:sldId id="270"/>
            <p14:sldId id="321"/>
            <p14:sldId id="342"/>
            <p14:sldId id="359"/>
            <p14:sldId id="312"/>
            <p14:sldId id="322"/>
            <p14:sldId id="295"/>
            <p14:sldId id="337"/>
            <p14:sldId id="357"/>
            <p14:sldId id="282"/>
            <p14:sldId id="300"/>
            <p14:sldId id="284"/>
            <p14:sldId id="343"/>
            <p14:sldId id="344"/>
            <p14:sldId id="287"/>
            <p14:sldId id="288"/>
            <p14:sldId id="289"/>
            <p14:sldId id="290"/>
            <p14:sldId id="293"/>
            <p14:sldId id="345"/>
            <p14:sldId id="291"/>
            <p14:sldId id="292"/>
            <p14:sldId id="294"/>
            <p14:sldId id="330"/>
            <p14:sldId id="347"/>
            <p14:sldId id="363"/>
          </p14:sldIdLst>
        </p14:section>
        <p14:section name="Sekcia bez názvu" id="{4A639DF3-4077-47F9-AD57-9A0E8EB4649A}">
          <p14:sldIdLst>
            <p14:sldId id="296"/>
            <p14:sldId id="352"/>
            <p14:sldId id="297"/>
            <p14:sldId id="299"/>
            <p14:sldId id="301"/>
            <p14:sldId id="306"/>
            <p14:sldId id="332"/>
            <p14:sldId id="333"/>
            <p14:sldId id="303"/>
            <p14:sldId id="355"/>
            <p14:sldId id="307"/>
            <p14:sldId id="349"/>
            <p14:sldId id="308"/>
            <p14:sldId id="350"/>
            <p14:sldId id="358"/>
            <p14:sldId id="339"/>
            <p14:sldId id="340"/>
            <p14:sldId id="361"/>
            <p14:sldId id="360"/>
            <p14:sldId id="3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5207"/>
    <a:srgbClr val="FA6826"/>
    <a:srgbClr val="FA621E"/>
    <a:srgbClr val="FF7111"/>
    <a:srgbClr val="FF6600"/>
    <a:srgbClr val="FDA403"/>
    <a:srgbClr val="FF9966"/>
    <a:srgbClr val="FB7F47"/>
    <a:srgbClr val="6699FF"/>
    <a:srgbClr val="1EA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Svetlý štýl 2 - zvýrazneni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Svetlý štýl 2 - zvýrazneni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Stredný štýl 1 - zvýrazneni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Stredný štýl 4 - zvýrazneni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Svetlý štýl 1 - zvýrazneni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redný štýl 2 - zvýrazneni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343" autoAdjust="0"/>
  </p:normalViewPr>
  <p:slideViewPr>
    <p:cSldViewPr snapToGrid="0">
      <p:cViewPr varScale="1">
        <p:scale>
          <a:sx n="73" d="100"/>
          <a:sy n="73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9E66C0-0E38-425E-B713-80F4326DB30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75372325-7875-4B69-9AF2-08565D19D216}">
      <dgm:prSet phldrT="[Text]" custT="1"/>
      <dgm:spPr>
        <a:solidFill>
          <a:srgbClr val="FF6600"/>
        </a:solidFill>
      </dgm:spPr>
      <dgm:t>
        <a:bodyPr/>
        <a:lstStyle/>
        <a:p>
          <a:r>
            <a:rPr lang="sk-SK" sz="1800" dirty="0" smtClean="0"/>
            <a:t>3 volebné okrsky </a:t>
          </a:r>
          <a:endParaRPr lang="sk-SK" sz="1800" dirty="0"/>
        </a:p>
      </dgm:t>
    </dgm:pt>
    <dgm:pt modelId="{40A99088-F9EB-4257-9B3A-850CFFFDB180}" type="parTrans" cxnId="{BB22B07F-65B7-4EEE-B83A-092C4A047101}">
      <dgm:prSet/>
      <dgm:spPr/>
      <dgm:t>
        <a:bodyPr/>
        <a:lstStyle/>
        <a:p>
          <a:endParaRPr lang="sk-SK" sz="1800"/>
        </a:p>
      </dgm:t>
    </dgm:pt>
    <dgm:pt modelId="{D0124C6E-5FBE-4A6D-94AA-7F1F6111C069}" type="sibTrans" cxnId="{BB22B07F-65B7-4EEE-B83A-092C4A047101}">
      <dgm:prSet/>
      <dgm:spPr/>
      <dgm:t>
        <a:bodyPr/>
        <a:lstStyle/>
        <a:p>
          <a:endParaRPr lang="sk-SK" sz="1800"/>
        </a:p>
      </dgm:t>
    </dgm:pt>
    <dgm:pt modelId="{72707E7D-58B4-45ED-AB20-CB0D75E6DE62}">
      <dgm:prSet phldrT="[Text]" custT="1"/>
      <dgm:spPr>
        <a:solidFill>
          <a:srgbClr val="FF6600"/>
        </a:solidFill>
      </dgm:spPr>
      <dgm:t>
        <a:bodyPr/>
        <a:lstStyle/>
        <a:p>
          <a:r>
            <a:rPr lang="sk-SK" sz="1800" dirty="0" smtClean="0"/>
            <a:t>4 správne obvody</a:t>
          </a:r>
          <a:endParaRPr lang="sk-SK" sz="1800" dirty="0"/>
        </a:p>
      </dgm:t>
    </dgm:pt>
    <dgm:pt modelId="{7BAC820B-B44F-4198-95FE-07CE634FA7F5}" type="parTrans" cxnId="{69D29CFB-CBE6-4EE8-9C2D-42564CDA90B4}">
      <dgm:prSet/>
      <dgm:spPr/>
      <dgm:t>
        <a:bodyPr/>
        <a:lstStyle/>
        <a:p>
          <a:endParaRPr lang="sk-SK" sz="1800"/>
        </a:p>
      </dgm:t>
    </dgm:pt>
    <dgm:pt modelId="{A22C2155-CD86-47A7-8729-CA1ED47AB385}" type="sibTrans" cxnId="{69D29CFB-CBE6-4EE8-9C2D-42564CDA90B4}">
      <dgm:prSet/>
      <dgm:spPr/>
      <dgm:t>
        <a:bodyPr/>
        <a:lstStyle/>
        <a:p>
          <a:endParaRPr lang="sk-SK" sz="1800"/>
        </a:p>
      </dgm:t>
    </dgm:pt>
    <dgm:pt modelId="{D69E640D-9BE6-4028-9DFC-33B8F08B6A72}">
      <dgm:prSet phldrT="[Text]" custT="1"/>
      <dgm:spPr>
        <a:solidFill>
          <a:srgbClr val="FF6600"/>
        </a:solidFill>
      </dgm:spPr>
      <dgm:t>
        <a:bodyPr/>
        <a:lstStyle/>
        <a:p>
          <a:r>
            <a:rPr lang="sk-SK" sz="1800" dirty="0" smtClean="0"/>
            <a:t>12 kantónov </a:t>
          </a:r>
        </a:p>
      </dgm:t>
    </dgm:pt>
    <dgm:pt modelId="{8E137BC3-2071-42DF-83A0-EAD5720B25E0}" type="parTrans" cxnId="{84AFB2DD-14AB-439B-A4D5-774E739D1E2F}">
      <dgm:prSet/>
      <dgm:spPr/>
      <dgm:t>
        <a:bodyPr/>
        <a:lstStyle/>
        <a:p>
          <a:endParaRPr lang="sk-SK" sz="1800"/>
        </a:p>
      </dgm:t>
    </dgm:pt>
    <dgm:pt modelId="{F467CBC6-FB81-4828-A0BE-2BFB9861DB80}" type="sibTrans" cxnId="{84AFB2DD-14AB-439B-A4D5-774E739D1E2F}">
      <dgm:prSet/>
      <dgm:spPr/>
      <dgm:t>
        <a:bodyPr/>
        <a:lstStyle/>
        <a:p>
          <a:endParaRPr lang="sk-SK" sz="1800"/>
        </a:p>
      </dgm:t>
    </dgm:pt>
    <dgm:pt modelId="{A2CFFB20-C4D2-4EA7-8BF9-75A746F73DEA}">
      <dgm:prSet phldrT="[Text]" custT="1"/>
      <dgm:spPr>
        <a:solidFill>
          <a:srgbClr val="FF6600"/>
        </a:solidFill>
      </dgm:spPr>
      <dgm:t>
        <a:bodyPr/>
        <a:lstStyle/>
        <a:p>
          <a:r>
            <a:rPr lang="sk-SK" sz="1800" dirty="0" smtClean="0"/>
            <a:t>116 obcí (jediná decentralizovaná úroveň rozhodovania) </a:t>
          </a:r>
        </a:p>
      </dgm:t>
    </dgm:pt>
    <dgm:pt modelId="{EC944DEE-1BF1-4E7D-B602-CEB2D3A79E84}" type="parTrans" cxnId="{50ED4535-6CD5-4922-BEDF-4EF6B6E5403B}">
      <dgm:prSet/>
      <dgm:spPr/>
      <dgm:t>
        <a:bodyPr/>
        <a:lstStyle/>
        <a:p>
          <a:endParaRPr lang="sk-SK" sz="1800"/>
        </a:p>
      </dgm:t>
    </dgm:pt>
    <dgm:pt modelId="{9ECAFE1B-1D69-4B26-92C1-2B94F80D9652}" type="sibTrans" cxnId="{50ED4535-6CD5-4922-BEDF-4EF6B6E5403B}">
      <dgm:prSet/>
      <dgm:spPr/>
      <dgm:t>
        <a:bodyPr/>
        <a:lstStyle/>
        <a:p>
          <a:endParaRPr lang="sk-SK" sz="1800"/>
        </a:p>
      </dgm:t>
    </dgm:pt>
    <dgm:pt modelId="{D5077518-C4E6-4FF9-959E-3B604EAA3A1A}" type="pres">
      <dgm:prSet presAssocID="{7B9E66C0-0E38-425E-B713-80F4326DB30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52A3AFF-00FE-4E12-8CF8-C7B3E59A3B90}" type="pres">
      <dgm:prSet presAssocID="{75372325-7875-4B69-9AF2-08565D19D216}" presName="parentLin" presStyleCnt="0"/>
      <dgm:spPr/>
    </dgm:pt>
    <dgm:pt modelId="{404E92CB-BA5F-4170-8A8C-6BF7BD83EFA5}" type="pres">
      <dgm:prSet presAssocID="{75372325-7875-4B69-9AF2-08565D19D216}" presName="parentLeftMargin" presStyleLbl="node1" presStyleIdx="0" presStyleCnt="4"/>
      <dgm:spPr/>
      <dgm:t>
        <a:bodyPr/>
        <a:lstStyle/>
        <a:p>
          <a:endParaRPr lang="sk-SK"/>
        </a:p>
      </dgm:t>
    </dgm:pt>
    <dgm:pt modelId="{E5743F56-1EFB-4EA3-A900-27C3D97A22F0}" type="pres">
      <dgm:prSet presAssocID="{75372325-7875-4B69-9AF2-08565D19D21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1115138-EA26-42C1-B00A-4A4C07542B95}" type="pres">
      <dgm:prSet presAssocID="{75372325-7875-4B69-9AF2-08565D19D216}" presName="negativeSpace" presStyleCnt="0"/>
      <dgm:spPr/>
    </dgm:pt>
    <dgm:pt modelId="{4A78ABC4-7088-405F-8BFD-41ABEED45869}" type="pres">
      <dgm:prSet presAssocID="{75372325-7875-4B69-9AF2-08565D19D216}" presName="childText" presStyleLbl="conFgAcc1" presStyleIdx="0" presStyleCnt="4">
        <dgm:presLayoutVars>
          <dgm:bulletEnabled val="1"/>
        </dgm:presLayoutVars>
      </dgm:prSet>
      <dgm:spPr>
        <a:ln>
          <a:solidFill>
            <a:srgbClr val="FF6600"/>
          </a:solidFill>
        </a:ln>
      </dgm:spPr>
      <dgm:t>
        <a:bodyPr/>
        <a:lstStyle/>
        <a:p>
          <a:endParaRPr lang="en-US"/>
        </a:p>
      </dgm:t>
    </dgm:pt>
    <dgm:pt modelId="{A3E1F7FB-D343-42A5-A1B6-4532BD6BB042}" type="pres">
      <dgm:prSet presAssocID="{D0124C6E-5FBE-4A6D-94AA-7F1F6111C069}" presName="spaceBetweenRectangles" presStyleCnt="0"/>
      <dgm:spPr/>
    </dgm:pt>
    <dgm:pt modelId="{65FC09D1-0270-40EC-86DB-BCCEB74A14A6}" type="pres">
      <dgm:prSet presAssocID="{72707E7D-58B4-45ED-AB20-CB0D75E6DE62}" presName="parentLin" presStyleCnt="0"/>
      <dgm:spPr/>
    </dgm:pt>
    <dgm:pt modelId="{A107EC5F-942C-4486-8DDD-636A70333DD0}" type="pres">
      <dgm:prSet presAssocID="{72707E7D-58B4-45ED-AB20-CB0D75E6DE62}" presName="parentLeftMargin" presStyleLbl="node1" presStyleIdx="0" presStyleCnt="4"/>
      <dgm:spPr/>
      <dgm:t>
        <a:bodyPr/>
        <a:lstStyle/>
        <a:p>
          <a:endParaRPr lang="sk-SK"/>
        </a:p>
      </dgm:t>
    </dgm:pt>
    <dgm:pt modelId="{182D4733-7A86-497F-922D-9AC6E4E1AF3C}" type="pres">
      <dgm:prSet presAssocID="{72707E7D-58B4-45ED-AB20-CB0D75E6DE6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F3350AF-EF45-4A5E-A41C-D42A4C299CE9}" type="pres">
      <dgm:prSet presAssocID="{72707E7D-58B4-45ED-AB20-CB0D75E6DE62}" presName="negativeSpace" presStyleCnt="0"/>
      <dgm:spPr/>
    </dgm:pt>
    <dgm:pt modelId="{84F0D40F-6148-42F2-9734-2A02014FA495}" type="pres">
      <dgm:prSet presAssocID="{72707E7D-58B4-45ED-AB20-CB0D75E6DE62}" presName="childText" presStyleLbl="conFgAcc1" presStyleIdx="1" presStyleCnt="4">
        <dgm:presLayoutVars>
          <dgm:bulletEnabled val="1"/>
        </dgm:presLayoutVars>
      </dgm:prSet>
      <dgm:spPr>
        <a:ln>
          <a:solidFill>
            <a:srgbClr val="FF6600"/>
          </a:solidFill>
        </a:ln>
      </dgm:spPr>
      <dgm:t>
        <a:bodyPr/>
        <a:lstStyle/>
        <a:p>
          <a:endParaRPr lang="en-US"/>
        </a:p>
      </dgm:t>
    </dgm:pt>
    <dgm:pt modelId="{E5D0A76E-EF28-4144-B184-F86A70D4C903}" type="pres">
      <dgm:prSet presAssocID="{A22C2155-CD86-47A7-8729-CA1ED47AB385}" presName="spaceBetweenRectangles" presStyleCnt="0"/>
      <dgm:spPr/>
    </dgm:pt>
    <dgm:pt modelId="{9019ECE7-EA2D-4882-8285-70FFB807B14D}" type="pres">
      <dgm:prSet presAssocID="{D69E640D-9BE6-4028-9DFC-33B8F08B6A72}" presName="parentLin" presStyleCnt="0"/>
      <dgm:spPr/>
    </dgm:pt>
    <dgm:pt modelId="{A9654350-5B2B-4555-A150-5A4664809C87}" type="pres">
      <dgm:prSet presAssocID="{D69E640D-9BE6-4028-9DFC-33B8F08B6A72}" presName="parentLeftMargin" presStyleLbl="node1" presStyleIdx="1" presStyleCnt="4"/>
      <dgm:spPr/>
      <dgm:t>
        <a:bodyPr/>
        <a:lstStyle/>
        <a:p>
          <a:endParaRPr lang="sk-SK"/>
        </a:p>
      </dgm:t>
    </dgm:pt>
    <dgm:pt modelId="{2E0699F6-1217-4BC3-B1D7-7D70EA9DC075}" type="pres">
      <dgm:prSet presAssocID="{D69E640D-9BE6-4028-9DFC-33B8F08B6A7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E25AD49-F5BE-4CB8-8419-76FB1A540514}" type="pres">
      <dgm:prSet presAssocID="{D69E640D-9BE6-4028-9DFC-33B8F08B6A72}" presName="negativeSpace" presStyleCnt="0"/>
      <dgm:spPr/>
    </dgm:pt>
    <dgm:pt modelId="{E6E6136D-22F0-4015-84B3-A2E01B8361C7}" type="pres">
      <dgm:prSet presAssocID="{D69E640D-9BE6-4028-9DFC-33B8F08B6A72}" presName="childText" presStyleLbl="conFgAcc1" presStyleIdx="2" presStyleCnt="4">
        <dgm:presLayoutVars>
          <dgm:bulletEnabled val="1"/>
        </dgm:presLayoutVars>
      </dgm:prSet>
      <dgm:spPr>
        <a:ln>
          <a:solidFill>
            <a:srgbClr val="FF6600"/>
          </a:solidFill>
        </a:ln>
      </dgm:spPr>
      <dgm:t>
        <a:bodyPr/>
        <a:lstStyle/>
        <a:p>
          <a:endParaRPr lang="en-US"/>
        </a:p>
      </dgm:t>
    </dgm:pt>
    <dgm:pt modelId="{CFD6CB6D-30CF-49B1-8DC9-649DA1C04418}" type="pres">
      <dgm:prSet presAssocID="{F467CBC6-FB81-4828-A0BE-2BFB9861DB80}" presName="spaceBetweenRectangles" presStyleCnt="0"/>
      <dgm:spPr/>
    </dgm:pt>
    <dgm:pt modelId="{49514FD8-FE2A-468D-AD22-EBD0F6E05D07}" type="pres">
      <dgm:prSet presAssocID="{A2CFFB20-C4D2-4EA7-8BF9-75A746F73DEA}" presName="parentLin" presStyleCnt="0"/>
      <dgm:spPr/>
    </dgm:pt>
    <dgm:pt modelId="{13A129B2-0D7C-416E-A717-E91520805EA4}" type="pres">
      <dgm:prSet presAssocID="{A2CFFB20-C4D2-4EA7-8BF9-75A746F73DEA}" presName="parentLeftMargin" presStyleLbl="node1" presStyleIdx="2" presStyleCnt="4"/>
      <dgm:spPr/>
      <dgm:t>
        <a:bodyPr/>
        <a:lstStyle/>
        <a:p>
          <a:endParaRPr lang="sk-SK"/>
        </a:p>
      </dgm:t>
    </dgm:pt>
    <dgm:pt modelId="{27714670-39AC-4DCF-B5BC-833F80F4BD8D}" type="pres">
      <dgm:prSet presAssocID="{A2CFFB20-C4D2-4EA7-8BF9-75A746F73DE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75A2F43-8DC7-463A-BCB6-EF488FCAD5F0}" type="pres">
      <dgm:prSet presAssocID="{A2CFFB20-C4D2-4EA7-8BF9-75A746F73DEA}" presName="negativeSpace" presStyleCnt="0"/>
      <dgm:spPr/>
    </dgm:pt>
    <dgm:pt modelId="{D3231CF3-B330-4EB6-B57F-C1C516AEDF72}" type="pres">
      <dgm:prSet presAssocID="{A2CFFB20-C4D2-4EA7-8BF9-75A746F73DEA}" presName="childText" presStyleLbl="conFgAcc1" presStyleIdx="3" presStyleCnt="4">
        <dgm:presLayoutVars>
          <dgm:bulletEnabled val="1"/>
        </dgm:presLayoutVars>
      </dgm:prSet>
      <dgm:spPr>
        <a:ln>
          <a:solidFill>
            <a:srgbClr val="FF6600"/>
          </a:solidFill>
        </a:ln>
      </dgm:spPr>
      <dgm:t>
        <a:bodyPr/>
        <a:lstStyle/>
        <a:p>
          <a:endParaRPr lang="en-US"/>
        </a:p>
      </dgm:t>
    </dgm:pt>
  </dgm:ptLst>
  <dgm:cxnLst>
    <dgm:cxn modelId="{77DD9C2A-5848-41EB-89AE-5CBEA3A269F6}" type="presOf" srcId="{75372325-7875-4B69-9AF2-08565D19D216}" destId="{404E92CB-BA5F-4170-8A8C-6BF7BD83EFA5}" srcOrd="0" destOrd="0" presId="urn:microsoft.com/office/officeart/2005/8/layout/list1"/>
    <dgm:cxn modelId="{1C6D3319-3C6D-462F-9A1B-C7AB0830F6B8}" type="presOf" srcId="{D69E640D-9BE6-4028-9DFC-33B8F08B6A72}" destId="{A9654350-5B2B-4555-A150-5A4664809C87}" srcOrd="0" destOrd="0" presId="urn:microsoft.com/office/officeart/2005/8/layout/list1"/>
    <dgm:cxn modelId="{BB22B07F-65B7-4EEE-B83A-092C4A047101}" srcId="{7B9E66C0-0E38-425E-B713-80F4326DB309}" destId="{75372325-7875-4B69-9AF2-08565D19D216}" srcOrd="0" destOrd="0" parTransId="{40A99088-F9EB-4257-9B3A-850CFFFDB180}" sibTransId="{D0124C6E-5FBE-4A6D-94AA-7F1F6111C069}"/>
    <dgm:cxn modelId="{50ED4535-6CD5-4922-BEDF-4EF6B6E5403B}" srcId="{7B9E66C0-0E38-425E-B713-80F4326DB309}" destId="{A2CFFB20-C4D2-4EA7-8BF9-75A746F73DEA}" srcOrd="3" destOrd="0" parTransId="{EC944DEE-1BF1-4E7D-B602-CEB2D3A79E84}" sibTransId="{9ECAFE1B-1D69-4B26-92C1-2B94F80D9652}"/>
    <dgm:cxn modelId="{23819AA6-CC90-4326-9042-3DB81028EDA0}" type="presOf" srcId="{D69E640D-9BE6-4028-9DFC-33B8F08B6A72}" destId="{2E0699F6-1217-4BC3-B1D7-7D70EA9DC075}" srcOrd="1" destOrd="0" presId="urn:microsoft.com/office/officeart/2005/8/layout/list1"/>
    <dgm:cxn modelId="{176C63D9-FDE2-4512-9093-BEC037022C50}" type="presOf" srcId="{A2CFFB20-C4D2-4EA7-8BF9-75A746F73DEA}" destId="{13A129B2-0D7C-416E-A717-E91520805EA4}" srcOrd="0" destOrd="0" presId="urn:microsoft.com/office/officeart/2005/8/layout/list1"/>
    <dgm:cxn modelId="{A83083B3-FC4D-4FE6-BE14-D8859A424A8C}" type="presOf" srcId="{A2CFFB20-C4D2-4EA7-8BF9-75A746F73DEA}" destId="{27714670-39AC-4DCF-B5BC-833F80F4BD8D}" srcOrd="1" destOrd="0" presId="urn:microsoft.com/office/officeart/2005/8/layout/list1"/>
    <dgm:cxn modelId="{3D8A0101-48B6-4F8D-A1F9-97417A34E212}" type="presOf" srcId="{72707E7D-58B4-45ED-AB20-CB0D75E6DE62}" destId="{182D4733-7A86-497F-922D-9AC6E4E1AF3C}" srcOrd="1" destOrd="0" presId="urn:microsoft.com/office/officeart/2005/8/layout/list1"/>
    <dgm:cxn modelId="{EED4776F-4B8B-4381-ACC3-F58F14561996}" type="presOf" srcId="{7B9E66C0-0E38-425E-B713-80F4326DB309}" destId="{D5077518-C4E6-4FF9-959E-3B604EAA3A1A}" srcOrd="0" destOrd="0" presId="urn:microsoft.com/office/officeart/2005/8/layout/list1"/>
    <dgm:cxn modelId="{78D5A87B-5FBA-4F9D-BAE9-EA89E6571D16}" type="presOf" srcId="{72707E7D-58B4-45ED-AB20-CB0D75E6DE62}" destId="{A107EC5F-942C-4486-8DDD-636A70333DD0}" srcOrd="0" destOrd="0" presId="urn:microsoft.com/office/officeart/2005/8/layout/list1"/>
    <dgm:cxn modelId="{69D29CFB-CBE6-4EE8-9C2D-42564CDA90B4}" srcId="{7B9E66C0-0E38-425E-B713-80F4326DB309}" destId="{72707E7D-58B4-45ED-AB20-CB0D75E6DE62}" srcOrd="1" destOrd="0" parTransId="{7BAC820B-B44F-4198-95FE-07CE634FA7F5}" sibTransId="{A22C2155-CD86-47A7-8729-CA1ED47AB385}"/>
    <dgm:cxn modelId="{84AFB2DD-14AB-439B-A4D5-774E739D1E2F}" srcId="{7B9E66C0-0E38-425E-B713-80F4326DB309}" destId="{D69E640D-9BE6-4028-9DFC-33B8F08B6A72}" srcOrd="2" destOrd="0" parTransId="{8E137BC3-2071-42DF-83A0-EAD5720B25E0}" sibTransId="{F467CBC6-FB81-4828-A0BE-2BFB9861DB80}"/>
    <dgm:cxn modelId="{3A938583-876B-4A2A-83E2-285B1A6E24C6}" type="presOf" srcId="{75372325-7875-4B69-9AF2-08565D19D216}" destId="{E5743F56-1EFB-4EA3-A900-27C3D97A22F0}" srcOrd="1" destOrd="0" presId="urn:microsoft.com/office/officeart/2005/8/layout/list1"/>
    <dgm:cxn modelId="{F16F161E-0E6B-4291-A016-B4D05CCC3F5C}" type="presParOf" srcId="{D5077518-C4E6-4FF9-959E-3B604EAA3A1A}" destId="{652A3AFF-00FE-4E12-8CF8-C7B3E59A3B90}" srcOrd="0" destOrd="0" presId="urn:microsoft.com/office/officeart/2005/8/layout/list1"/>
    <dgm:cxn modelId="{A2AE000E-72A9-4701-9A3D-A6E6FB06AC85}" type="presParOf" srcId="{652A3AFF-00FE-4E12-8CF8-C7B3E59A3B90}" destId="{404E92CB-BA5F-4170-8A8C-6BF7BD83EFA5}" srcOrd="0" destOrd="0" presId="urn:microsoft.com/office/officeart/2005/8/layout/list1"/>
    <dgm:cxn modelId="{FDA9F671-25EE-4F06-87C6-E75E4B408588}" type="presParOf" srcId="{652A3AFF-00FE-4E12-8CF8-C7B3E59A3B90}" destId="{E5743F56-1EFB-4EA3-A900-27C3D97A22F0}" srcOrd="1" destOrd="0" presId="urn:microsoft.com/office/officeart/2005/8/layout/list1"/>
    <dgm:cxn modelId="{15B09111-2D94-4930-A1C8-11917BA1CAFD}" type="presParOf" srcId="{D5077518-C4E6-4FF9-959E-3B604EAA3A1A}" destId="{31115138-EA26-42C1-B00A-4A4C07542B95}" srcOrd="1" destOrd="0" presId="urn:microsoft.com/office/officeart/2005/8/layout/list1"/>
    <dgm:cxn modelId="{0B458A75-B681-4A9B-80B8-1D62C79DAA80}" type="presParOf" srcId="{D5077518-C4E6-4FF9-959E-3B604EAA3A1A}" destId="{4A78ABC4-7088-405F-8BFD-41ABEED45869}" srcOrd="2" destOrd="0" presId="urn:microsoft.com/office/officeart/2005/8/layout/list1"/>
    <dgm:cxn modelId="{4B83B792-8B2F-4121-8421-CE6A6A61F6B7}" type="presParOf" srcId="{D5077518-C4E6-4FF9-959E-3B604EAA3A1A}" destId="{A3E1F7FB-D343-42A5-A1B6-4532BD6BB042}" srcOrd="3" destOrd="0" presId="urn:microsoft.com/office/officeart/2005/8/layout/list1"/>
    <dgm:cxn modelId="{DB2C96A1-A395-4504-9FB9-3B4422A82B36}" type="presParOf" srcId="{D5077518-C4E6-4FF9-959E-3B604EAA3A1A}" destId="{65FC09D1-0270-40EC-86DB-BCCEB74A14A6}" srcOrd="4" destOrd="0" presId="urn:microsoft.com/office/officeart/2005/8/layout/list1"/>
    <dgm:cxn modelId="{575A6440-6B6D-4B11-9E25-3D90A955E18F}" type="presParOf" srcId="{65FC09D1-0270-40EC-86DB-BCCEB74A14A6}" destId="{A107EC5F-942C-4486-8DDD-636A70333DD0}" srcOrd="0" destOrd="0" presId="urn:microsoft.com/office/officeart/2005/8/layout/list1"/>
    <dgm:cxn modelId="{2A04E877-2633-454F-8A26-EA41CA2C8940}" type="presParOf" srcId="{65FC09D1-0270-40EC-86DB-BCCEB74A14A6}" destId="{182D4733-7A86-497F-922D-9AC6E4E1AF3C}" srcOrd="1" destOrd="0" presId="urn:microsoft.com/office/officeart/2005/8/layout/list1"/>
    <dgm:cxn modelId="{9FEE6D90-BBE8-4392-84F0-23C7AC7D1885}" type="presParOf" srcId="{D5077518-C4E6-4FF9-959E-3B604EAA3A1A}" destId="{4F3350AF-EF45-4A5E-A41C-D42A4C299CE9}" srcOrd="5" destOrd="0" presId="urn:microsoft.com/office/officeart/2005/8/layout/list1"/>
    <dgm:cxn modelId="{957B1AF3-747D-44B4-BB1D-E550FBE1F7DB}" type="presParOf" srcId="{D5077518-C4E6-4FF9-959E-3B604EAA3A1A}" destId="{84F0D40F-6148-42F2-9734-2A02014FA495}" srcOrd="6" destOrd="0" presId="urn:microsoft.com/office/officeart/2005/8/layout/list1"/>
    <dgm:cxn modelId="{EF49F0A5-BEF9-4490-AC3F-B1C7370B3A79}" type="presParOf" srcId="{D5077518-C4E6-4FF9-959E-3B604EAA3A1A}" destId="{E5D0A76E-EF28-4144-B184-F86A70D4C903}" srcOrd="7" destOrd="0" presId="urn:microsoft.com/office/officeart/2005/8/layout/list1"/>
    <dgm:cxn modelId="{951E66C4-1FE5-461F-B344-EDA7E0F33BE5}" type="presParOf" srcId="{D5077518-C4E6-4FF9-959E-3B604EAA3A1A}" destId="{9019ECE7-EA2D-4882-8285-70FFB807B14D}" srcOrd="8" destOrd="0" presId="urn:microsoft.com/office/officeart/2005/8/layout/list1"/>
    <dgm:cxn modelId="{06CC8072-395D-46AF-8FFA-F1BCC1704F7B}" type="presParOf" srcId="{9019ECE7-EA2D-4882-8285-70FFB807B14D}" destId="{A9654350-5B2B-4555-A150-5A4664809C87}" srcOrd="0" destOrd="0" presId="urn:microsoft.com/office/officeart/2005/8/layout/list1"/>
    <dgm:cxn modelId="{1DF8DC27-8741-45E0-BE06-11DAF8AEBF07}" type="presParOf" srcId="{9019ECE7-EA2D-4882-8285-70FFB807B14D}" destId="{2E0699F6-1217-4BC3-B1D7-7D70EA9DC075}" srcOrd="1" destOrd="0" presId="urn:microsoft.com/office/officeart/2005/8/layout/list1"/>
    <dgm:cxn modelId="{3C1F61FF-F6E4-48BA-8A24-2A305CD845A3}" type="presParOf" srcId="{D5077518-C4E6-4FF9-959E-3B604EAA3A1A}" destId="{FE25AD49-F5BE-4CB8-8419-76FB1A540514}" srcOrd="9" destOrd="0" presId="urn:microsoft.com/office/officeart/2005/8/layout/list1"/>
    <dgm:cxn modelId="{C8B463E2-C8F3-4833-A8A6-76721BE61E8C}" type="presParOf" srcId="{D5077518-C4E6-4FF9-959E-3B604EAA3A1A}" destId="{E6E6136D-22F0-4015-84B3-A2E01B8361C7}" srcOrd="10" destOrd="0" presId="urn:microsoft.com/office/officeart/2005/8/layout/list1"/>
    <dgm:cxn modelId="{2B6B4669-8562-4959-8BEB-C32C4C9FF726}" type="presParOf" srcId="{D5077518-C4E6-4FF9-959E-3B604EAA3A1A}" destId="{CFD6CB6D-30CF-49B1-8DC9-649DA1C04418}" srcOrd="11" destOrd="0" presId="urn:microsoft.com/office/officeart/2005/8/layout/list1"/>
    <dgm:cxn modelId="{AB73C158-0484-4574-861A-E85326B5B8F2}" type="presParOf" srcId="{D5077518-C4E6-4FF9-959E-3B604EAA3A1A}" destId="{49514FD8-FE2A-468D-AD22-EBD0F6E05D07}" srcOrd="12" destOrd="0" presId="urn:microsoft.com/office/officeart/2005/8/layout/list1"/>
    <dgm:cxn modelId="{D3C8B5CE-1EA6-45D4-9B8E-03F76EF47D6D}" type="presParOf" srcId="{49514FD8-FE2A-468D-AD22-EBD0F6E05D07}" destId="{13A129B2-0D7C-416E-A717-E91520805EA4}" srcOrd="0" destOrd="0" presId="urn:microsoft.com/office/officeart/2005/8/layout/list1"/>
    <dgm:cxn modelId="{80BDD655-DC9B-4EBB-8A2F-515CE960F4DB}" type="presParOf" srcId="{49514FD8-FE2A-468D-AD22-EBD0F6E05D07}" destId="{27714670-39AC-4DCF-B5BC-833F80F4BD8D}" srcOrd="1" destOrd="0" presId="urn:microsoft.com/office/officeart/2005/8/layout/list1"/>
    <dgm:cxn modelId="{17B7145A-133A-42BC-AA5C-A783865D52D2}" type="presParOf" srcId="{D5077518-C4E6-4FF9-959E-3B604EAA3A1A}" destId="{A75A2F43-8DC7-463A-BCB6-EF488FCAD5F0}" srcOrd="13" destOrd="0" presId="urn:microsoft.com/office/officeart/2005/8/layout/list1"/>
    <dgm:cxn modelId="{6149FFA7-7324-4983-A5FF-148A0963519A}" type="presParOf" srcId="{D5077518-C4E6-4FF9-959E-3B604EAA3A1A}" destId="{D3231CF3-B330-4EB6-B57F-C1C516AEDF7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99C58DF-80E8-47C8-822B-EDC3BA138679}" type="doc">
      <dgm:prSet loTypeId="urn:microsoft.com/office/officeart/2005/8/layout/architecture" loCatId="hierarchy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03A1B9-47BB-4F01-805E-CA4E90A9F07A}">
      <dgm:prSet phldrT="[Text]"/>
      <dgm:spPr/>
      <dgm:t>
        <a:bodyPr/>
        <a:lstStyle/>
        <a:p>
          <a:r>
            <a:rPr lang="sk-SK" dirty="0" smtClean="0"/>
            <a:t>SLOBODA VO VZDELÁVANÍ</a:t>
          </a:r>
          <a:endParaRPr lang="en-US" dirty="0"/>
        </a:p>
      </dgm:t>
    </dgm:pt>
    <dgm:pt modelId="{F66B25C8-038C-459F-9158-53197B850B5E}" type="parTrans" cxnId="{6B9C976B-9E94-4F39-8C65-5369045C21C1}">
      <dgm:prSet/>
      <dgm:spPr/>
      <dgm:t>
        <a:bodyPr/>
        <a:lstStyle/>
        <a:p>
          <a:endParaRPr lang="en-US"/>
        </a:p>
      </dgm:t>
    </dgm:pt>
    <dgm:pt modelId="{0CE12926-663C-47ED-A02E-17409E0DF363}" type="sibTrans" cxnId="{6B9C976B-9E94-4F39-8C65-5369045C21C1}">
      <dgm:prSet/>
      <dgm:spPr/>
      <dgm:t>
        <a:bodyPr/>
        <a:lstStyle/>
        <a:p>
          <a:endParaRPr lang="en-US"/>
        </a:p>
      </dgm:t>
    </dgm:pt>
    <dgm:pt modelId="{33FA65E4-7AB3-4931-82B1-D1D0344FF930}" type="pres">
      <dgm:prSet presAssocID="{999C58DF-80E8-47C8-822B-EDC3BA13867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C8229DE-0750-4C55-83F2-47E56B9DFBE2}" type="pres">
      <dgm:prSet presAssocID="{0403A1B9-47BB-4F01-805E-CA4E90A9F07A}" presName="vertOne" presStyleCnt="0"/>
      <dgm:spPr/>
      <dgm:t>
        <a:bodyPr/>
        <a:lstStyle/>
        <a:p>
          <a:endParaRPr lang="en-US"/>
        </a:p>
      </dgm:t>
    </dgm:pt>
    <dgm:pt modelId="{42414B63-B8E1-40BF-9DC7-CBD27591801D}" type="pres">
      <dgm:prSet presAssocID="{0403A1B9-47BB-4F01-805E-CA4E90A9F07A}" presName="txOne" presStyleLbl="node0" presStyleIdx="0" presStyleCnt="1" custLinFactNeighborX="852" custLinFactNeighborY="-3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558C61-FBEC-4AE6-8E0C-A574622D5C7F}" type="pres">
      <dgm:prSet presAssocID="{0403A1B9-47BB-4F01-805E-CA4E90A9F07A}" presName="horzOne" presStyleCnt="0"/>
      <dgm:spPr/>
      <dgm:t>
        <a:bodyPr/>
        <a:lstStyle/>
        <a:p>
          <a:endParaRPr lang="en-US"/>
        </a:p>
      </dgm:t>
    </dgm:pt>
  </dgm:ptLst>
  <dgm:cxnLst>
    <dgm:cxn modelId="{A4F6C306-4026-44C7-B8FF-AFF85572DB6B}" type="presOf" srcId="{999C58DF-80E8-47C8-822B-EDC3BA138679}" destId="{33FA65E4-7AB3-4931-82B1-D1D0344FF930}" srcOrd="0" destOrd="0" presId="urn:microsoft.com/office/officeart/2005/8/layout/architecture"/>
    <dgm:cxn modelId="{6B9C976B-9E94-4F39-8C65-5369045C21C1}" srcId="{999C58DF-80E8-47C8-822B-EDC3BA138679}" destId="{0403A1B9-47BB-4F01-805E-CA4E90A9F07A}" srcOrd="0" destOrd="0" parTransId="{F66B25C8-038C-459F-9158-53197B850B5E}" sibTransId="{0CE12926-663C-47ED-A02E-17409E0DF363}"/>
    <dgm:cxn modelId="{374DD6C8-1ED5-4DE1-88B0-A34ACB729737}" type="presOf" srcId="{0403A1B9-47BB-4F01-805E-CA4E90A9F07A}" destId="{42414B63-B8E1-40BF-9DC7-CBD27591801D}" srcOrd="0" destOrd="0" presId="urn:microsoft.com/office/officeart/2005/8/layout/architecture"/>
    <dgm:cxn modelId="{571B17C2-455C-4A20-AE53-79061C7657E0}" type="presParOf" srcId="{33FA65E4-7AB3-4931-82B1-D1D0344FF930}" destId="{9C8229DE-0750-4C55-83F2-47E56B9DFBE2}" srcOrd="0" destOrd="0" presId="urn:microsoft.com/office/officeart/2005/8/layout/architecture"/>
    <dgm:cxn modelId="{E2D2BBC7-A65B-426B-A282-80C2844FD50C}" type="presParOf" srcId="{9C8229DE-0750-4C55-83F2-47E56B9DFBE2}" destId="{42414B63-B8E1-40BF-9DC7-CBD27591801D}" srcOrd="0" destOrd="0" presId="urn:microsoft.com/office/officeart/2005/8/layout/architecture"/>
    <dgm:cxn modelId="{09E34160-74A0-4220-9F29-ADCF8CA2BBED}" type="presParOf" srcId="{9C8229DE-0750-4C55-83F2-47E56B9DFBE2}" destId="{04558C61-FBEC-4AE6-8E0C-A574622D5C7F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A7C7796-4D16-4C01-A141-73E299C63B71}" type="doc">
      <dgm:prSet loTypeId="urn:microsoft.com/office/officeart/2005/8/layout/hierarchy3" loCatId="hierarchy" qsTypeId="urn:microsoft.com/office/officeart/2005/8/quickstyle/3d5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7761715C-8C35-4131-A04F-375CF7F32368}">
      <dgm:prSet phldrT="[Text]" custT="1"/>
      <dgm:spPr/>
      <dgm:t>
        <a:bodyPr/>
        <a:lstStyle/>
        <a:p>
          <a:r>
            <a:rPr lang="sk-SK" sz="2800" dirty="0" smtClean="0"/>
            <a:t>Podľa Článku 23 Ústavy, Ministerstvo školstva, kultúry a vedy financuje takmer všetky vládne výdavky na vzdelávanie v štátnych aj súkromných školách.</a:t>
          </a:r>
          <a:r>
            <a:rPr lang="sk-SK" sz="2900" dirty="0" smtClean="0"/>
            <a:t> </a:t>
          </a:r>
          <a:endParaRPr lang="en-US" sz="2900" dirty="0"/>
        </a:p>
      </dgm:t>
    </dgm:pt>
    <dgm:pt modelId="{DC45A5FC-5C84-4D4B-BF4A-E82C32808B8C}" type="parTrans" cxnId="{3E207969-1BE2-46C5-9F86-03BB0BA9143E}">
      <dgm:prSet/>
      <dgm:spPr/>
      <dgm:t>
        <a:bodyPr/>
        <a:lstStyle/>
        <a:p>
          <a:endParaRPr lang="en-US"/>
        </a:p>
      </dgm:t>
    </dgm:pt>
    <dgm:pt modelId="{B200BECF-E00C-4ECC-8871-47A6B49026C5}" type="sibTrans" cxnId="{3E207969-1BE2-46C5-9F86-03BB0BA9143E}">
      <dgm:prSet/>
      <dgm:spPr/>
      <dgm:t>
        <a:bodyPr/>
        <a:lstStyle/>
        <a:p>
          <a:endParaRPr lang="en-US"/>
        </a:p>
      </dgm:t>
    </dgm:pt>
    <dgm:pt modelId="{2FAD9AF9-F507-4F32-B614-25118715FBFC}" type="pres">
      <dgm:prSet presAssocID="{7A7C7796-4D16-4C01-A141-73E299C63B7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DE144519-7668-4F9E-A61B-1F8C0BBD1440}" type="pres">
      <dgm:prSet presAssocID="{7761715C-8C35-4131-A04F-375CF7F32368}" presName="root" presStyleCnt="0"/>
      <dgm:spPr/>
      <dgm:t>
        <a:bodyPr/>
        <a:lstStyle/>
        <a:p>
          <a:endParaRPr lang="en-US"/>
        </a:p>
      </dgm:t>
    </dgm:pt>
    <dgm:pt modelId="{F3A224A4-7C94-41C8-93CF-D13CC614D2BF}" type="pres">
      <dgm:prSet presAssocID="{7761715C-8C35-4131-A04F-375CF7F32368}" presName="rootComposite" presStyleCnt="0"/>
      <dgm:spPr/>
      <dgm:t>
        <a:bodyPr/>
        <a:lstStyle/>
        <a:p>
          <a:endParaRPr lang="en-US"/>
        </a:p>
      </dgm:t>
    </dgm:pt>
    <dgm:pt modelId="{076405D3-52B6-4853-9A4E-EC287366F40D}" type="pres">
      <dgm:prSet presAssocID="{7761715C-8C35-4131-A04F-375CF7F32368}" presName="rootText" presStyleLbl="node1" presStyleIdx="0" presStyleCnt="1" custScaleX="100000" custScaleY="151373" custLinFactNeighborX="0" custLinFactNeighborY="29062"/>
      <dgm:spPr/>
      <dgm:t>
        <a:bodyPr/>
        <a:lstStyle/>
        <a:p>
          <a:endParaRPr lang="en-US"/>
        </a:p>
      </dgm:t>
    </dgm:pt>
    <dgm:pt modelId="{3EDE85CA-F415-4823-AD9F-5FC1F4277098}" type="pres">
      <dgm:prSet presAssocID="{7761715C-8C35-4131-A04F-375CF7F32368}" presName="rootConnector" presStyleLbl="node1" presStyleIdx="0" presStyleCnt="1"/>
      <dgm:spPr/>
      <dgm:t>
        <a:bodyPr/>
        <a:lstStyle/>
        <a:p>
          <a:endParaRPr lang="sk-SK"/>
        </a:p>
      </dgm:t>
    </dgm:pt>
    <dgm:pt modelId="{EDEFD5B1-3D25-4270-BE86-4EFA3266F544}" type="pres">
      <dgm:prSet presAssocID="{7761715C-8C35-4131-A04F-375CF7F32368}" presName="childShape" presStyleCnt="0"/>
      <dgm:spPr/>
      <dgm:t>
        <a:bodyPr/>
        <a:lstStyle/>
        <a:p>
          <a:endParaRPr lang="en-US"/>
        </a:p>
      </dgm:t>
    </dgm:pt>
  </dgm:ptLst>
  <dgm:cxnLst>
    <dgm:cxn modelId="{BC99B372-4350-472D-8C18-B00C4992E332}" type="presOf" srcId="{7761715C-8C35-4131-A04F-375CF7F32368}" destId="{3EDE85CA-F415-4823-AD9F-5FC1F4277098}" srcOrd="1" destOrd="0" presId="urn:microsoft.com/office/officeart/2005/8/layout/hierarchy3"/>
    <dgm:cxn modelId="{3E207969-1BE2-46C5-9F86-03BB0BA9143E}" srcId="{7A7C7796-4D16-4C01-A141-73E299C63B71}" destId="{7761715C-8C35-4131-A04F-375CF7F32368}" srcOrd="0" destOrd="0" parTransId="{DC45A5FC-5C84-4D4B-BF4A-E82C32808B8C}" sibTransId="{B200BECF-E00C-4ECC-8871-47A6B49026C5}"/>
    <dgm:cxn modelId="{AF978DDD-15ED-4396-93F5-F74F90D7E45C}" type="presOf" srcId="{7A7C7796-4D16-4C01-A141-73E299C63B71}" destId="{2FAD9AF9-F507-4F32-B614-25118715FBFC}" srcOrd="0" destOrd="0" presId="urn:microsoft.com/office/officeart/2005/8/layout/hierarchy3"/>
    <dgm:cxn modelId="{CDCDE6EB-06B1-4FB8-97B3-1A327F91A43B}" type="presOf" srcId="{7761715C-8C35-4131-A04F-375CF7F32368}" destId="{076405D3-52B6-4853-9A4E-EC287366F40D}" srcOrd="0" destOrd="0" presId="urn:microsoft.com/office/officeart/2005/8/layout/hierarchy3"/>
    <dgm:cxn modelId="{4500A3CD-4623-4763-A250-C1837D3F0D31}" type="presParOf" srcId="{2FAD9AF9-F507-4F32-B614-25118715FBFC}" destId="{DE144519-7668-4F9E-A61B-1F8C0BBD1440}" srcOrd="0" destOrd="0" presId="urn:microsoft.com/office/officeart/2005/8/layout/hierarchy3"/>
    <dgm:cxn modelId="{C9960F25-2F53-4017-B9DA-03DD343FF4E9}" type="presParOf" srcId="{DE144519-7668-4F9E-A61B-1F8C0BBD1440}" destId="{F3A224A4-7C94-41C8-93CF-D13CC614D2BF}" srcOrd="0" destOrd="0" presId="urn:microsoft.com/office/officeart/2005/8/layout/hierarchy3"/>
    <dgm:cxn modelId="{80E2CAC5-0664-4524-9A86-72DD434AF455}" type="presParOf" srcId="{F3A224A4-7C94-41C8-93CF-D13CC614D2BF}" destId="{076405D3-52B6-4853-9A4E-EC287366F40D}" srcOrd="0" destOrd="0" presId="urn:microsoft.com/office/officeart/2005/8/layout/hierarchy3"/>
    <dgm:cxn modelId="{2C18D37A-E023-4A32-9BAF-B63021068DDE}" type="presParOf" srcId="{F3A224A4-7C94-41C8-93CF-D13CC614D2BF}" destId="{3EDE85CA-F415-4823-AD9F-5FC1F4277098}" srcOrd="1" destOrd="0" presId="urn:microsoft.com/office/officeart/2005/8/layout/hierarchy3"/>
    <dgm:cxn modelId="{6C7E3B46-FCED-4A01-96A6-E0683A91621C}" type="presParOf" srcId="{DE144519-7668-4F9E-A61B-1F8C0BBD1440}" destId="{EDEFD5B1-3D25-4270-BE86-4EFA3266F54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387D5F0-9D3D-4BBF-9713-43F942D73C7A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F0CFD0-1A26-4147-9239-5885F4E15A46}">
      <dgm:prSet phldrT="[Text]"/>
      <dgm:spPr/>
      <dgm:t>
        <a:bodyPr/>
        <a:lstStyle/>
        <a:p>
          <a:endParaRPr lang="en-US" dirty="0"/>
        </a:p>
      </dgm:t>
    </dgm:pt>
    <dgm:pt modelId="{A85C7162-4CA7-4340-B7B3-5735E762AC2D}" type="parTrans" cxnId="{50858CB9-7537-48A6-B359-F57A9CE2BBBC}">
      <dgm:prSet/>
      <dgm:spPr/>
      <dgm:t>
        <a:bodyPr/>
        <a:lstStyle/>
        <a:p>
          <a:endParaRPr lang="en-US"/>
        </a:p>
      </dgm:t>
    </dgm:pt>
    <dgm:pt modelId="{104BEA44-6BF6-482F-8896-3195B0D08EAB}" type="sibTrans" cxnId="{50858CB9-7537-48A6-B359-F57A9CE2BBBC}">
      <dgm:prSet/>
      <dgm:spPr/>
      <dgm:t>
        <a:bodyPr/>
        <a:lstStyle/>
        <a:p>
          <a:endParaRPr lang="en-US"/>
        </a:p>
      </dgm:t>
    </dgm:pt>
    <dgm:pt modelId="{7EC329A5-F9FC-45DB-9E93-0BA8520170F8}">
      <dgm:prSet phldrT="[Text]" custT="1"/>
      <dgm:spPr/>
      <dgm:t>
        <a:bodyPr/>
        <a:lstStyle/>
        <a:p>
          <a:r>
            <a:rPr lang="sk-SK" sz="3200" dirty="0" smtClean="0"/>
            <a:t>• </a:t>
          </a:r>
          <a:r>
            <a:rPr lang="sk-SK" sz="2400" dirty="0" smtClean="0"/>
            <a:t>Blokové financovanie</a:t>
          </a:r>
          <a:endParaRPr lang="en-US" sz="2400" dirty="0"/>
        </a:p>
      </dgm:t>
    </dgm:pt>
    <dgm:pt modelId="{64FB7A6F-0736-4BE7-95F1-387412D451E1}" type="parTrans" cxnId="{C49193A4-628F-4A27-9FE7-7CB4DC59B1C2}">
      <dgm:prSet/>
      <dgm:spPr/>
      <dgm:t>
        <a:bodyPr/>
        <a:lstStyle/>
        <a:p>
          <a:endParaRPr lang="en-US"/>
        </a:p>
      </dgm:t>
    </dgm:pt>
    <dgm:pt modelId="{80D2F6FA-A459-454B-9CB9-A077DA3CDA11}" type="sibTrans" cxnId="{C49193A4-628F-4A27-9FE7-7CB4DC59B1C2}">
      <dgm:prSet/>
      <dgm:spPr/>
      <dgm:t>
        <a:bodyPr/>
        <a:lstStyle/>
        <a:p>
          <a:endParaRPr lang="en-US"/>
        </a:p>
      </dgm:t>
    </dgm:pt>
    <dgm:pt modelId="{BA3DB9C4-BD45-4111-9928-21B978872002}">
      <dgm:prSet phldrT="[Text]" custT="1"/>
      <dgm:spPr/>
      <dgm:t>
        <a:bodyPr/>
        <a:lstStyle/>
        <a:p>
          <a:pPr algn="l"/>
          <a:r>
            <a:rPr lang="sk-SK" sz="3200" dirty="0" smtClean="0"/>
            <a:t>• </a:t>
          </a:r>
          <a:r>
            <a:rPr lang="sk-SK" sz="2400" dirty="0" smtClean="0"/>
            <a:t>Výkovnový rozpočet</a:t>
          </a:r>
          <a:endParaRPr lang="en-US" sz="2800" dirty="0"/>
        </a:p>
      </dgm:t>
    </dgm:pt>
    <dgm:pt modelId="{5E4DA83E-BD3A-4962-8C1C-CF0A00E7693F}" type="parTrans" cxnId="{C39A22B1-8F5C-42F3-AAFC-79B7A0B85A22}">
      <dgm:prSet/>
      <dgm:spPr/>
      <dgm:t>
        <a:bodyPr/>
        <a:lstStyle/>
        <a:p>
          <a:endParaRPr lang="en-US"/>
        </a:p>
      </dgm:t>
    </dgm:pt>
    <dgm:pt modelId="{06DD81C5-BFAE-4BA8-9C34-B1FDC95A5B44}" type="sibTrans" cxnId="{C39A22B1-8F5C-42F3-AAFC-79B7A0B85A22}">
      <dgm:prSet/>
      <dgm:spPr/>
      <dgm:t>
        <a:bodyPr/>
        <a:lstStyle/>
        <a:p>
          <a:endParaRPr lang="en-US"/>
        </a:p>
      </dgm:t>
    </dgm:pt>
    <dgm:pt modelId="{5D05C41B-4593-4F4C-A0FD-A765C75FD6BD}">
      <dgm:prSet phldrT="[Text]" custT="1"/>
      <dgm:spPr/>
      <dgm:t>
        <a:bodyPr/>
        <a:lstStyle/>
        <a:p>
          <a:r>
            <a:rPr lang="sk-SK" sz="2400" dirty="0" smtClean="0"/>
            <a:t>• Autonómia financovania</a:t>
          </a:r>
          <a:endParaRPr lang="en-US" sz="2400" dirty="0"/>
        </a:p>
      </dgm:t>
    </dgm:pt>
    <dgm:pt modelId="{03099AFE-0194-4A59-B806-08C9D2E45776}" type="parTrans" cxnId="{6E1E517E-BB55-4906-B3EB-8BC38EDB93E5}">
      <dgm:prSet/>
      <dgm:spPr/>
      <dgm:t>
        <a:bodyPr/>
        <a:lstStyle/>
        <a:p>
          <a:endParaRPr lang="en-US"/>
        </a:p>
      </dgm:t>
    </dgm:pt>
    <dgm:pt modelId="{8F671F25-2F21-41CA-B96B-2A986E35C1C1}" type="sibTrans" cxnId="{6E1E517E-BB55-4906-B3EB-8BC38EDB93E5}">
      <dgm:prSet/>
      <dgm:spPr/>
      <dgm:t>
        <a:bodyPr/>
        <a:lstStyle/>
        <a:p>
          <a:endParaRPr lang="en-US"/>
        </a:p>
      </dgm:t>
    </dgm:pt>
    <dgm:pt modelId="{58A65B78-4D52-40E0-B1F8-7F1A34ADBED8}">
      <dgm:prSet/>
      <dgm:spPr/>
      <dgm:t>
        <a:bodyPr/>
        <a:lstStyle/>
        <a:p>
          <a:endParaRPr lang="en-US"/>
        </a:p>
      </dgm:t>
    </dgm:pt>
    <dgm:pt modelId="{6CA3C35D-0690-4226-8E1C-6E0331BF943E}" type="parTrans" cxnId="{FDE6EFE2-CD99-4451-8022-59D2225F8098}">
      <dgm:prSet/>
      <dgm:spPr/>
      <dgm:t>
        <a:bodyPr/>
        <a:lstStyle/>
        <a:p>
          <a:endParaRPr lang="en-US"/>
        </a:p>
      </dgm:t>
    </dgm:pt>
    <dgm:pt modelId="{D18CBC65-E81A-498D-AD5F-D7B482A013DC}" type="sibTrans" cxnId="{FDE6EFE2-CD99-4451-8022-59D2225F8098}">
      <dgm:prSet/>
      <dgm:spPr/>
      <dgm:t>
        <a:bodyPr/>
        <a:lstStyle/>
        <a:p>
          <a:endParaRPr lang="en-US"/>
        </a:p>
      </dgm:t>
    </dgm:pt>
    <dgm:pt modelId="{4FF9C945-4222-4640-A590-19F971DCBF91}" type="pres">
      <dgm:prSet presAssocID="{8387D5F0-9D3D-4BBF-9713-43F942D73C7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sk-SK"/>
        </a:p>
      </dgm:t>
    </dgm:pt>
    <dgm:pt modelId="{08342B00-7366-485C-8E7A-4D4BD6D70CF2}" type="pres">
      <dgm:prSet presAssocID="{E2F0CFD0-1A26-4147-9239-5885F4E15A46}" presName="thickLine" presStyleLbl="alignNode1" presStyleIdx="0" presStyleCnt="1"/>
      <dgm:spPr/>
      <dgm:t>
        <a:bodyPr/>
        <a:lstStyle/>
        <a:p>
          <a:endParaRPr lang="en-US"/>
        </a:p>
      </dgm:t>
    </dgm:pt>
    <dgm:pt modelId="{8D3F2AF4-D1F8-4F18-8098-D95EABFC5EF8}" type="pres">
      <dgm:prSet presAssocID="{E2F0CFD0-1A26-4147-9239-5885F4E15A46}" presName="horz1" presStyleCnt="0"/>
      <dgm:spPr/>
      <dgm:t>
        <a:bodyPr/>
        <a:lstStyle/>
        <a:p>
          <a:endParaRPr lang="en-US"/>
        </a:p>
      </dgm:t>
    </dgm:pt>
    <dgm:pt modelId="{3C4DFFC0-A256-4054-8573-D84E09F78B17}" type="pres">
      <dgm:prSet presAssocID="{E2F0CFD0-1A26-4147-9239-5885F4E15A46}" presName="tx1" presStyleLbl="revTx" presStyleIdx="0" presStyleCnt="5"/>
      <dgm:spPr/>
      <dgm:t>
        <a:bodyPr/>
        <a:lstStyle/>
        <a:p>
          <a:endParaRPr lang="sk-SK"/>
        </a:p>
      </dgm:t>
    </dgm:pt>
    <dgm:pt modelId="{41047854-647E-40EA-A7CE-E0266BE89DE5}" type="pres">
      <dgm:prSet presAssocID="{E2F0CFD0-1A26-4147-9239-5885F4E15A46}" presName="vert1" presStyleCnt="0"/>
      <dgm:spPr/>
      <dgm:t>
        <a:bodyPr/>
        <a:lstStyle/>
        <a:p>
          <a:endParaRPr lang="en-US"/>
        </a:p>
      </dgm:t>
    </dgm:pt>
    <dgm:pt modelId="{54E807D3-CFC8-49F1-9164-1A0860E3E86A}" type="pres">
      <dgm:prSet presAssocID="{7EC329A5-F9FC-45DB-9E93-0BA8520170F8}" presName="vertSpace2a" presStyleCnt="0"/>
      <dgm:spPr/>
      <dgm:t>
        <a:bodyPr/>
        <a:lstStyle/>
        <a:p>
          <a:endParaRPr lang="en-US"/>
        </a:p>
      </dgm:t>
    </dgm:pt>
    <dgm:pt modelId="{B853E8CF-8761-484C-B935-89A613C90390}" type="pres">
      <dgm:prSet presAssocID="{7EC329A5-F9FC-45DB-9E93-0BA8520170F8}" presName="horz2" presStyleCnt="0"/>
      <dgm:spPr/>
      <dgm:t>
        <a:bodyPr/>
        <a:lstStyle/>
        <a:p>
          <a:endParaRPr lang="en-US"/>
        </a:p>
      </dgm:t>
    </dgm:pt>
    <dgm:pt modelId="{6E217606-3B7F-4E5E-94E7-28FD40C580BC}" type="pres">
      <dgm:prSet presAssocID="{7EC329A5-F9FC-45DB-9E93-0BA8520170F8}" presName="horzSpace2" presStyleCnt="0"/>
      <dgm:spPr/>
      <dgm:t>
        <a:bodyPr/>
        <a:lstStyle/>
        <a:p>
          <a:endParaRPr lang="en-US"/>
        </a:p>
      </dgm:t>
    </dgm:pt>
    <dgm:pt modelId="{F623FC52-C84B-4A83-9483-485C9B870927}" type="pres">
      <dgm:prSet presAssocID="{7EC329A5-F9FC-45DB-9E93-0BA8520170F8}" presName="tx2" presStyleLbl="revTx" presStyleIdx="1" presStyleCnt="5" custScaleX="165428"/>
      <dgm:spPr/>
      <dgm:t>
        <a:bodyPr/>
        <a:lstStyle/>
        <a:p>
          <a:endParaRPr lang="en-US"/>
        </a:p>
      </dgm:t>
    </dgm:pt>
    <dgm:pt modelId="{8A31DBB2-0DBE-42F6-995E-72A8D01570D6}" type="pres">
      <dgm:prSet presAssocID="{7EC329A5-F9FC-45DB-9E93-0BA8520170F8}" presName="vert2" presStyleCnt="0"/>
      <dgm:spPr/>
      <dgm:t>
        <a:bodyPr/>
        <a:lstStyle/>
        <a:p>
          <a:endParaRPr lang="en-US"/>
        </a:p>
      </dgm:t>
    </dgm:pt>
    <dgm:pt modelId="{773657DF-C13F-4576-B5DC-1B4D3895ADE8}" type="pres">
      <dgm:prSet presAssocID="{7EC329A5-F9FC-45DB-9E93-0BA8520170F8}" presName="thinLine2b" presStyleLbl="callout" presStyleIdx="0" presStyleCnt="4"/>
      <dgm:spPr/>
      <dgm:t>
        <a:bodyPr/>
        <a:lstStyle/>
        <a:p>
          <a:endParaRPr lang="en-US"/>
        </a:p>
      </dgm:t>
    </dgm:pt>
    <dgm:pt modelId="{27155D31-4D9A-4456-92C5-B096E9BDECF8}" type="pres">
      <dgm:prSet presAssocID="{7EC329A5-F9FC-45DB-9E93-0BA8520170F8}" presName="vertSpace2b" presStyleCnt="0"/>
      <dgm:spPr/>
      <dgm:t>
        <a:bodyPr/>
        <a:lstStyle/>
        <a:p>
          <a:endParaRPr lang="en-US"/>
        </a:p>
      </dgm:t>
    </dgm:pt>
    <dgm:pt modelId="{E1C7DC0B-F86E-4582-91E7-C49CEAE14949}" type="pres">
      <dgm:prSet presAssocID="{BA3DB9C4-BD45-4111-9928-21B978872002}" presName="horz2" presStyleCnt="0"/>
      <dgm:spPr/>
      <dgm:t>
        <a:bodyPr/>
        <a:lstStyle/>
        <a:p>
          <a:endParaRPr lang="en-US"/>
        </a:p>
      </dgm:t>
    </dgm:pt>
    <dgm:pt modelId="{AA16ACB0-A2A8-4E39-B7E4-58E80CD2BB6F}" type="pres">
      <dgm:prSet presAssocID="{BA3DB9C4-BD45-4111-9928-21B978872002}" presName="horzSpace2" presStyleCnt="0"/>
      <dgm:spPr/>
      <dgm:t>
        <a:bodyPr/>
        <a:lstStyle/>
        <a:p>
          <a:endParaRPr lang="en-US"/>
        </a:p>
      </dgm:t>
    </dgm:pt>
    <dgm:pt modelId="{B6DA5499-2868-44C2-93E0-B1A629BA54D9}" type="pres">
      <dgm:prSet presAssocID="{BA3DB9C4-BD45-4111-9928-21B978872002}" presName="tx2" presStyleLbl="revTx" presStyleIdx="2" presStyleCnt="5" custScaleX="155849"/>
      <dgm:spPr/>
      <dgm:t>
        <a:bodyPr/>
        <a:lstStyle/>
        <a:p>
          <a:endParaRPr lang="en-US"/>
        </a:p>
      </dgm:t>
    </dgm:pt>
    <dgm:pt modelId="{0D1E6092-B252-4AC6-8057-74D4E3039254}" type="pres">
      <dgm:prSet presAssocID="{BA3DB9C4-BD45-4111-9928-21B978872002}" presName="vert2" presStyleCnt="0"/>
      <dgm:spPr/>
      <dgm:t>
        <a:bodyPr/>
        <a:lstStyle/>
        <a:p>
          <a:endParaRPr lang="en-US"/>
        </a:p>
      </dgm:t>
    </dgm:pt>
    <dgm:pt modelId="{A201097E-90E9-40D8-9FB5-F652A4681565}" type="pres">
      <dgm:prSet presAssocID="{BA3DB9C4-BD45-4111-9928-21B978872002}" presName="thinLine2b" presStyleLbl="callout" presStyleIdx="1" presStyleCnt="4"/>
      <dgm:spPr/>
      <dgm:t>
        <a:bodyPr/>
        <a:lstStyle/>
        <a:p>
          <a:endParaRPr lang="en-US"/>
        </a:p>
      </dgm:t>
    </dgm:pt>
    <dgm:pt modelId="{F29A86E8-CE11-414D-A05E-856BD8A0F936}" type="pres">
      <dgm:prSet presAssocID="{BA3DB9C4-BD45-4111-9928-21B978872002}" presName="vertSpace2b" presStyleCnt="0"/>
      <dgm:spPr/>
      <dgm:t>
        <a:bodyPr/>
        <a:lstStyle/>
        <a:p>
          <a:endParaRPr lang="en-US"/>
        </a:p>
      </dgm:t>
    </dgm:pt>
    <dgm:pt modelId="{DBAC323C-93FA-4595-9E57-90F129B380F2}" type="pres">
      <dgm:prSet presAssocID="{5D05C41B-4593-4F4C-A0FD-A765C75FD6BD}" presName="horz2" presStyleCnt="0"/>
      <dgm:spPr/>
      <dgm:t>
        <a:bodyPr/>
        <a:lstStyle/>
        <a:p>
          <a:endParaRPr lang="en-US"/>
        </a:p>
      </dgm:t>
    </dgm:pt>
    <dgm:pt modelId="{102B024C-383E-44D8-A2AC-B4765B151EE4}" type="pres">
      <dgm:prSet presAssocID="{5D05C41B-4593-4F4C-A0FD-A765C75FD6BD}" presName="horzSpace2" presStyleCnt="0"/>
      <dgm:spPr/>
      <dgm:t>
        <a:bodyPr/>
        <a:lstStyle/>
        <a:p>
          <a:endParaRPr lang="en-US"/>
        </a:p>
      </dgm:t>
    </dgm:pt>
    <dgm:pt modelId="{7C182A10-026B-4F10-B650-0496F02DC169}" type="pres">
      <dgm:prSet presAssocID="{5D05C41B-4593-4F4C-A0FD-A765C75FD6BD}" presName="tx2" presStyleLbl="revTx" presStyleIdx="3" presStyleCnt="5" custScaleX="171565"/>
      <dgm:spPr/>
      <dgm:t>
        <a:bodyPr/>
        <a:lstStyle/>
        <a:p>
          <a:endParaRPr lang="en-US"/>
        </a:p>
      </dgm:t>
    </dgm:pt>
    <dgm:pt modelId="{A6F25028-B158-47D4-BFE5-E14708E2EB64}" type="pres">
      <dgm:prSet presAssocID="{5D05C41B-4593-4F4C-A0FD-A765C75FD6BD}" presName="vert2" presStyleCnt="0"/>
      <dgm:spPr/>
      <dgm:t>
        <a:bodyPr/>
        <a:lstStyle/>
        <a:p>
          <a:endParaRPr lang="en-US"/>
        </a:p>
      </dgm:t>
    </dgm:pt>
    <dgm:pt modelId="{A5FBCEA0-2CBD-4802-A0F1-90ACBD945B24}" type="pres">
      <dgm:prSet presAssocID="{5D05C41B-4593-4F4C-A0FD-A765C75FD6BD}" presName="thinLine2b" presStyleLbl="callout" presStyleIdx="2" presStyleCnt="4"/>
      <dgm:spPr/>
      <dgm:t>
        <a:bodyPr/>
        <a:lstStyle/>
        <a:p>
          <a:endParaRPr lang="en-US"/>
        </a:p>
      </dgm:t>
    </dgm:pt>
    <dgm:pt modelId="{C2EC8E34-DC35-497C-B51F-FA199D8DFFB6}" type="pres">
      <dgm:prSet presAssocID="{5D05C41B-4593-4F4C-A0FD-A765C75FD6BD}" presName="vertSpace2b" presStyleCnt="0"/>
      <dgm:spPr/>
      <dgm:t>
        <a:bodyPr/>
        <a:lstStyle/>
        <a:p>
          <a:endParaRPr lang="en-US"/>
        </a:p>
      </dgm:t>
    </dgm:pt>
    <dgm:pt modelId="{6339D1E9-71B0-478A-895B-B0C19051DD7B}" type="pres">
      <dgm:prSet presAssocID="{58A65B78-4D52-40E0-B1F8-7F1A34ADBED8}" presName="horz2" presStyleCnt="0"/>
      <dgm:spPr/>
      <dgm:t>
        <a:bodyPr/>
        <a:lstStyle/>
        <a:p>
          <a:endParaRPr lang="en-US"/>
        </a:p>
      </dgm:t>
    </dgm:pt>
    <dgm:pt modelId="{8CFC98F9-E016-4000-B96C-B4B7A4F6DF00}" type="pres">
      <dgm:prSet presAssocID="{58A65B78-4D52-40E0-B1F8-7F1A34ADBED8}" presName="horzSpace2" presStyleCnt="0"/>
      <dgm:spPr/>
      <dgm:t>
        <a:bodyPr/>
        <a:lstStyle/>
        <a:p>
          <a:endParaRPr lang="en-US"/>
        </a:p>
      </dgm:t>
    </dgm:pt>
    <dgm:pt modelId="{F51CD5C6-2160-4B18-9570-803075CF35E3}" type="pres">
      <dgm:prSet presAssocID="{58A65B78-4D52-40E0-B1F8-7F1A34ADBED8}" presName="tx2" presStyleLbl="revTx" presStyleIdx="4" presStyleCnt="5"/>
      <dgm:spPr/>
      <dgm:t>
        <a:bodyPr/>
        <a:lstStyle/>
        <a:p>
          <a:endParaRPr lang="sk-SK"/>
        </a:p>
      </dgm:t>
    </dgm:pt>
    <dgm:pt modelId="{0756C55C-94F4-4417-817C-BA2D0020D432}" type="pres">
      <dgm:prSet presAssocID="{58A65B78-4D52-40E0-B1F8-7F1A34ADBED8}" presName="vert2" presStyleCnt="0"/>
      <dgm:spPr/>
      <dgm:t>
        <a:bodyPr/>
        <a:lstStyle/>
        <a:p>
          <a:endParaRPr lang="en-US"/>
        </a:p>
      </dgm:t>
    </dgm:pt>
    <dgm:pt modelId="{9E67DB0B-F464-426C-B000-87B750E0D843}" type="pres">
      <dgm:prSet presAssocID="{58A65B78-4D52-40E0-B1F8-7F1A34ADBED8}" presName="thinLine2b" presStyleLbl="callout" presStyleIdx="3" presStyleCnt="4"/>
      <dgm:spPr/>
      <dgm:t>
        <a:bodyPr/>
        <a:lstStyle/>
        <a:p>
          <a:endParaRPr lang="en-US"/>
        </a:p>
      </dgm:t>
    </dgm:pt>
    <dgm:pt modelId="{12955152-0F03-40AA-9745-F6C44C954C2C}" type="pres">
      <dgm:prSet presAssocID="{58A65B78-4D52-40E0-B1F8-7F1A34ADBED8}" presName="vertSpace2b" presStyleCnt="0"/>
      <dgm:spPr/>
      <dgm:t>
        <a:bodyPr/>
        <a:lstStyle/>
        <a:p>
          <a:endParaRPr lang="en-US"/>
        </a:p>
      </dgm:t>
    </dgm:pt>
  </dgm:ptLst>
  <dgm:cxnLst>
    <dgm:cxn modelId="{C49193A4-628F-4A27-9FE7-7CB4DC59B1C2}" srcId="{E2F0CFD0-1A26-4147-9239-5885F4E15A46}" destId="{7EC329A5-F9FC-45DB-9E93-0BA8520170F8}" srcOrd="0" destOrd="0" parTransId="{64FB7A6F-0736-4BE7-95F1-387412D451E1}" sibTransId="{80D2F6FA-A459-454B-9CB9-A077DA3CDA11}"/>
    <dgm:cxn modelId="{5F790E61-F9A1-4F95-8A77-4A523EA55E7B}" type="presOf" srcId="{8387D5F0-9D3D-4BBF-9713-43F942D73C7A}" destId="{4FF9C945-4222-4640-A590-19F971DCBF91}" srcOrd="0" destOrd="0" presId="urn:microsoft.com/office/officeart/2008/layout/LinedList"/>
    <dgm:cxn modelId="{50858CB9-7537-48A6-B359-F57A9CE2BBBC}" srcId="{8387D5F0-9D3D-4BBF-9713-43F942D73C7A}" destId="{E2F0CFD0-1A26-4147-9239-5885F4E15A46}" srcOrd="0" destOrd="0" parTransId="{A85C7162-4CA7-4340-B7B3-5735E762AC2D}" sibTransId="{104BEA44-6BF6-482F-8896-3195B0D08EAB}"/>
    <dgm:cxn modelId="{F48F68E1-D78F-47A1-BFB9-07AE1113E311}" type="presOf" srcId="{5D05C41B-4593-4F4C-A0FD-A765C75FD6BD}" destId="{7C182A10-026B-4F10-B650-0496F02DC169}" srcOrd="0" destOrd="0" presId="urn:microsoft.com/office/officeart/2008/layout/LinedList"/>
    <dgm:cxn modelId="{479FB07E-5DC8-4DDC-9544-DACD4139B48B}" type="presOf" srcId="{58A65B78-4D52-40E0-B1F8-7F1A34ADBED8}" destId="{F51CD5C6-2160-4B18-9570-803075CF35E3}" srcOrd="0" destOrd="0" presId="urn:microsoft.com/office/officeart/2008/layout/LinedList"/>
    <dgm:cxn modelId="{F9023935-16E8-4042-B3E3-61735CB1DBD0}" type="presOf" srcId="{BA3DB9C4-BD45-4111-9928-21B978872002}" destId="{B6DA5499-2868-44C2-93E0-B1A629BA54D9}" srcOrd="0" destOrd="0" presId="urn:microsoft.com/office/officeart/2008/layout/LinedList"/>
    <dgm:cxn modelId="{FDE6EFE2-CD99-4451-8022-59D2225F8098}" srcId="{E2F0CFD0-1A26-4147-9239-5885F4E15A46}" destId="{58A65B78-4D52-40E0-B1F8-7F1A34ADBED8}" srcOrd="3" destOrd="0" parTransId="{6CA3C35D-0690-4226-8E1C-6E0331BF943E}" sibTransId="{D18CBC65-E81A-498D-AD5F-D7B482A013DC}"/>
    <dgm:cxn modelId="{6E1E517E-BB55-4906-B3EB-8BC38EDB93E5}" srcId="{E2F0CFD0-1A26-4147-9239-5885F4E15A46}" destId="{5D05C41B-4593-4F4C-A0FD-A765C75FD6BD}" srcOrd="2" destOrd="0" parTransId="{03099AFE-0194-4A59-B806-08C9D2E45776}" sibTransId="{8F671F25-2F21-41CA-B96B-2A986E35C1C1}"/>
    <dgm:cxn modelId="{C39A22B1-8F5C-42F3-AAFC-79B7A0B85A22}" srcId="{E2F0CFD0-1A26-4147-9239-5885F4E15A46}" destId="{BA3DB9C4-BD45-4111-9928-21B978872002}" srcOrd="1" destOrd="0" parTransId="{5E4DA83E-BD3A-4962-8C1C-CF0A00E7693F}" sibTransId="{06DD81C5-BFAE-4BA8-9C34-B1FDC95A5B44}"/>
    <dgm:cxn modelId="{121E53BA-1AA4-4B5B-A9FA-B804DEB54095}" type="presOf" srcId="{E2F0CFD0-1A26-4147-9239-5885F4E15A46}" destId="{3C4DFFC0-A256-4054-8573-D84E09F78B17}" srcOrd="0" destOrd="0" presId="urn:microsoft.com/office/officeart/2008/layout/LinedList"/>
    <dgm:cxn modelId="{71AA33C3-97C6-437C-AA4F-5F351CF76C48}" type="presOf" srcId="{7EC329A5-F9FC-45DB-9E93-0BA8520170F8}" destId="{F623FC52-C84B-4A83-9483-485C9B870927}" srcOrd="0" destOrd="0" presId="urn:microsoft.com/office/officeart/2008/layout/LinedList"/>
    <dgm:cxn modelId="{4F9576EE-ECB9-4E63-A85A-3EFD8A46F140}" type="presParOf" srcId="{4FF9C945-4222-4640-A590-19F971DCBF91}" destId="{08342B00-7366-485C-8E7A-4D4BD6D70CF2}" srcOrd="0" destOrd="0" presId="urn:microsoft.com/office/officeart/2008/layout/LinedList"/>
    <dgm:cxn modelId="{227DE072-9BEE-41AD-8748-E3E738516CAE}" type="presParOf" srcId="{4FF9C945-4222-4640-A590-19F971DCBF91}" destId="{8D3F2AF4-D1F8-4F18-8098-D95EABFC5EF8}" srcOrd="1" destOrd="0" presId="urn:microsoft.com/office/officeart/2008/layout/LinedList"/>
    <dgm:cxn modelId="{613A47F0-0B26-46D9-B52C-80D9B23F7A80}" type="presParOf" srcId="{8D3F2AF4-D1F8-4F18-8098-D95EABFC5EF8}" destId="{3C4DFFC0-A256-4054-8573-D84E09F78B17}" srcOrd="0" destOrd="0" presId="urn:microsoft.com/office/officeart/2008/layout/LinedList"/>
    <dgm:cxn modelId="{AEBB267A-CDD6-4986-89C4-59CCB92F7046}" type="presParOf" srcId="{8D3F2AF4-D1F8-4F18-8098-D95EABFC5EF8}" destId="{41047854-647E-40EA-A7CE-E0266BE89DE5}" srcOrd="1" destOrd="0" presId="urn:microsoft.com/office/officeart/2008/layout/LinedList"/>
    <dgm:cxn modelId="{EE86696D-A405-4BD0-B882-FC8DD452CECC}" type="presParOf" srcId="{41047854-647E-40EA-A7CE-E0266BE89DE5}" destId="{54E807D3-CFC8-49F1-9164-1A0860E3E86A}" srcOrd="0" destOrd="0" presId="urn:microsoft.com/office/officeart/2008/layout/LinedList"/>
    <dgm:cxn modelId="{DF43102B-0719-4055-BF46-E53BB4BC009B}" type="presParOf" srcId="{41047854-647E-40EA-A7CE-E0266BE89DE5}" destId="{B853E8CF-8761-484C-B935-89A613C90390}" srcOrd="1" destOrd="0" presId="urn:microsoft.com/office/officeart/2008/layout/LinedList"/>
    <dgm:cxn modelId="{ACDB30DD-9A3D-4471-9A3D-CDAB2EC34291}" type="presParOf" srcId="{B853E8CF-8761-484C-B935-89A613C90390}" destId="{6E217606-3B7F-4E5E-94E7-28FD40C580BC}" srcOrd="0" destOrd="0" presId="urn:microsoft.com/office/officeart/2008/layout/LinedList"/>
    <dgm:cxn modelId="{4F9C92D0-E250-4AC9-81E0-A5BB30B8AFF2}" type="presParOf" srcId="{B853E8CF-8761-484C-B935-89A613C90390}" destId="{F623FC52-C84B-4A83-9483-485C9B870927}" srcOrd="1" destOrd="0" presId="urn:microsoft.com/office/officeart/2008/layout/LinedList"/>
    <dgm:cxn modelId="{ECB4D76E-6580-4BA0-B3A3-B9B0F4429A67}" type="presParOf" srcId="{B853E8CF-8761-484C-B935-89A613C90390}" destId="{8A31DBB2-0DBE-42F6-995E-72A8D01570D6}" srcOrd="2" destOrd="0" presId="urn:microsoft.com/office/officeart/2008/layout/LinedList"/>
    <dgm:cxn modelId="{5A336F81-1B0D-4700-8E50-F25BC70B325E}" type="presParOf" srcId="{41047854-647E-40EA-A7CE-E0266BE89DE5}" destId="{773657DF-C13F-4576-B5DC-1B4D3895ADE8}" srcOrd="2" destOrd="0" presId="urn:microsoft.com/office/officeart/2008/layout/LinedList"/>
    <dgm:cxn modelId="{EA046BF1-CFBD-447F-93F1-803BE59B019B}" type="presParOf" srcId="{41047854-647E-40EA-A7CE-E0266BE89DE5}" destId="{27155D31-4D9A-4456-92C5-B096E9BDECF8}" srcOrd="3" destOrd="0" presId="urn:microsoft.com/office/officeart/2008/layout/LinedList"/>
    <dgm:cxn modelId="{BA726ED2-ECF0-403D-82D4-814BD1C7D7FD}" type="presParOf" srcId="{41047854-647E-40EA-A7CE-E0266BE89DE5}" destId="{E1C7DC0B-F86E-4582-91E7-C49CEAE14949}" srcOrd="4" destOrd="0" presId="urn:microsoft.com/office/officeart/2008/layout/LinedList"/>
    <dgm:cxn modelId="{776192F2-CEBB-4EF6-A3D7-C13F82DEA7A1}" type="presParOf" srcId="{E1C7DC0B-F86E-4582-91E7-C49CEAE14949}" destId="{AA16ACB0-A2A8-4E39-B7E4-58E80CD2BB6F}" srcOrd="0" destOrd="0" presId="urn:microsoft.com/office/officeart/2008/layout/LinedList"/>
    <dgm:cxn modelId="{1EE515F6-81B7-4090-88A6-121388E1F8AB}" type="presParOf" srcId="{E1C7DC0B-F86E-4582-91E7-C49CEAE14949}" destId="{B6DA5499-2868-44C2-93E0-B1A629BA54D9}" srcOrd="1" destOrd="0" presId="urn:microsoft.com/office/officeart/2008/layout/LinedList"/>
    <dgm:cxn modelId="{EE1D5B29-D180-414F-B4C2-FBA31AF2DB4B}" type="presParOf" srcId="{E1C7DC0B-F86E-4582-91E7-C49CEAE14949}" destId="{0D1E6092-B252-4AC6-8057-74D4E3039254}" srcOrd="2" destOrd="0" presId="urn:microsoft.com/office/officeart/2008/layout/LinedList"/>
    <dgm:cxn modelId="{477858F3-E796-40E4-82EA-0E0B45EDAE13}" type="presParOf" srcId="{41047854-647E-40EA-A7CE-E0266BE89DE5}" destId="{A201097E-90E9-40D8-9FB5-F652A4681565}" srcOrd="5" destOrd="0" presId="urn:microsoft.com/office/officeart/2008/layout/LinedList"/>
    <dgm:cxn modelId="{7E6C85E2-9CFD-4C85-8D68-CEDEAA3D595D}" type="presParOf" srcId="{41047854-647E-40EA-A7CE-E0266BE89DE5}" destId="{F29A86E8-CE11-414D-A05E-856BD8A0F936}" srcOrd="6" destOrd="0" presId="urn:microsoft.com/office/officeart/2008/layout/LinedList"/>
    <dgm:cxn modelId="{A8C9C871-FFCC-4C60-9376-F3E919C77653}" type="presParOf" srcId="{41047854-647E-40EA-A7CE-E0266BE89DE5}" destId="{DBAC323C-93FA-4595-9E57-90F129B380F2}" srcOrd="7" destOrd="0" presId="urn:microsoft.com/office/officeart/2008/layout/LinedList"/>
    <dgm:cxn modelId="{5B9C5167-9C66-499E-914B-A09D7E877674}" type="presParOf" srcId="{DBAC323C-93FA-4595-9E57-90F129B380F2}" destId="{102B024C-383E-44D8-A2AC-B4765B151EE4}" srcOrd="0" destOrd="0" presId="urn:microsoft.com/office/officeart/2008/layout/LinedList"/>
    <dgm:cxn modelId="{4EBD4CA2-8DA7-4C0D-97E2-F64F2155CC3D}" type="presParOf" srcId="{DBAC323C-93FA-4595-9E57-90F129B380F2}" destId="{7C182A10-026B-4F10-B650-0496F02DC169}" srcOrd="1" destOrd="0" presId="urn:microsoft.com/office/officeart/2008/layout/LinedList"/>
    <dgm:cxn modelId="{12E715AA-A1B8-4CAB-81AC-35D6687DF36C}" type="presParOf" srcId="{DBAC323C-93FA-4595-9E57-90F129B380F2}" destId="{A6F25028-B158-47D4-BFE5-E14708E2EB64}" srcOrd="2" destOrd="0" presId="urn:microsoft.com/office/officeart/2008/layout/LinedList"/>
    <dgm:cxn modelId="{D76B08A8-DCAA-4799-A67D-A791061E4276}" type="presParOf" srcId="{41047854-647E-40EA-A7CE-E0266BE89DE5}" destId="{A5FBCEA0-2CBD-4802-A0F1-90ACBD945B24}" srcOrd="8" destOrd="0" presId="urn:microsoft.com/office/officeart/2008/layout/LinedList"/>
    <dgm:cxn modelId="{23A65600-6FC1-4DCD-A938-0E529B49ED55}" type="presParOf" srcId="{41047854-647E-40EA-A7CE-E0266BE89DE5}" destId="{C2EC8E34-DC35-497C-B51F-FA199D8DFFB6}" srcOrd="9" destOrd="0" presId="urn:microsoft.com/office/officeart/2008/layout/LinedList"/>
    <dgm:cxn modelId="{906F911E-1D2A-486F-BABE-2A322F53B57C}" type="presParOf" srcId="{41047854-647E-40EA-A7CE-E0266BE89DE5}" destId="{6339D1E9-71B0-478A-895B-B0C19051DD7B}" srcOrd="10" destOrd="0" presId="urn:microsoft.com/office/officeart/2008/layout/LinedList"/>
    <dgm:cxn modelId="{58B442A6-F1D9-46D6-A104-0CD25A79BB71}" type="presParOf" srcId="{6339D1E9-71B0-478A-895B-B0C19051DD7B}" destId="{8CFC98F9-E016-4000-B96C-B4B7A4F6DF00}" srcOrd="0" destOrd="0" presId="urn:microsoft.com/office/officeart/2008/layout/LinedList"/>
    <dgm:cxn modelId="{CD2AB875-2CEF-40A2-92E7-BB7AD6EFC18F}" type="presParOf" srcId="{6339D1E9-71B0-478A-895B-B0C19051DD7B}" destId="{F51CD5C6-2160-4B18-9570-803075CF35E3}" srcOrd="1" destOrd="0" presId="urn:microsoft.com/office/officeart/2008/layout/LinedList"/>
    <dgm:cxn modelId="{CAF57920-1C1A-4C15-8F2C-A4F770E0177B}" type="presParOf" srcId="{6339D1E9-71B0-478A-895B-B0C19051DD7B}" destId="{0756C55C-94F4-4417-817C-BA2D0020D432}" srcOrd="2" destOrd="0" presId="urn:microsoft.com/office/officeart/2008/layout/LinedList"/>
    <dgm:cxn modelId="{6F28ED93-EB3E-43E3-9FFC-4F2D76E40F3D}" type="presParOf" srcId="{41047854-647E-40EA-A7CE-E0266BE89DE5}" destId="{9E67DB0B-F464-426C-B000-87B750E0D843}" srcOrd="11" destOrd="0" presId="urn:microsoft.com/office/officeart/2008/layout/LinedList"/>
    <dgm:cxn modelId="{4E03B230-889A-496F-85DE-561724579EA6}" type="presParOf" srcId="{41047854-647E-40EA-A7CE-E0266BE89DE5}" destId="{12955152-0F03-40AA-9745-F6C44C954C2C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63FB057-4CE8-45E5-8504-98F7DC02656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B2728A42-D0C7-459D-9BE0-B66278874E90}">
      <dgm:prSet custT="1"/>
      <dgm:spPr>
        <a:solidFill>
          <a:srgbClr val="F95207"/>
        </a:solidFill>
      </dgm:spPr>
      <dgm:t>
        <a:bodyPr/>
        <a:lstStyle/>
        <a:p>
          <a:pPr rtl="0"/>
          <a:r>
            <a:rPr lang="sk-SK" sz="2400" dirty="0" smtClean="0">
              <a:solidFill>
                <a:schemeClr val="bg1"/>
              </a:solidFill>
            </a:rPr>
            <a:t>Povinná školská dochádzka je od 4 – 16 rokov </a:t>
          </a:r>
          <a:endParaRPr lang="sk-SK" sz="2400" dirty="0">
            <a:solidFill>
              <a:schemeClr val="bg1"/>
            </a:solidFill>
          </a:endParaRPr>
        </a:p>
      </dgm:t>
    </dgm:pt>
    <dgm:pt modelId="{8D6F8352-39E1-4F71-99B1-613FB6F97B9D}" type="parTrans" cxnId="{6E22BBDD-AA8F-4983-A1D7-6B5304D62131}">
      <dgm:prSet/>
      <dgm:spPr/>
      <dgm:t>
        <a:bodyPr/>
        <a:lstStyle/>
        <a:p>
          <a:endParaRPr lang="sk-SK">
            <a:solidFill>
              <a:schemeClr val="bg1"/>
            </a:solidFill>
          </a:endParaRPr>
        </a:p>
      </dgm:t>
    </dgm:pt>
    <dgm:pt modelId="{8E25B7E2-39F8-4BAF-B7EC-45BE3AA4AFB0}" type="sibTrans" cxnId="{6E22BBDD-AA8F-4983-A1D7-6B5304D62131}">
      <dgm:prSet/>
      <dgm:spPr/>
      <dgm:t>
        <a:bodyPr/>
        <a:lstStyle/>
        <a:p>
          <a:endParaRPr lang="sk-SK">
            <a:solidFill>
              <a:schemeClr val="bg1"/>
            </a:solidFill>
          </a:endParaRPr>
        </a:p>
      </dgm:t>
    </dgm:pt>
    <dgm:pt modelId="{1375E12A-3E6B-408A-AE02-2F32B52ABDC0}">
      <dgm:prSet custT="1"/>
      <dgm:spPr>
        <a:solidFill>
          <a:srgbClr val="FA621E"/>
        </a:solidFill>
      </dgm:spPr>
      <dgm:t>
        <a:bodyPr/>
        <a:lstStyle/>
        <a:p>
          <a:pPr rtl="0"/>
          <a:r>
            <a:rPr lang="sk-SK" sz="2000" dirty="0" smtClean="0">
              <a:solidFill>
                <a:schemeClr val="bg1"/>
              </a:solidFill>
            </a:rPr>
            <a:t>Minimálne 12 po sebe idúcich rokov rozdelených medzi základné a stredné vzdelávanie. </a:t>
          </a:r>
          <a:endParaRPr lang="sk-SK" sz="2000" dirty="0">
            <a:solidFill>
              <a:schemeClr val="bg1"/>
            </a:solidFill>
          </a:endParaRPr>
        </a:p>
      </dgm:t>
    </dgm:pt>
    <dgm:pt modelId="{9D79950A-BA3F-497C-A6C0-1D333A965847}" type="parTrans" cxnId="{68C3B21E-9004-4B30-A1CC-9A81D31AE67D}">
      <dgm:prSet/>
      <dgm:spPr/>
      <dgm:t>
        <a:bodyPr/>
        <a:lstStyle/>
        <a:p>
          <a:endParaRPr lang="sk-SK">
            <a:solidFill>
              <a:schemeClr val="bg1"/>
            </a:solidFill>
          </a:endParaRPr>
        </a:p>
      </dgm:t>
    </dgm:pt>
    <dgm:pt modelId="{A40DE5F2-C490-4928-9169-38DA8149CBFF}" type="sibTrans" cxnId="{68C3B21E-9004-4B30-A1CC-9A81D31AE67D}">
      <dgm:prSet/>
      <dgm:spPr/>
      <dgm:t>
        <a:bodyPr/>
        <a:lstStyle/>
        <a:p>
          <a:endParaRPr lang="sk-SK">
            <a:solidFill>
              <a:schemeClr val="bg1"/>
            </a:solidFill>
          </a:endParaRPr>
        </a:p>
      </dgm:t>
    </dgm:pt>
    <dgm:pt modelId="{DDC753CC-079A-43A5-91E8-B241EAEACAAC}">
      <dgm:prSet custT="1"/>
      <dgm:spPr>
        <a:solidFill>
          <a:srgbClr val="FA6826"/>
        </a:solidFill>
      </dgm:spPr>
      <dgm:t>
        <a:bodyPr/>
        <a:lstStyle/>
        <a:p>
          <a:pPr rtl="0"/>
          <a:r>
            <a:rPr lang="sk-SK" sz="2000" dirty="0" smtClean="0">
              <a:solidFill>
                <a:schemeClr val="bg1"/>
              </a:solidFill>
            </a:rPr>
            <a:t>Verejné, súkromné, európske vzdelávanie v Luxembusku vzdelávanie doma </a:t>
          </a:r>
        </a:p>
      </dgm:t>
    </dgm:pt>
    <dgm:pt modelId="{3A81190B-FFE3-41DF-8458-4136BFC84D26}" type="parTrans" cxnId="{35A60A1E-6E4A-4E4E-A3EE-0A8C5ED7DFB3}">
      <dgm:prSet/>
      <dgm:spPr/>
      <dgm:t>
        <a:bodyPr/>
        <a:lstStyle/>
        <a:p>
          <a:endParaRPr lang="sk-SK">
            <a:solidFill>
              <a:schemeClr val="bg1"/>
            </a:solidFill>
          </a:endParaRPr>
        </a:p>
      </dgm:t>
    </dgm:pt>
    <dgm:pt modelId="{B069E6A5-728A-4277-90ED-5F9B1DD1F448}" type="sibTrans" cxnId="{35A60A1E-6E4A-4E4E-A3EE-0A8C5ED7DFB3}">
      <dgm:prSet/>
      <dgm:spPr/>
      <dgm:t>
        <a:bodyPr/>
        <a:lstStyle/>
        <a:p>
          <a:endParaRPr lang="sk-SK">
            <a:solidFill>
              <a:schemeClr val="bg1"/>
            </a:solidFill>
          </a:endParaRPr>
        </a:p>
      </dgm:t>
    </dgm:pt>
    <dgm:pt modelId="{B7CBCD7A-1568-4D37-8654-47EEB4B27CA4}">
      <dgm:prSet/>
      <dgm:spPr>
        <a:solidFill>
          <a:srgbClr val="F95207"/>
        </a:solidFill>
      </dgm:spPr>
      <dgm:t>
        <a:bodyPr/>
        <a:lstStyle/>
        <a:p>
          <a:pPr rtl="0"/>
          <a:r>
            <a:rPr lang="sk-SK" dirty="0" smtClean="0">
              <a:solidFill>
                <a:schemeClr val="bg1"/>
              </a:solidFill>
            </a:rPr>
            <a:t>Deti </a:t>
          </a:r>
          <a:r>
            <a:rPr lang="sk-SK" smtClean="0">
              <a:solidFill>
                <a:schemeClr val="bg1"/>
              </a:solidFill>
            </a:rPr>
            <a:t>so ŠVVP </a:t>
          </a:r>
          <a:r>
            <a:rPr lang="sk-SK" dirty="0" smtClean="0">
              <a:solidFill>
                <a:schemeClr val="bg1"/>
              </a:solidFill>
            </a:rPr>
            <a:t>sú v čo najväčšej miere integrované do vzdelávania </a:t>
          </a:r>
          <a:endParaRPr lang="sk-SK" dirty="0">
            <a:solidFill>
              <a:schemeClr val="bg1"/>
            </a:solidFill>
          </a:endParaRPr>
        </a:p>
      </dgm:t>
    </dgm:pt>
    <dgm:pt modelId="{940983CA-79FB-446C-87D2-6F25E54E22EE}" type="parTrans" cxnId="{89911B42-51A7-4C09-95A6-8D31D9360823}">
      <dgm:prSet/>
      <dgm:spPr/>
      <dgm:t>
        <a:bodyPr/>
        <a:lstStyle/>
        <a:p>
          <a:endParaRPr lang="sk-SK">
            <a:solidFill>
              <a:schemeClr val="bg1"/>
            </a:solidFill>
          </a:endParaRPr>
        </a:p>
      </dgm:t>
    </dgm:pt>
    <dgm:pt modelId="{2AEB3F1F-69C4-472D-B1B8-E21E9763572F}" type="sibTrans" cxnId="{89911B42-51A7-4C09-95A6-8D31D9360823}">
      <dgm:prSet/>
      <dgm:spPr/>
      <dgm:t>
        <a:bodyPr/>
        <a:lstStyle/>
        <a:p>
          <a:endParaRPr lang="sk-SK">
            <a:solidFill>
              <a:schemeClr val="bg1"/>
            </a:solidFill>
          </a:endParaRPr>
        </a:p>
      </dgm:t>
    </dgm:pt>
    <dgm:pt modelId="{93B8720A-D9C1-4985-B0EB-7AD37229275F}" type="pres">
      <dgm:prSet presAssocID="{863FB057-4CE8-45E5-8504-98F7DC02656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B57D0A7A-B48E-40D6-B4F9-8F2562EECAF4}" type="pres">
      <dgm:prSet presAssocID="{863FB057-4CE8-45E5-8504-98F7DC02656E}" presName="arrow" presStyleLbl="bgShp" presStyleIdx="0" presStyleCnt="1"/>
      <dgm:spPr>
        <a:solidFill>
          <a:srgbClr val="FF9966"/>
        </a:solidFill>
      </dgm:spPr>
      <dgm:t>
        <a:bodyPr/>
        <a:lstStyle/>
        <a:p>
          <a:endParaRPr lang="en-US"/>
        </a:p>
      </dgm:t>
    </dgm:pt>
    <dgm:pt modelId="{44C6FC7F-DCF5-47D3-B832-61EE3E6DB4D0}" type="pres">
      <dgm:prSet presAssocID="{863FB057-4CE8-45E5-8504-98F7DC02656E}" presName="linearProcess" presStyleCnt="0"/>
      <dgm:spPr/>
    </dgm:pt>
    <dgm:pt modelId="{16E36906-ED25-4E08-90E5-587C4D934EE7}" type="pres">
      <dgm:prSet presAssocID="{B2728A42-D0C7-459D-9BE0-B66278874E90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869F2FF-AA79-4AB4-BE13-D8FD5FAB9399}" type="pres">
      <dgm:prSet presAssocID="{8E25B7E2-39F8-4BAF-B7EC-45BE3AA4AFB0}" presName="sibTrans" presStyleCnt="0"/>
      <dgm:spPr/>
    </dgm:pt>
    <dgm:pt modelId="{CE2851F4-783C-424E-B7F5-316FA4B89567}" type="pres">
      <dgm:prSet presAssocID="{1375E12A-3E6B-408A-AE02-2F32B52ABDC0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2F25280-E589-4838-A2BC-135B66D33052}" type="pres">
      <dgm:prSet presAssocID="{A40DE5F2-C490-4928-9169-38DA8149CBFF}" presName="sibTrans" presStyleCnt="0"/>
      <dgm:spPr/>
    </dgm:pt>
    <dgm:pt modelId="{14B42501-6675-43A9-BCF4-2A09E8D48E4C}" type="pres">
      <dgm:prSet presAssocID="{DDC753CC-079A-43A5-91E8-B241EAEACAA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0C0EF0D-1251-434F-B589-3B6D0EC456A8}" type="pres">
      <dgm:prSet presAssocID="{B069E6A5-728A-4277-90ED-5F9B1DD1F448}" presName="sibTrans" presStyleCnt="0"/>
      <dgm:spPr/>
    </dgm:pt>
    <dgm:pt modelId="{5938911B-0ACC-4C07-8BBD-ED3D8AFCA266}" type="pres">
      <dgm:prSet presAssocID="{B7CBCD7A-1568-4D37-8654-47EEB4B27CA4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89911B42-51A7-4C09-95A6-8D31D9360823}" srcId="{863FB057-4CE8-45E5-8504-98F7DC02656E}" destId="{B7CBCD7A-1568-4D37-8654-47EEB4B27CA4}" srcOrd="3" destOrd="0" parTransId="{940983CA-79FB-446C-87D2-6F25E54E22EE}" sibTransId="{2AEB3F1F-69C4-472D-B1B8-E21E9763572F}"/>
    <dgm:cxn modelId="{68C3B21E-9004-4B30-A1CC-9A81D31AE67D}" srcId="{863FB057-4CE8-45E5-8504-98F7DC02656E}" destId="{1375E12A-3E6B-408A-AE02-2F32B52ABDC0}" srcOrd="1" destOrd="0" parTransId="{9D79950A-BA3F-497C-A6C0-1D333A965847}" sibTransId="{A40DE5F2-C490-4928-9169-38DA8149CBFF}"/>
    <dgm:cxn modelId="{D1A766FE-25E1-401F-9ADD-B2D6ABE9F804}" type="presOf" srcId="{B7CBCD7A-1568-4D37-8654-47EEB4B27CA4}" destId="{5938911B-0ACC-4C07-8BBD-ED3D8AFCA266}" srcOrd="0" destOrd="0" presId="urn:microsoft.com/office/officeart/2005/8/layout/hProcess9"/>
    <dgm:cxn modelId="{4B414F3F-2DCB-4DE2-AE74-090D217C626D}" type="presOf" srcId="{1375E12A-3E6B-408A-AE02-2F32B52ABDC0}" destId="{CE2851F4-783C-424E-B7F5-316FA4B89567}" srcOrd="0" destOrd="0" presId="urn:microsoft.com/office/officeart/2005/8/layout/hProcess9"/>
    <dgm:cxn modelId="{815C0433-96D8-4D7B-A3E5-F873D3D3FC9D}" type="presOf" srcId="{B2728A42-D0C7-459D-9BE0-B66278874E90}" destId="{16E36906-ED25-4E08-90E5-587C4D934EE7}" srcOrd="0" destOrd="0" presId="urn:microsoft.com/office/officeart/2005/8/layout/hProcess9"/>
    <dgm:cxn modelId="{6E22BBDD-AA8F-4983-A1D7-6B5304D62131}" srcId="{863FB057-4CE8-45E5-8504-98F7DC02656E}" destId="{B2728A42-D0C7-459D-9BE0-B66278874E90}" srcOrd="0" destOrd="0" parTransId="{8D6F8352-39E1-4F71-99B1-613FB6F97B9D}" sibTransId="{8E25B7E2-39F8-4BAF-B7EC-45BE3AA4AFB0}"/>
    <dgm:cxn modelId="{CE273D0D-E31D-4F4E-AE24-3BBD6A822F48}" type="presOf" srcId="{DDC753CC-079A-43A5-91E8-B241EAEACAAC}" destId="{14B42501-6675-43A9-BCF4-2A09E8D48E4C}" srcOrd="0" destOrd="0" presId="urn:microsoft.com/office/officeart/2005/8/layout/hProcess9"/>
    <dgm:cxn modelId="{DC77E554-41D1-49CF-89F0-94F54C1F3C2A}" type="presOf" srcId="{863FB057-4CE8-45E5-8504-98F7DC02656E}" destId="{93B8720A-D9C1-4985-B0EB-7AD37229275F}" srcOrd="0" destOrd="0" presId="urn:microsoft.com/office/officeart/2005/8/layout/hProcess9"/>
    <dgm:cxn modelId="{35A60A1E-6E4A-4E4E-A3EE-0A8C5ED7DFB3}" srcId="{863FB057-4CE8-45E5-8504-98F7DC02656E}" destId="{DDC753CC-079A-43A5-91E8-B241EAEACAAC}" srcOrd="2" destOrd="0" parTransId="{3A81190B-FFE3-41DF-8458-4136BFC84D26}" sibTransId="{B069E6A5-728A-4277-90ED-5F9B1DD1F448}"/>
    <dgm:cxn modelId="{51B70FAB-C8D2-4B5F-8F4C-EB8E252D1ECB}" type="presParOf" srcId="{93B8720A-D9C1-4985-B0EB-7AD37229275F}" destId="{B57D0A7A-B48E-40D6-B4F9-8F2562EECAF4}" srcOrd="0" destOrd="0" presId="urn:microsoft.com/office/officeart/2005/8/layout/hProcess9"/>
    <dgm:cxn modelId="{4FEE9FD3-738E-4BEA-94F2-60C6BD248B79}" type="presParOf" srcId="{93B8720A-D9C1-4985-B0EB-7AD37229275F}" destId="{44C6FC7F-DCF5-47D3-B832-61EE3E6DB4D0}" srcOrd="1" destOrd="0" presId="urn:microsoft.com/office/officeart/2005/8/layout/hProcess9"/>
    <dgm:cxn modelId="{4E53C1FD-319E-4536-9BC2-C941268B60D7}" type="presParOf" srcId="{44C6FC7F-DCF5-47D3-B832-61EE3E6DB4D0}" destId="{16E36906-ED25-4E08-90E5-587C4D934EE7}" srcOrd="0" destOrd="0" presId="urn:microsoft.com/office/officeart/2005/8/layout/hProcess9"/>
    <dgm:cxn modelId="{CA24EBB0-3AF7-49F0-B69B-D32687CCAFE3}" type="presParOf" srcId="{44C6FC7F-DCF5-47D3-B832-61EE3E6DB4D0}" destId="{1869F2FF-AA79-4AB4-BE13-D8FD5FAB9399}" srcOrd="1" destOrd="0" presId="urn:microsoft.com/office/officeart/2005/8/layout/hProcess9"/>
    <dgm:cxn modelId="{E895D0B5-E2BD-4C52-93E2-AA8233E2A5B0}" type="presParOf" srcId="{44C6FC7F-DCF5-47D3-B832-61EE3E6DB4D0}" destId="{CE2851F4-783C-424E-B7F5-316FA4B89567}" srcOrd="2" destOrd="0" presId="urn:microsoft.com/office/officeart/2005/8/layout/hProcess9"/>
    <dgm:cxn modelId="{FCA61E6E-D687-4F1E-9DD9-9F180115475D}" type="presParOf" srcId="{44C6FC7F-DCF5-47D3-B832-61EE3E6DB4D0}" destId="{62F25280-E589-4838-A2BC-135B66D33052}" srcOrd="3" destOrd="0" presId="urn:microsoft.com/office/officeart/2005/8/layout/hProcess9"/>
    <dgm:cxn modelId="{5F8CCF6C-10DC-4807-B1B2-8125F1E2E14A}" type="presParOf" srcId="{44C6FC7F-DCF5-47D3-B832-61EE3E6DB4D0}" destId="{14B42501-6675-43A9-BCF4-2A09E8D48E4C}" srcOrd="4" destOrd="0" presId="urn:microsoft.com/office/officeart/2005/8/layout/hProcess9"/>
    <dgm:cxn modelId="{08F2CF40-9DE0-4CC5-BA93-019B3B1277FA}" type="presParOf" srcId="{44C6FC7F-DCF5-47D3-B832-61EE3E6DB4D0}" destId="{00C0EF0D-1251-434F-B589-3B6D0EC456A8}" srcOrd="5" destOrd="0" presId="urn:microsoft.com/office/officeart/2005/8/layout/hProcess9"/>
    <dgm:cxn modelId="{FAD3207F-CF71-4D77-ABED-8DF373100B46}" type="presParOf" srcId="{44C6FC7F-DCF5-47D3-B832-61EE3E6DB4D0}" destId="{5938911B-0ACC-4C07-8BBD-ED3D8AFCA26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F7F7B7F-6071-4253-9E70-75E49BF027AB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k-SK"/>
        </a:p>
      </dgm:t>
    </dgm:pt>
    <dgm:pt modelId="{BF4C31DB-B908-49F1-89ED-2CA2B5949996}">
      <dgm:prSet phldrT="[Text]" custT="1"/>
      <dgm:spPr>
        <a:solidFill>
          <a:srgbClr val="FF6600"/>
        </a:solidFill>
      </dgm:spPr>
      <dgm:t>
        <a:bodyPr/>
        <a:lstStyle/>
        <a:p>
          <a:r>
            <a:rPr lang="sk-SK" sz="2400" dirty="0" smtClean="0"/>
            <a:t>Cyklus 1 (včasné vzdelávanie a predškolská výchova)  </a:t>
          </a:r>
          <a:endParaRPr lang="sk-SK" sz="2400" dirty="0"/>
        </a:p>
      </dgm:t>
    </dgm:pt>
    <dgm:pt modelId="{20723EFD-1D06-459F-8D9F-60B26C64BA68}" type="parTrans" cxnId="{80048AE9-DB82-469D-9A3F-1AF22195A2A7}">
      <dgm:prSet/>
      <dgm:spPr/>
      <dgm:t>
        <a:bodyPr/>
        <a:lstStyle/>
        <a:p>
          <a:endParaRPr lang="sk-SK"/>
        </a:p>
      </dgm:t>
    </dgm:pt>
    <dgm:pt modelId="{888A7B07-3828-4416-8BDF-D8B196192F25}" type="sibTrans" cxnId="{80048AE9-DB82-469D-9A3F-1AF22195A2A7}">
      <dgm:prSet/>
      <dgm:spPr/>
      <dgm:t>
        <a:bodyPr/>
        <a:lstStyle/>
        <a:p>
          <a:endParaRPr lang="sk-SK"/>
        </a:p>
      </dgm:t>
    </dgm:pt>
    <dgm:pt modelId="{94EFC5AF-6F6A-4083-B0D5-0B1DDB686C37}">
      <dgm:prSet phldrT="[Text]"/>
      <dgm:spPr/>
      <dgm:t>
        <a:bodyPr/>
        <a:lstStyle/>
        <a:p>
          <a:r>
            <a:rPr lang="sk-SK" dirty="0" smtClean="0"/>
            <a:t>3 – 5 </a:t>
          </a:r>
          <a:r>
            <a:rPr lang="sk-SK" smtClean="0"/>
            <a:t>ročné deti </a:t>
          </a:r>
          <a:endParaRPr lang="sk-SK" dirty="0"/>
        </a:p>
      </dgm:t>
    </dgm:pt>
    <dgm:pt modelId="{7FF06021-E050-492B-B379-4C72ABABFC9E}" type="parTrans" cxnId="{6B4EF595-EAF5-4094-8F11-76649BFCC4D4}">
      <dgm:prSet/>
      <dgm:spPr/>
      <dgm:t>
        <a:bodyPr/>
        <a:lstStyle/>
        <a:p>
          <a:endParaRPr lang="sk-SK"/>
        </a:p>
      </dgm:t>
    </dgm:pt>
    <dgm:pt modelId="{3D27E8B2-001A-4D52-87C8-E2025BDC01D7}" type="sibTrans" cxnId="{6B4EF595-EAF5-4094-8F11-76649BFCC4D4}">
      <dgm:prSet/>
      <dgm:spPr/>
      <dgm:t>
        <a:bodyPr/>
        <a:lstStyle/>
        <a:p>
          <a:endParaRPr lang="sk-SK"/>
        </a:p>
      </dgm:t>
    </dgm:pt>
    <dgm:pt modelId="{443D962C-5828-451F-AD1E-4BA76D5DA26C}">
      <dgm:prSet phldrT="[Text]"/>
      <dgm:spPr/>
      <dgm:t>
        <a:bodyPr/>
        <a:lstStyle/>
        <a:p>
          <a:r>
            <a:rPr lang="sk-SK" dirty="0" smtClean="0"/>
            <a:t>Prvý rok je nepovinný </a:t>
          </a:r>
          <a:endParaRPr lang="sk-SK" dirty="0"/>
        </a:p>
      </dgm:t>
    </dgm:pt>
    <dgm:pt modelId="{5870D264-7C5F-4852-9740-6A9100A25DD4}" type="parTrans" cxnId="{5C9F571A-E579-4FBE-A180-E8476BCF4B07}">
      <dgm:prSet/>
      <dgm:spPr/>
      <dgm:t>
        <a:bodyPr/>
        <a:lstStyle/>
        <a:p>
          <a:endParaRPr lang="sk-SK"/>
        </a:p>
      </dgm:t>
    </dgm:pt>
    <dgm:pt modelId="{1BF3DAB7-FBF1-4909-B755-255AF8015C7B}" type="sibTrans" cxnId="{5C9F571A-E579-4FBE-A180-E8476BCF4B07}">
      <dgm:prSet/>
      <dgm:spPr/>
      <dgm:t>
        <a:bodyPr/>
        <a:lstStyle/>
        <a:p>
          <a:endParaRPr lang="sk-SK"/>
        </a:p>
      </dgm:t>
    </dgm:pt>
    <dgm:pt modelId="{38A0FAF1-02F5-4199-8412-F4F38DCC785F}">
      <dgm:prSet phldrT="[Text]" custT="1"/>
      <dgm:spPr>
        <a:solidFill>
          <a:srgbClr val="FF6600"/>
        </a:solidFill>
      </dgm:spPr>
      <dgm:t>
        <a:bodyPr/>
        <a:lstStyle/>
        <a:p>
          <a:r>
            <a:rPr lang="sk-SK" sz="2400" dirty="0" smtClean="0"/>
            <a:t>Cyklus 2 </a:t>
          </a:r>
          <a:endParaRPr lang="sk-SK" sz="2400" dirty="0"/>
        </a:p>
      </dgm:t>
    </dgm:pt>
    <dgm:pt modelId="{B985F641-1456-4FC6-8CE7-7372BAF0490C}" type="parTrans" cxnId="{9387C276-B468-473E-8A70-9402E5FA3817}">
      <dgm:prSet/>
      <dgm:spPr/>
      <dgm:t>
        <a:bodyPr/>
        <a:lstStyle/>
        <a:p>
          <a:endParaRPr lang="sk-SK"/>
        </a:p>
      </dgm:t>
    </dgm:pt>
    <dgm:pt modelId="{55FFEEBA-E927-4794-9B08-77E58ABD93C3}" type="sibTrans" cxnId="{9387C276-B468-473E-8A70-9402E5FA3817}">
      <dgm:prSet/>
      <dgm:spPr/>
      <dgm:t>
        <a:bodyPr/>
        <a:lstStyle/>
        <a:p>
          <a:endParaRPr lang="sk-SK"/>
        </a:p>
      </dgm:t>
    </dgm:pt>
    <dgm:pt modelId="{8B53480C-2C6E-4D43-A5C0-8226807E0DD1}">
      <dgm:prSet phldrT="[Text]"/>
      <dgm:spPr/>
      <dgm:t>
        <a:bodyPr/>
        <a:lstStyle/>
        <a:p>
          <a:r>
            <a:rPr lang="sk-SK" dirty="0" smtClean="0"/>
            <a:t>6 – 7 ročné deti </a:t>
          </a:r>
          <a:endParaRPr lang="sk-SK" dirty="0"/>
        </a:p>
      </dgm:t>
    </dgm:pt>
    <dgm:pt modelId="{F17BD996-4874-4D7D-857F-1C1A9E1B359A}" type="parTrans" cxnId="{C1A19AC3-2371-4BCB-9761-EB005FA2C853}">
      <dgm:prSet/>
      <dgm:spPr/>
      <dgm:t>
        <a:bodyPr/>
        <a:lstStyle/>
        <a:p>
          <a:endParaRPr lang="sk-SK"/>
        </a:p>
      </dgm:t>
    </dgm:pt>
    <dgm:pt modelId="{EEC48325-4281-4C84-8ED3-235F53D19839}" type="sibTrans" cxnId="{C1A19AC3-2371-4BCB-9761-EB005FA2C853}">
      <dgm:prSet/>
      <dgm:spPr/>
      <dgm:t>
        <a:bodyPr/>
        <a:lstStyle/>
        <a:p>
          <a:endParaRPr lang="sk-SK"/>
        </a:p>
      </dgm:t>
    </dgm:pt>
    <dgm:pt modelId="{4B3BDC9D-B89D-45CB-9B98-4C1F98CB965E}">
      <dgm:prSet phldrT="[Text]" custT="1"/>
      <dgm:spPr>
        <a:solidFill>
          <a:srgbClr val="FF6600"/>
        </a:solidFill>
      </dgm:spPr>
      <dgm:t>
        <a:bodyPr/>
        <a:lstStyle/>
        <a:p>
          <a:r>
            <a:rPr lang="sk-SK" sz="2400" dirty="0" smtClean="0"/>
            <a:t>Cyklus 3 </a:t>
          </a:r>
          <a:endParaRPr lang="sk-SK" sz="2400" dirty="0"/>
        </a:p>
      </dgm:t>
    </dgm:pt>
    <dgm:pt modelId="{CD5B976B-2640-44D2-A07A-03003275B62F}" type="parTrans" cxnId="{7E6DDFF6-C66B-4229-9D8A-7F18A71F617A}">
      <dgm:prSet/>
      <dgm:spPr/>
      <dgm:t>
        <a:bodyPr/>
        <a:lstStyle/>
        <a:p>
          <a:endParaRPr lang="sk-SK"/>
        </a:p>
      </dgm:t>
    </dgm:pt>
    <dgm:pt modelId="{3E2B51D3-1B34-424A-A806-92C0E0055775}" type="sibTrans" cxnId="{7E6DDFF6-C66B-4229-9D8A-7F18A71F617A}">
      <dgm:prSet/>
      <dgm:spPr/>
      <dgm:t>
        <a:bodyPr/>
        <a:lstStyle/>
        <a:p>
          <a:endParaRPr lang="sk-SK"/>
        </a:p>
      </dgm:t>
    </dgm:pt>
    <dgm:pt modelId="{352A4A07-BA93-497A-9EE5-04B54DAEEC39}">
      <dgm:prSet phldrT="[Text]"/>
      <dgm:spPr/>
      <dgm:t>
        <a:bodyPr/>
        <a:lstStyle/>
        <a:p>
          <a:r>
            <a:rPr lang="sk-SK" dirty="0" smtClean="0"/>
            <a:t>8 – 9 ročné deti </a:t>
          </a:r>
          <a:endParaRPr lang="sk-SK" dirty="0"/>
        </a:p>
      </dgm:t>
    </dgm:pt>
    <dgm:pt modelId="{8ED28B3C-4D64-4DA2-8234-446902CE9065}" type="parTrans" cxnId="{0D545D27-741D-41B0-9D84-4E364C5DF785}">
      <dgm:prSet/>
      <dgm:spPr/>
      <dgm:t>
        <a:bodyPr/>
        <a:lstStyle/>
        <a:p>
          <a:endParaRPr lang="sk-SK"/>
        </a:p>
      </dgm:t>
    </dgm:pt>
    <dgm:pt modelId="{45AE6208-3454-4E84-A8C0-0FDD3A4E5DA8}" type="sibTrans" cxnId="{0D545D27-741D-41B0-9D84-4E364C5DF785}">
      <dgm:prSet/>
      <dgm:spPr/>
      <dgm:t>
        <a:bodyPr/>
        <a:lstStyle/>
        <a:p>
          <a:endParaRPr lang="sk-SK"/>
        </a:p>
      </dgm:t>
    </dgm:pt>
    <dgm:pt modelId="{CD3B01F5-C302-415C-98F6-9FE4E60FFA00}">
      <dgm:prSet phldrT="[Text]" custT="1"/>
      <dgm:spPr>
        <a:solidFill>
          <a:srgbClr val="FF6600"/>
        </a:solidFill>
      </dgm:spPr>
      <dgm:t>
        <a:bodyPr/>
        <a:lstStyle/>
        <a:p>
          <a:r>
            <a:rPr lang="sk-SK" sz="2400" dirty="0" smtClean="0"/>
            <a:t>Cyklus 4</a:t>
          </a:r>
        </a:p>
      </dgm:t>
    </dgm:pt>
    <dgm:pt modelId="{3515CAB9-FB0F-4D2E-882C-0A04527184F4}" type="parTrans" cxnId="{D767ADA9-8A91-45EF-8533-5B3E271AA110}">
      <dgm:prSet/>
      <dgm:spPr/>
      <dgm:t>
        <a:bodyPr/>
        <a:lstStyle/>
        <a:p>
          <a:endParaRPr lang="sk-SK"/>
        </a:p>
      </dgm:t>
    </dgm:pt>
    <dgm:pt modelId="{9F4FA8DF-6D1C-436A-989B-1C6DEFA5986A}" type="sibTrans" cxnId="{D767ADA9-8A91-45EF-8533-5B3E271AA110}">
      <dgm:prSet/>
      <dgm:spPr/>
      <dgm:t>
        <a:bodyPr/>
        <a:lstStyle/>
        <a:p>
          <a:endParaRPr lang="sk-SK"/>
        </a:p>
      </dgm:t>
    </dgm:pt>
    <dgm:pt modelId="{53F61994-C269-4995-83F6-F40DBE0F1ACF}">
      <dgm:prSet phldrT="[Text]"/>
      <dgm:spPr/>
      <dgm:t>
        <a:bodyPr/>
        <a:lstStyle/>
        <a:p>
          <a:r>
            <a:rPr lang="sk-SK" dirty="0" smtClean="0"/>
            <a:t>10</a:t>
          </a:r>
          <a:r>
            <a:rPr lang="sk-SK" baseline="0" dirty="0" smtClean="0"/>
            <a:t> – 11 ročné deti </a:t>
          </a:r>
          <a:endParaRPr lang="sk-SK" dirty="0"/>
        </a:p>
      </dgm:t>
    </dgm:pt>
    <dgm:pt modelId="{8E3B574C-68AB-4204-9B08-9C70CE64831D}" type="parTrans" cxnId="{D621EE59-E800-4F3A-A94F-D4CE28EB4FBD}">
      <dgm:prSet/>
      <dgm:spPr/>
      <dgm:t>
        <a:bodyPr/>
        <a:lstStyle/>
        <a:p>
          <a:endParaRPr lang="sk-SK"/>
        </a:p>
      </dgm:t>
    </dgm:pt>
    <dgm:pt modelId="{EB4716BD-17D1-4F44-B610-5F46EE5DB55D}" type="sibTrans" cxnId="{D621EE59-E800-4F3A-A94F-D4CE28EB4FBD}">
      <dgm:prSet/>
      <dgm:spPr/>
      <dgm:t>
        <a:bodyPr/>
        <a:lstStyle/>
        <a:p>
          <a:endParaRPr lang="sk-SK"/>
        </a:p>
      </dgm:t>
    </dgm:pt>
    <dgm:pt modelId="{B494588E-A347-490F-B8F2-D62BFDE07AA2}" type="pres">
      <dgm:prSet presAssocID="{4F7F7B7F-6071-4253-9E70-75E49BF027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85F55424-E87F-4DD0-8C32-EFA551A5FDAA}" type="pres">
      <dgm:prSet presAssocID="{CD3B01F5-C302-415C-98F6-9FE4E60FFA00}" presName="boxAndChildren" presStyleCnt="0"/>
      <dgm:spPr/>
    </dgm:pt>
    <dgm:pt modelId="{7A469507-8777-4678-9592-AFD04C99DFF7}" type="pres">
      <dgm:prSet presAssocID="{CD3B01F5-C302-415C-98F6-9FE4E60FFA00}" presName="parentTextBox" presStyleLbl="node1" presStyleIdx="0" presStyleCnt="4"/>
      <dgm:spPr/>
      <dgm:t>
        <a:bodyPr/>
        <a:lstStyle/>
        <a:p>
          <a:endParaRPr lang="sk-SK"/>
        </a:p>
      </dgm:t>
    </dgm:pt>
    <dgm:pt modelId="{45226347-C6D9-4693-8DAB-46E1B6C845F0}" type="pres">
      <dgm:prSet presAssocID="{CD3B01F5-C302-415C-98F6-9FE4E60FFA00}" presName="entireBox" presStyleLbl="node1" presStyleIdx="0" presStyleCnt="4" custLinFactNeighborX="-732"/>
      <dgm:spPr/>
      <dgm:t>
        <a:bodyPr/>
        <a:lstStyle/>
        <a:p>
          <a:endParaRPr lang="sk-SK"/>
        </a:p>
      </dgm:t>
    </dgm:pt>
    <dgm:pt modelId="{A2B59F7E-CF8A-4D47-AC41-2268D20E2060}" type="pres">
      <dgm:prSet presAssocID="{CD3B01F5-C302-415C-98F6-9FE4E60FFA00}" presName="descendantBox" presStyleCnt="0"/>
      <dgm:spPr/>
    </dgm:pt>
    <dgm:pt modelId="{D4B17D18-7083-4AE6-9168-42F2602FFF7C}" type="pres">
      <dgm:prSet presAssocID="{53F61994-C269-4995-83F6-F40DBE0F1ACF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A676E5C-59F8-401E-905F-FFF7C5F9453A}" type="pres">
      <dgm:prSet presAssocID="{3E2B51D3-1B34-424A-A806-92C0E0055775}" presName="sp" presStyleCnt="0"/>
      <dgm:spPr/>
    </dgm:pt>
    <dgm:pt modelId="{E481F248-025D-41E2-A7CD-18650B67AB45}" type="pres">
      <dgm:prSet presAssocID="{4B3BDC9D-B89D-45CB-9B98-4C1F98CB965E}" presName="arrowAndChildren" presStyleCnt="0"/>
      <dgm:spPr/>
    </dgm:pt>
    <dgm:pt modelId="{9367CA92-40B6-4446-8E69-881B8A24E0E8}" type="pres">
      <dgm:prSet presAssocID="{4B3BDC9D-B89D-45CB-9B98-4C1F98CB965E}" presName="parentTextArrow" presStyleLbl="node1" presStyleIdx="0" presStyleCnt="4"/>
      <dgm:spPr/>
      <dgm:t>
        <a:bodyPr/>
        <a:lstStyle/>
        <a:p>
          <a:endParaRPr lang="sk-SK"/>
        </a:p>
      </dgm:t>
    </dgm:pt>
    <dgm:pt modelId="{B348283D-5C28-4CB5-BA46-2228273189FA}" type="pres">
      <dgm:prSet presAssocID="{4B3BDC9D-B89D-45CB-9B98-4C1F98CB965E}" presName="arrow" presStyleLbl="node1" presStyleIdx="1" presStyleCnt="4" custLinFactNeighborX="-122" custLinFactNeighborY="986"/>
      <dgm:spPr/>
      <dgm:t>
        <a:bodyPr/>
        <a:lstStyle/>
        <a:p>
          <a:endParaRPr lang="sk-SK"/>
        </a:p>
      </dgm:t>
    </dgm:pt>
    <dgm:pt modelId="{E6399C80-1F94-4D83-87C8-A3D082E39CC7}" type="pres">
      <dgm:prSet presAssocID="{4B3BDC9D-B89D-45CB-9B98-4C1F98CB965E}" presName="descendantArrow" presStyleCnt="0"/>
      <dgm:spPr/>
    </dgm:pt>
    <dgm:pt modelId="{B00D6A54-0A5D-4582-B221-ACD6D4BA501B}" type="pres">
      <dgm:prSet presAssocID="{352A4A07-BA93-497A-9EE5-04B54DAEEC39}" presName="childTextArrow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7645907-469B-4006-A7F1-0E2A600E2BEC}" type="pres">
      <dgm:prSet presAssocID="{55FFEEBA-E927-4794-9B08-77E58ABD93C3}" presName="sp" presStyleCnt="0"/>
      <dgm:spPr/>
    </dgm:pt>
    <dgm:pt modelId="{8CE120A3-0B52-4597-9489-CFCF2FA4328E}" type="pres">
      <dgm:prSet presAssocID="{38A0FAF1-02F5-4199-8412-F4F38DCC785F}" presName="arrowAndChildren" presStyleCnt="0"/>
      <dgm:spPr/>
    </dgm:pt>
    <dgm:pt modelId="{41F47DA6-264C-47E8-AD5B-0FFEE44FBBFB}" type="pres">
      <dgm:prSet presAssocID="{38A0FAF1-02F5-4199-8412-F4F38DCC785F}" presName="parentTextArrow" presStyleLbl="node1" presStyleIdx="1" presStyleCnt="4"/>
      <dgm:spPr/>
      <dgm:t>
        <a:bodyPr/>
        <a:lstStyle/>
        <a:p>
          <a:endParaRPr lang="sk-SK"/>
        </a:p>
      </dgm:t>
    </dgm:pt>
    <dgm:pt modelId="{A8E63B30-6209-4955-A669-8D14AEF53AAC}" type="pres">
      <dgm:prSet presAssocID="{38A0FAF1-02F5-4199-8412-F4F38DCC785F}" presName="arrow" presStyleLbl="node1" presStyleIdx="2" presStyleCnt="4"/>
      <dgm:spPr/>
      <dgm:t>
        <a:bodyPr/>
        <a:lstStyle/>
        <a:p>
          <a:endParaRPr lang="sk-SK"/>
        </a:p>
      </dgm:t>
    </dgm:pt>
    <dgm:pt modelId="{8F0BDA8A-E5B4-495E-B113-C780D24779D2}" type="pres">
      <dgm:prSet presAssocID="{38A0FAF1-02F5-4199-8412-F4F38DCC785F}" presName="descendantArrow" presStyleCnt="0"/>
      <dgm:spPr/>
    </dgm:pt>
    <dgm:pt modelId="{C2866ABD-03A3-47CC-9B9D-3BC31ECDA7FE}" type="pres">
      <dgm:prSet presAssocID="{8B53480C-2C6E-4D43-A5C0-8226807E0DD1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6C3DFB2-7FC7-4370-B6A8-C212B4009E14}" type="pres">
      <dgm:prSet presAssocID="{888A7B07-3828-4416-8BDF-D8B196192F25}" presName="sp" presStyleCnt="0"/>
      <dgm:spPr/>
    </dgm:pt>
    <dgm:pt modelId="{775332F9-603B-4399-950B-511265728EC3}" type="pres">
      <dgm:prSet presAssocID="{BF4C31DB-B908-49F1-89ED-2CA2B5949996}" presName="arrowAndChildren" presStyleCnt="0"/>
      <dgm:spPr/>
    </dgm:pt>
    <dgm:pt modelId="{69AEB9CD-8ABE-4F8E-95CE-5F26BD898A70}" type="pres">
      <dgm:prSet presAssocID="{BF4C31DB-B908-49F1-89ED-2CA2B5949996}" presName="parentTextArrow" presStyleLbl="node1" presStyleIdx="2" presStyleCnt="4"/>
      <dgm:spPr/>
      <dgm:t>
        <a:bodyPr/>
        <a:lstStyle/>
        <a:p>
          <a:endParaRPr lang="sk-SK"/>
        </a:p>
      </dgm:t>
    </dgm:pt>
    <dgm:pt modelId="{8F06CF37-E866-47C2-8352-D9953326D632}" type="pres">
      <dgm:prSet presAssocID="{BF4C31DB-B908-49F1-89ED-2CA2B5949996}" presName="arrow" presStyleLbl="node1" presStyleIdx="3" presStyleCnt="4" custLinFactNeighborY="-123"/>
      <dgm:spPr/>
      <dgm:t>
        <a:bodyPr/>
        <a:lstStyle/>
        <a:p>
          <a:endParaRPr lang="sk-SK"/>
        </a:p>
      </dgm:t>
    </dgm:pt>
    <dgm:pt modelId="{8F39A21F-7A93-4A66-AA06-01B261AC398D}" type="pres">
      <dgm:prSet presAssocID="{BF4C31DB-B908-49F1-89ED-2CA2B5949996}" presName="descendantArrow" presStyleCnt="0"/>
      <dgm:spPr/>
    </dgm:pt>
    <dgm:pt modelId="{2F48F7EE-B3BB-404F-AF15-F2F3D97C313A}" type="pres">
      <dgm:prSet presAssocID="{94EFC5AF-6F6A-4083-B0D5-0B1DDB686C37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5CD2346-D024-47B7-B509-D1F1AB44C653}" type="pres">
      <dgm:prSet presAssocID="{443D962C-5828-451F-AD1E-4BA76D5DA26C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9387C276-B468-473E-8A70-9402E5FA3817}" srcId="{4F7F7B7F-6071-4253-9E70-75E49BF027AB}" destId="{38A0FAF1-02F5-4199-8412-F4F38DCC785F}" srcOrd="1" destOrd="0" parTransId="{B985F641-1456-4FC6-8CE7-7372BAF0490C}" sibTransId="{55FFEEBA-E927-4794-9B08-77E58ABD93C3}"/>
    <dgm:cxn modelId="{C1A19AC3-2371-4BCB-9761-EB005FA2C853}" srcId="{38A0FAF1-02F5-4199-8412-F4F38DCC785F}" destId="{8B53480C-2C6E-4D43-A5C0-8226807E0DD1}" srcOrd="0" destOrd="0" parTransId="{F17BD996-4874-4D7D-857F-1C1A9E1B359A}" sibTransId="{EEC48325-4281-4C84-8ED3-235F53D19839}"/>
    <dgm:cxn modelId="{CACFC351-26F4-46AA-8B8C-B3DEA66FCDA9}" type="presOf" srcId="{4B3BDC9D-B89D-45CB-9B98-4C1F98CB965E}" destId="{B348283D-5C28-4CB5-BA46-2228273189FA}" srcOrd="1" destOrd="0" presId="urn:microsoft.com/office/officeart/2005/8/layout/process4"/>
    <dgm:cxn modelId="{BE0AA2AA-AF03-4424-955C-FEBED93E2C5C}" type="presOf" srcId="{BF4C31DB-B908-49F1-89ED-2CA2B5949996}" destId="{8F06CF37-E866-47C2-8352-D9953326D632}" srcOrd="1" destOrd="0" presId="urn:microsoft.com/office/officeart/2005/8/layout/process4"/>
    <dgm:cxn modelId="{1FD0996D-4EF3-4604-AD38-F05C2F7102ED}" type="presOf" srcId="{8B53480C-2C6E-4D43-A5C0-8226807E0DD1}" destId="{C2866ABD-03A3-47CC-9B9D-3BC31ECDA7FE}" srcOrd="0" destOrd="0" presId="urn:microsoft.com/office/officeart/2005/8/layout/process4"/>
    <dgm:cxn modelId="{933D120C-2E01-42EB-ABFE-678D2388EA37}" type="presOf" srcId="{4B3BDC9D-B89D-45CB-9B98-4C1F98CB965E}" destId="{9367CA92-40B6-4446-8E69-881B8A24E0E8}" srcOrd="0" destOrd="0" presId="urn:microsoft.com/office/officeart/2005/8/layout/process4"/>
    <dgm:cxn modelId="{D621EE59-E800-4F3A-A94F-D4CE28EB4FBD}" srcId="{CD3B01F5-C302-415C-98F6-9FE4E60FFA00}" destId="{53F61994-C269-4995-83F6-F40DBE0F1ACF}" srcOrd="0" destOrd="0" parTransId="{8E3B574C-68AB-4204-9B08-9C70CE64831D}" sibTransId="{EB4716BD-17D1-4F44-B610-5F46EE5DB55D}"/>
    <dgm:cxn modelId="{6B4EF595-EAF5-4094-8F11-76649BFCC4D4}" srcId="{BF4C31DB-B908-49F1-89ED-2CA2B5949996}" destId="{94EFC5AF-6F6A-4083-B0D5-0B1DDB686C37}" srcOrd="0" destOrd="0" parTransId="{7FF06021-E050-492B-B379-4C72ABABFC9E}" sibTransId="{3D27E8B2-001A-4D52-87C8-E2025BDC01D7}"/>
    <dgm:cxn modelId="{D767ADA9-8A91-45EF-8533-5B3E271AA110}" srcId="{4F7F7B7F-6071-4253-9E70-75E49BF027AB}" destId="{CD3B01F5-C302-415C-98F6-9FE4E60FFA00}" srcOrd="3" destOrd="0" parTransId="{3515CAB9-FB0F-4D2E-882C-0A04527184F4}" sibTransId="{9F4FA8DF-6D1C-436A-989B-1C6DEFA5986A}"/>
    <dgm:cxn modelId="{018E6433-ADE1-42C9-8671-D05F5A455D82}" type="presOf" srcId="{4F7F7B7F-6071-4253-9E70-75E49BF027AB}" destId="{B494588E-A347-490F-B8F2-D62BFDE07AA2}" srcOrd="0" destOrd="0" presId="urn:microsoft.com/office/officeart/2005/8/layout/process4"/>
    <dgm:cxn modelId="{0D545D27-741D-41B0-9D84-4E364C5DF785}" srcId="{4B3BDC9D-B89D-45CB-9B98-4C1F98CB965E}" destId="{352A4A07-BA93-497A-9EE5-04B54DAEEC39}" srcOrd="0" destOrd="0" parTransId="{8ED28B3C-4D64-4DA2-8234-446902CE9065}" sibTransId="{45AE6208-3454-4E84-A8C0-0FDD3A4E5DA8}"/>
    <dgm:cxn modelId="{7E6DDFF6-C66B-4229-9D8A-7F18A71F617A}" srcId="{4F7F7B7F-6071-4253-9E70-75E49BF027AB}" destId="{4B3BDC9D-B89D-45CB-9B98-4C1F98CB965E}" srcOrd="2" destOrd="0" parTransId="{CD5B976B-2640-44D2-A07A-03003275B62F}" sibTransId="{3E2B51D3-1B34-424A-A806-92C0E0055775}"/>
    <dgm:cxn modelId="{736151F9-C147-4ACF-8918-57146E6995D1}" type="presOf" srcId="{CD3B01F5-C302-415C-98F6-9FE4E60FFA00}" destId="{45226347-C6D9-4693-8DAB-46E1B6C845F0}" srcOrd="1" destOrd="0" presId="urn:microsoft.com/office/officeart/2005/8/layout/process4"/>
    <dgm:cxn modelId="{5C9F571A-E579-4FBE-A180-E8476BCF4B07}" srcId="{BF4C31DB-B908-49F1-89ED-2CA2B5949996}" destId="{443D962C-5828-451F-AD1E-4BA76D5DA26C}" srcOrd="1" destOrd="0" parTransId="{5870D264-7C5F-4852-9740-6A9100A25DD4}" sibTransId="{1BF3DAB7-FBF1-4909-B755-255AF8015C7B}"/>
    <dgm:cxn modelId="{D8180DA3-B35D-43D6-8CDD-98CB806A95BC}" type="presOf" srcId="{CD3B01F5-C302-415C-98F6-9FE4E60FFA00}" destId="{7A469507-8777-4678-9592-AFD04C99DFF7}" srcOrd="0" destOrd="0" presId="urn:microsoft.com/office/officeart/2005/8/layout/process4"/>
    <dgm:cxn modelId="{317A7042-CD13-4567-AB11-5D9AA030B783}" type="presOf" srcId="{38A0FAF1-02F5-4199-8412-F4F38DCC785F}" destId="{41F47DA6-264C-47E8-AD5B-0FFEE44FBBFB}" srcOrd="0" destOrd="0" presId="urn:microsoft.com/office/officeart/2005/8/layout/process4"/>
    <dgm:cxn modelId="{3D75E311-5568-4E35-ACB8-14025A248BA1}" type="presOf" srcId="{38A0FAF1-02F5-4199-8412-F4F38DCC785F}" destId="{A8E63B30-6209-4955-A669-8D14AEF53AAC}" srcOrd="1" destOrd="0" presId="urn:microsoft.com/office/officeart/2005/8/layout/process4"/>
    <dgm:cxn modelId="{846BF3D1-9288-412F-996E-78E8EF8C0403}" type="presOf" srcId="{443D962C-5828-451F-AD1E-4BA76D5DA26C}" destId="{35CD2346-D024-47B7-B509-D1F1AB44C653}" srcOrd="0" destOrd="0" presId="urn:microsoft.com/office/officeart/2005/8/layout/process4"/>
    <dgm:cxn modelId="{507B34B7-50B9-4235-B324-A06EFBA0976A}" type="presOf" srcId="{BF4C31DB-B908-49F1-89ED-2CA2B5949996}" destId="{69AEB9CD-8ABE-4F8E-95CE-5F26BD898A70}" srcOrd="0" destOrd="0" presId="urn:microsoft.com/office/officeart/2005/8/layout/process4"/>
    <dgm:cxn modelId="{6FF9D8CD-A743-44B1-856D-B27D66CA2DF9}" type="presOf" srcId="{94EFC5AF-6F6A-4083-B0D5-0B1DDB686C37}" destId="{2F48F7EE-B3BB-404F-AF15-F2F3D97C313A}" srcOrd="0" destOrd="0" presId="urn:microsoft.com/office/officeart/2005/8/layout/process4"/>
    <dgm:cxn modelId="{80048AE9-DB82-469D-9A3F-1AF22195A2A7}" srcId="{4F7F7B7F-6071-4253-9E70-75E49BF027AB}" destId="{BF4C31DB-B908-49F1-89ED-2CA2B5949996}" srcOrd="0" destOrd="0" parTransId="{20723EFD-1D06-459F-8D9F-60B26C64BA68}" sibTransId="{888A7B07-3828-4416-8BDF-D8B196192F25}"/>
    <dgm:cxn modelId="{5935EE66-C446-460C-9031-AE21D0696CDD}" type="presOf" srcId="{53F61994-C269-4995-83F6-F40DBE0F1ACF}" destId="{D4B17D18-7083-4AE6-9168-42F2602FFF7C}" srcOrd="0" destOrd="0" presId="urn:microsoft.com/office/officeart/2005/8/layout/process4"/>
    <dgm:cxn modelId="{BB58FC6E-14F1-4AC4-8E40-909101CFB97F}" type="presOf" srcId="{352A4A07-BA93-497A-9EE5-04B54DAEEC39}" destId="{B00D6A54-0A5D-4582-B221-ACD6D4BA501B}" srcOrd="0" destOrd="0" presId="urn:microsoft.com/office/officeart/2005/8/layout/process4"/>
    <dgm:cxn modelId="{3879075A-3F90-4655-82D8-10481712D9AB}" type="presParOf" srcId="{B494588E-A347-490F-B8F2-D62BFDE07AA2}" destId="{85F55424-E87F-4DD0-8C32-EFA551A5FDAA}" srcOrd="0" destOrd="0" presId="urn:microsoft.com/office/officeart/2005/8/layout/process4"/>
    <dgm:cxn modelId="{99998268-BB70-490D-8581-FC9602AD0757}" type="presParOf" srcId="{85F55424-E87F-4DD0-8C32-EFA551A5FDAA}" destId="{7A469507-8777-4678-9592-AFD04C99DFF7}" srcOrd="0" destOrd="0" presId="urn:microsoft.com/office/officeart/2005/8/layout/process4"/>
    <dgm:cxn modelId="{2B772116-AB52-4BDC-A078-3B0A4D43C1EB}" type="presParOf" srcId="{85F55424-E87F-4DD0-8C32-EFA551A5FDAA}" destId="{45226347-C6D9-4693-8DAB-46E1B6C845F0}" srcOrd="1" destOrd="0" presId="urn:microsoft.com/office/officeart/2005/8/layout/process4"/>
    <dgm:cxn modelId="{9EC7F2D6-621F-4A71-9080-041C996871DA}" type="presParOf" srcId="{85F55424-E87F-4DD0-8C32-EFA551A5FDAA}" destId="{A2B59F7E-CF8A-4D47-AC41-2268D20E2060}" srcOrd="2" destOrd="0" presId="urn:microsoft.com/office/officeart/2005/8/layout/process4"/>
    <dgm:cxn modelId="{1267F8E1-8466-42C2-A042-E91050FAB425}" type="presParOf" srcId="{A2B59F7E-CF8A-4D47-AC41-2268D20E2060}" destId="{D4B17D18-7083-4AE6-9168-42F2602FFF7C}" srcOrd="0" destOrd="0" presId="urn:microsoft.com/office/officeart/2005/8/layout/process4"/>
    <dgm:cxn modelId="{F324F52C-8E39-4173-B0F4-4D3E3721945A}" type="presParOf" srcId="{B494588E-A347-490F-B8F2-D62BFDE07AA2}" destId="{9A676E5C-59F8-401E-905F-FFF7C5F9453A}" srcOrd="1" destOrd="0" presId="urn:microsoft.com/office/officeart/2005/8/layout/process4"/>
    <dgm:cxn modelId="{2E6F868A-8A91-4A19-8E02-132E5E7F3361}" type="presParOf" srcId="{B494588E-A347-490F-B8F2-D62BFDE07AA2}" destId="{E481F248-025D-41E2-A7CD-18650B67AB45}" srcOrd="2" destOrd="0" presId="urn:microsoft.com/office/officeart/2005/8/layout/process4"/>
    <dgm:cxn modelId="{286AF0FB-D609-4298-B1BB-F74759B6B465}" type="presParOf" srcId="{E481F248-025D-41E2-A7CD-18650B67AB45}" destId="{9367CA92-40B6-4446-8E69-881B8A24E0E8}" srcOrd="0" destOrd="0" presId="urn:microsoft.com/office/officeart/2005/8/layout/process4"/>
    <dgm:cxn modelId="{3EB3EAE4-770D-40A3-9FA2-8699A76022E7}" type="presParOf" srcId="{E481F248-025D-41E2-A7CD-18650B67AB45}" destId="{B348283D-5C28-4CB5-BA46-2228273189FA}" srcOrd="1" destOrd="0" presId="urn:microsoft.com/office/officeart/2005/8/layout/process4"/>
    <dgm:cxn modelId="{4647708C-D108-414C-94DF-FBE85A0E203B}" type="presParOf" srcId="{E481F248-025D-41E2-A7CD-18650B67AB45}" destId="{E6399C80-1F94-4D83-87C8-A3D082E39CC7}" srcOrd="2" destOrd="0" presId="urn:microsoft.com/office/officeart/2005/8/layout/process4"/>
    <dgm:cxn modelId="{2F72F6AE-E787-4F35-B776-21C9BB352827}" type="presParOf" srcId="{E6399C80-1F94-4D83-87C8-A3D082E39CC7}" destId="{B00D6A54-0A5D-4582-B221-ACD6D4BA501B}" srcOrd="0" destOrd="0" presId="urn:microsoft.com/office/officeart/2005/8/layout/process4"/>
    <dgm:cxn modelId="{F8391DD7-EB54-44C5-AAAF-EE066AD0006E}" type="presParOf" srcId="{B494588E-A347-490F-B8F2-D62BFDE07AA2}" destId="{E7645907-469B-4006-A7F1-0E2A600E2BEC}" srcOrd="3" destOrd="0" presId="urn:microsoft.com/office/officeart/2005/8/layout/process4"/>
    <dgm:cxn modelId="{F57835ED-0A53-4035-B818-122D7D91613B}" type="presParOf" srcId="{B494588E-A347-490F-B8F2-D62BFDE07AA2}" destId="{8CE120A3-0B52-4597-9489-CFCF2FA4328E}" srcOrd="4" destOrd="0" presId="urn:microsoft.com/office/officeart/2005/8/layout/process4"/>
    <dgm:cxn modelId="{5508A225-BDD9-4197-9A41-4123A7C11FB0}" type="presParOf" srcId="{8CE120A3-0B52-4597-9489-CFCF2FA4328E}" destId="{41F47DA6-264C-47E8-AD5B-0FFEE44FBBFB}" srcOrd="0" destOrd="0" presId="urn:microsoft.com/office/officeart/2005/8/layout/process4"/>
    <dgm:cxn modelId="{9F6BC394-DCD8-42F4-B2E8-B032D426E605}" type="presParOf" srcId="{8CE120A3-0B52-4597-9489-CFCF2FA4328E}" destId="{A8E63B30-6209-4955-A669-8D14AEF53AAC}" srcOrd="1" destOrd="0" presId="urn:microsoft.com/office/officeart/2005/8/layout/process4"/>
    <dgm:cxn modelId="{4A2A749C-33E6-45A6-9A09-34C2B12235EB}" type="presParOf" srcId="{8CE120A3-0B52-4597-9489-CFCF2FA4328E}" destId="{8F0BDA8A-E5B4-495E-B113-C780D24779D2}" srcOrd="2" destOrd="0" presId="urn:microsoft.com/office/officeart/2005/8/layout/process4"/>
    <dgm:cxn modelId="{7206AF9A-8A39-46A4-B5FF-52443BF405A0}" type="presParOf" srcId="{8F0BDA8A-E5B4-495E-B113-C780D24779D2}" destId="{C2866ABD-03A3-47CC-9B9D-3BC31ECDA7FE}" srcOrd="0" destOrd="0" presId="urn:microsoft.com/office/officeart/2005/8/layout/process4"/>
    <dgm:cxn modelId="{522CF506-D7D8-456A-BBAA-943BB0E56882}" type="presParOf" srcId="{B494588E-A347-490F-B8F2-D62BFDE07AA2}" destId="{76C3DFB2-7FC7-4370-B6A8-C212B4009E14}" srcOrd="5" destOrd="0" presId="urn:microsoft.com/office/officeart/2005/8/layout/process4"/>
    <dgm:cxn modelId="{283B70BE-2E5A-470A-AF5C-5BB0D8789329}" type="presParOf" srcId="{B494588E-A347-490F-B8F2-D62BFDE07AA2}" destId="{775332F9-603B-4399-950B-511265728EC3}" srcOrd="6" destOrd="0" presId="urn:microsoft.com/office/officeart/2005/8/layout/process4"/>
    <dgm:cxn modelId="{47DAECD2-D871-4E47-A32E-2DD1463FC330}" type="presParOf" srcId="{775332F9-603B-4399-950B-511265728EC3}" destId="{69AEB9CD-8ABE-4F8E-95CE-5F26BD898A70}" srcOrd="0" destOrd="0" presId="urn:microsoft.com/office/officeart/2005/8/layout/process4"/>
    <dgm:cxn modelId="{CF0DBD5B-09DF-457C-9C37-3E1408CE9092}" type="presParOf" srcId="{775332F9-603B-4399-950B-511265728EC3}" destId="{8F06CF37-E866-47C2-8352-D9953326D632}" srcOrd="1" destOrd="0" presId="urn:microsoft.com/office/officeart/2005/8/layout/process4"/>
    <dgm:cxn modelId="{D2A82FC3-A98B-406C-8FE0-954165E58113}" type="presParOf" srcId="{775332F9-603B-4399-950B-511265728EC3}" destId="{8F39A21F-7A93-4A66-AA06-01B261AC398D}" srcOrd="2" destOrd="0" presId="urn:microsoft.com/office/officeart/2005/8/layout/process4"/>
    <dgm:cxn modelId="{C635A11E-A36F-4002-BE8D-36A42C799440}" type="presParOf" srcId="{8F39A21F-7A93-4A66-AA06-01B261AC398D}" destId="{2F48F7EE-B3BB-404F-AF15-F2F3D97C313A}" srcOrd="0" destOrd="0" presId="urn:microsoft.com/office/officeart/2005/8/layout/process4"/>
    <dgm:cxn modelId="{1A392D8B-0FEE-4316-A590-6299553D2353}" type="presParOf" srcId="{8F39A21F-7A93-4A66-AA06-01B261AC398D}" destId="{35CD2346-D024-47B7-B509-D1F1AB44C65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C5D4B94-F7B4-4888-B973-51AB04C6EAF9}" type="doc">
      <dgm:prSet loTypeId="urn:microsoft.com/office/officeart/2005/8/layout/hProcess9" loCatId="process" qsTypeId="urn:microsoft.com/office/officeart/2005/8/quickstyle/3d2" qsCatId="3D" csTypeId="urn:microsoft.com/office/officeart/2005/8/colors/accent2_3" csCatId="accent2" phldr="1"/>
      <dgm:spPr/>
    </dgm:pt>
    <dgm:pt modelId="{D558D64F-DBCF-41C7-B353-A5A694CC7F0A}">
      <dgm:prSet phldrT="[Text]"/>
      <dgm:spPr/>
      <dgm:t>
        <a:bodyPr/>
        <a:lstStyle/>
        <a:p>
          <a:r>
            <a:rPr lang="sk-SK" dirty="0" smtClean="0"/>
            <a:t>Povinná školská dochádzka začína dovŕšením 5. roku života dieťaťa. </a:t>
          </a:r>
          <a:endParaRPr lang="en-US" dirty="0"/>
        </a:p>
      </dgm:t>
    </dgm:pt>
    <dgm:pt modelId="{7639F364-62BF-41A9-8969-2C37B6167E4F}" type="parTrans" cxnId="{D575C2BF-267E-4E9A-8F2C-F27495881D65}">
      <dgm:prSet/>
      <dgm:spPr/>
      <dgm:t>
        <a:bodyPr/>
        <a:lstStyle/>
        <a:p>
          <a:endParaRPr lang="en-US"/>
        </a:p>
      </dgm:t>
    </dgm:pt>
    <dgm:pt modelId="{2521CF33-FC8A-496C-9227-14127683D3AA}" type="sibTrans" cxnId="{D575C2BF-267E-4E9A-8F2C-F27495881D65}">
      <dgm:prSet/>
      <dgm:spPr/>
      <dgm:t>
        <a:bodyPr/>
        <a:lstStyle/>
        <a:p>
          <a:endParaRPr lang="en-US"/>
        </a:p>
      </dgm:t>
    </dgm:pt>
    <dgm:pt modelId="{CE246F27-16AB-4020-A716-610B27469628}">
      <dgm:prSet phldrT="[Text]"/>
      <dgm:spPr/>
      <dgm:t>
        <a:bodyPr/>
        <a:lstStyle/>
        <a:p>
          <a:r>
            <a:rPr lang="sk-SK" dirty="0" smtClean="0"/>
            <a:t>Dieťa absolvuje jeden rok v zariadení predškolského vzdelávania. </a:t>
          </a:r>
        </a:p>
      </dgm:t>
    </dgm:pt>
    <dgm:pt modelId="{5CF604FF-472E-43C9-9C4F-84D2F520C45B}" type="parTrans" cxnId="{CCDA5055-A02A-47DD-B896-6C0292899F0E}">
      <dgm:prSet/>
      <dgm:spPr/>
      <dgm:t>
        <a:bodyPr/>
        <a:lstStyle/>
        <a:p>
          <a:endParaRPr lang="en-US"/>
        </a:p>
      </dgm:t>
    </dgm:pt>
    <dgm:pt modelId="{3AF72BC6-CF04-40BD-AEBF-EA105EE22238}" type="sibTrans" cxnId="{CCDA5055-A02A-47DD-B896-6C0292899F0E}">
      <dgm:prSet/>
      <dgm:spPr/>
      <dgm:t>
        <a:bodyPr/>
        <a:lstStyle/>
        <a:p>
          <a:endParaRPr lang="en-US"/>
        </a:p>
      </dgm:t>
    </dgm:pt>
    <dgm:pt modelId="{C9BF804F-394C-4AA9-898A-27529B4EC35F}">
      <dgm:prSet phldrT="[Text]"/>
      <dgm:spPr/>
      <dgm:t>
        <a:bodyPr/>
        <a:lstStyle/>
        <a:p>
          <a:r>
            <a:rPr lang="sk-SK" dirty="0" smtClean="0"/>
            <a:t>Do</a:t>
          </a:r>
          <a:r>
            <a:rPr lang="sk-SK" baseline="0" dirty="0" smtClean="0"/>
            <a:t> svojich dvanástich rokov je žiak na základnej škole.</a:t>
          </a:r>
          <a:endParaRPr lang="sk-SK" dirty="0" smtClean="0"/>
        </a:p>
      </dgm:t>
    </dgm:pt>
    <dgm:pt modelId="{9D6220E6-9387-4AB2-B840-4B4EA02457A0}" type="parTrans" cxnId="{CE98B2BB-7611-4400-884F-69A2247C664A}">
      <dgm:prSet/>
      <dgm:spPr/>
      <dgm:t>
        <a:bodyPr/>
        <a:lstStyle/>
        <a:p>
          <a:endParaRPr lang="en-US"/>
        </a:p>
      </dgm:t>
    </dgm:pt>
    <dgm:pt modelId="{4EFA9825-816F-465D-BF11-81EAEBA5ED4A}" type="sibTrans" cxnId="{CE98B2BB-7611-4400-884F-69A2247C664A}">
      <dgm:prSet/>
      <dgm:spPr/>
      <dgm:t>
        <a:bodyPr/>
        <a:lstStyle/>
        <a:p>
          <a:endParaRPr lang="en-US"/>
        </a:p>
      </dgm:t>
    </dgm:pt>
    <dgm:pt modelId="{53208182-0C42-455F-8620-74B39B59191D}">
      <dgm:prSet/>
      <dgm:spPr/>
      <dgm:t>
        <a:bodyPr/>
        <a:lstStyle/>
        <a:p>
          <a:r>
            <a:rPr lang="sk-SK" dirty="0" smtClean="0"/>
            <a:t>V dvanástich rokoch si dieťa vyberá strednú školu. </a:t>
          </a:r>
        </a:p>
        <a:p>
          <a:endParaRPr lang="en-US" dirty="0"/>
        </a:p>
      </dgm:t>
    </dgm:pt>
    <dgm:pt modelId="{D1E3608A-CC8C-4EE5-A687-2C5729697038}" type="parTrans" cxnId="{353148DA-202D-4A80-8386-48448649BC5D}">
      <dgm:prSet/>
      <dgm:spPr/>
      <dgm:t>
        <a:bodyPr/>
        <a:lstStyle/>
        <a:p>
          <a:endParaRPr lang="en-US"/>
        </a:p>
      </dgm:t>
    </dgm:pt>
    <dgm:pt modelId="{410EBC16-D8AF-435F-A7EB-C3BBA5E52650}" type="sibTrans" cxnId="{353148DA-202D-4A80-8386-48448649BC5D}">
      <dgm:prSet/>
      <dgm:spPr/>
      <dgm:t>
        <a:bodyPr/>
        <a:lstStyle/>
        <a:p>
          <a:endParaRPr lang="en-US"/>
        </a:p>
      </dgm:t>
    </dgm:pt>
    <dgm:pt modelId="{9667DF61-45E0-4C9F-A01D-16AB853C3E76}" type="pres">
      <dgm:prSet presAssocID="{BC5D4B94-F7B4-4888-B973-51AB04C6EAF9}" presName="CompostProcess" presStyleCnt="0">
        <dgm:presLayoutVars>
          <dgm:dir/>
          <dgm:resizeHandles val="exact"/>
        </dgm:presLayoutVars>
      </dgm:prSet>
      <dgm:spPr/>
    </dgm:pt>
    <dgm:pt modelId="{767FB1E4-BC41-4004-B449-9A6440B0A633}" type="pres">
      <dgm:prSet presAssocID="{BC5D4B94-F7B4-4888-B973-51AB04C6EAF9}" presName="arrow" presStyleLbl="bgShp" presStyleIdx="0" presStyleCnt="1"/>
      <dgm:spPr/>
    </dgm:pt>
    <dgm:pt modelId="{A76CC13B-8D5A-4F62-8582-4612CB0A3B08}" type="pres">
      <dgm:prSet presAssocID="{BC5D4B94-F7B4-4888-B973-51AB04C6EAF9}" presName="linearProcess" presStyleCnt="0"/>
      <dgm:spPr/>
    </dgm:pt>
    <dgm:pt modelId="{A725E1BC-2BFC-4210-98E4-7A5947DC2F77}" type="pres">
      <dgm:prSet presAssocID="{D558D64F-DBCF-41C7-B353-A5A694CC7F0A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E3252-AEB7-4C71-872D-1979621B3878}" type="pres">
      <dgm:prSet presAssocID="{2521CF33-FC8A-496C-9227-14127683D3AA}" presName="sibTrans" presStyleCnt="0"/>
      <dgm:spPr/>
    </dgm:pt>
    <dgm:pt modelId="{A34D892D-81AF-4260-9F8F-FF66187B5865}" type="pres">
      <dgm:prSet presAssocID="{CE246F27-16AB-4020-A716-610B27469628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6819F-0C7A-4EDF-874D-2159001029A0}" type="pres">
      <dgm:prSet presAssocID="{3AF72BC6-CF04-40BD-AEBF-EA105EE22238}" presName="sibTrans" presStyleCnt="0"/>
      <dgm:spPr/>
    </dgm:pt>
    <dgm:pt modelId="{2C7803E8-0F5B-4924-A8E1-10ACAA5B2364}" type="pres">
      <dgm:prSet presAssocID="{C9BF804F-394C-4AA9-898A-27529B4EC35F}" presName="textNode" presStyleLbl="node1" presStyleIdx="2" presStyleCnt="4" custLinFactNeighborY="2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87590-A981-44B0-B097-03FE61A24B44}" type="pres">
      <dgm:prSet presAssocID="{4EFA9825-816F-465D-BF11-81EAEBA5ED4A}" presName="sibTrans" presStyleCnt="0"/>
      <dgm:spPr/>
    </dgm:pt>
    <dgm:pt modelId="{4C1FBAA1-886F-4498-9879-DEE191451E64}" type="pres">
      <dgm:prSet presAssocID="{53208182-0C42-455F-8620-74B39B59191D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221010-E200-4351-A2BA-7B8BC7723EAA}" type="presOf" srcId="{C9BF804F-394C-4AA9-898A-27529B4EC35F}" destId="{2C7803E8-0F5B-4924-A8E1-10ACAA5B2364}" srcOrd="0" destOrd="0" presId="urn:microsoft.com/office/officeart/2005/8/layout/hProcess9"/>
    <dgm:cxn modelId="{D30736BA-A4F9-4717-97CD-95370FE464F5}" type="presOf" srcId="{BC5D4B94-F7B4-4888-B973-51AB04C6EAF9}" destId="{9667DF61-45E0-4C9F-A01D-16AB853C3E76}" srcOrd="0" destOrd="0" presId="urn:microsoft.com/office/officeart/2005/8/layout/hProcess9"/>
    <dgm:cxn modelId="{353148DA-202D-4A80-8386-48448649BC5D}" srcId="{BC5D4B94-F7B4-4888-B973-51AB04C6EAF9}" destId="{53208182-0C42-455F-8620-74B39B59191D}" srcOrd="3" destOrd="0" parTransId="{D1E3608A-CC8C-4EE5-A687-2C5729697038}" sibTransId="{410EBC16-D8AF-435F-A7EB-C3BBA5E52650}"/>
    <dgm:cxn modelId="{A1258766-70D9-47C5-8BF0-506C413AA739}" type="presOf" srcId="{53208182-0C42-455F-8620-74B39B59191D}" destId="{4C1FBAA1-886F-4498-9879-DEE191451E64}" srcOrd="0" destOrd="0" presId="urn:microsoft.com/office/officeart/2005/8/layout/hProcess9"/>
    <dgm:cxn modelId="{CCDA5055-A02A-47DD-B896-6C0292899F0E}" srcId="{BC5D4B94-F7B4-4888-B973-51AB04C6EAF9}" destId="{CE246F27-16AB-4020-A716-610B27469628}" srcOrd="1" destOrd="0" parTransId="{5CF604FF-472E-43C9-9C4F-84D2F520C45B}" sibTransId="{3AF72BC6-CF04-40BD-AEBF-EA105EE22238}"/>
    <dgm:cxn modelId="{1B471BE5-3F02-4838-9EC2-DE503D6DCBC3}" type="presOf" srcId="{D558D64F-DBCF-41C7-B353-A5A694CC7F0A}" destId="{A725E1BC-2BFC-4210-98E4-7A5947DC2F77}" srcOrd="0" destOrd="0" presId="urn:microsoft.com/office/officeart/2005/8/layout/hProcess9"/>
    <dgm:cxn modelId="{D575C2BF-267E-4E9A-8F2C-F27495881D65}" srcId="{BC5D4B94-F7B4-4888-B973-51AB04C6EAF9}" destId="{D558D64F-DBCF-41C7-B353-A5A694CC7F0A}" srcOrd="0" destOrd="0" parTransId="{7639F364-62BF-41A9-8969-2C37B6167E4F}" sibTransId="{2521CF33-FC8A-496C-9227-14127683D3AA}"/>
    <dgm:cxn modelId="{CE98B2BB-7611-4400-884F-69A2247C664A}" srcId="{BC5D4B94-F7B4-4888-B973-51AB04C6EAF9}" destId="{C9BF804F-394C-4AA9-898A-27529B4EC35F}" srcOrd="2" destOrd="0" parTransId="{9D6220E6-9387-4AB2-B840-4B4EA02457A0}" sibTransId="{4EFA9825-816F-465D-BF11-81EAEBA5ED4A}"/>
    <dgm:cxn modelId="{5B3E9F16-333A-4DCB-9A63-5D6E8FEAE862}" type="presOf" srcId="{CE246F27-16AB-4020-A716-610B27469628}" destId="{A34D892D-81AF-4260-9F8F-FF66187B5865}" srcOrd="0" destOrd="0" presId="urn:microsoft.com/office/officeart/2005/8/layout/hProcess9"/>
    <dgm:cxn modelId="{472D35C7-EC15-41E2-9129-57E550D7D6A5}" type="presParOf" srcId="{9667DF61-45E0-4C9F-A01D-16AB853C3E76}" destId="{767FB1E4-BC41-4004-B449-9A6440B0A633}" srcOrd="0" destOrd="0" presId="urn:microsoft.com/office/officeart/2005/8/layout/hProcess9"/>
    <dgm:cxn modelId="{1584A9BC-DF26-40BA-B8B2-DB2A0652BBB7}" type="presParOf" srcId="{9667DF61-45E0-4C9F-A01D-16AB853C3E76}" destId="{A76CC13B-8D5A-4F62-8582-4612CB0A3B08}" srcOrd="1" destOrd="0" presId="urn:microsoft.com/office/officeart/2005/8/layout/hProcess9"/>
    <dgm:cxn modelId="{CECE127B-83CE-418C-A014-90AA71EBFEB4}" type="presParOf" srcId="{A76CC13B-8D5A-4F62-8582-4612CB0A3B08}" destId="{A725E1BC-2BFC-4210-98E4-7A5947DC2F77}" srcOrd="0" destOrd="0" presId="urn:microsoft.com/office/officeart/2005/8/layout/hProcess9"/>
    <dgm:cxn modelId="{25470C56-8628-4EEC-9F29-92C42DC7202B}" type="presParOf" srcId="{A76CC13B-8D5A-4F62-8582-4612CB0A3B08}" destId="{831E3252-AEB7-4C71-872D-1979621B3878}" srcOrd="1" destOrd="0" presId="urn:microsoft.com/office/officeart/2005/8/layout/hProcess9"/>
    <dgm:cxn modelId="{2F94FD6B-6240-4193-80E4-E5BB6488B922}" type="presParOf" srcId="{A76CC13B-8D5A-4F62-8582-4612CB0A3B08}" destId="{A34D892D-81AF-4260-9F8F-FF66187B5865}" srcOrd="2" destOrd="0" presId="urn:microsoft.com/office/officeart/2005/8/layout/hProcess9"/>
    <dgm:cxn modelId="{F67C18DC-70D4-487B-9590-EF8D1E9FC89D}" type="presParOf" srcId="{A76CC13B-8D5A-4F62-8582-4612CB0A3B08}" destId="{C8B6819F-0C7A-4EDF-874D-2159001029A0}" srcOrd="3" destOrd="0" presId="urn:microsoft.com/office/officeart/2005/8/layout/hProcess9"/>
    <dgm:cxn modelId="{AAD3A5D6-0385-4143-A63E-6D92BB8EAAF6}" type="presParOf" srcId="{A76CC13B-8D5A-4F62-8582-4612CB0A3B08}" destId="{2C7803E8-0F5B-4924-A8E1-10ACAA5B2364}" srcOrd="4" destOrd="0" presId="urn:microsoft.com/office/officeart/2005/8/layout/hProcess9"/>
    <dgm:cxn modelId="{715ACCE0-0561-4236-A0FE-9125BB942C73}" type="presParOf" srcId="{A76CC13B-8D5A-4F62-8582-4612CB0A3B08}" destId="{F7387590-A981-44B0-B097-03FE61A24B44}" srcOrd="5" destOrd="0" presId="urn:microsoft.com/office/officeart/2005/8/layout/hProcess9"/>
    <dgm:cxn modelId="{22802DA5-242E-454A-B8B3-7F1C6B0B4008}" type="presParOf" srcId="{A76CC13B-8D5A-4F62-8582-4612CB0A3B08}" destId="{4C1FBAA1-886F-4498-9879-DEE191451E6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E9FB608-08D8-4F6E-9D74-0862F177A15C}" type="doc">
      <dgm:prSet loTypeId="urn:microsoft.com/office/officeart/2005/8/layout/radial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k-SK"/>
        </a:p>
      </dgm:t>
    </dgm:pt>
    <dgm:pt modelId="{4FA3D84C-74A6-4902-84D2-F727EC4E57C3}">
      <dgm:prSet phldrT="[Text]"/>
      <dgm:spPr>
        <a:solidFill>
          <a:srgbClr val="FF6600"/>
        </a:solidFill>
        <a:ln>
          <a:solidFill>
            <a:srgbClr val="F95207"/>
          </a:solidFill>
        </a:ln>
      </dgm:spPr>
      <dgm:t>
        <a:bodyPr/>
        <a:lstStyle/>
        <a:p>
          <a:r>
            <a:rPr lang="sk-SK" dirty="0" smtClean="0"/>
            <a:t>Ľudská bytosť</a:t>
          </a:r>
          <a:endParaRPr lang="sk-SK" dirty="0"/>
        </a:p>
      </dgm:t>
    </dgm:pt>
    <dgm:pt modelId="{EFAA1F8A-0F92-40FE-8E1B-E542CF7E6FC3}" type="parTrans" cxnId="{4D1E559A-BA18-4A69-B9A8-408679E0E1DE}">
      <dgm:prSet/>
      <dgm:spPr>
        <a:ln>
          <a:solidFill>
            <a:srgbClr val="F95207"/>
          </a:solidFill>
        </a:ln>
      </dgm:spPr>
      <dgm:t>
        <a:bodyPr/>
        <a:lstStyle/>
        <a:p>
          <a:endParaRPr lang="sk-SK"/>
        </a:p>
      </dgm:t>
    </dgm:pt>
    <dgm:pt modelId="{CEF9309C-45CD-4B4E-824C-A1F72E6F1484}" type="sibTrans" cxnId="{4D1E559A-BA18-4A69-B9A8-408679E0E1DE}">
      <dgm:prSet/>
      <dgm:spPr/>
      <dgm:t>
        <a:bodyPr/>
        <a:lstStyle/>
        <a:p>
          <a:endParaRPr lang="sk-SK"/>
        </a:p>
      </dgm:t>
    </dgm:pt>
    <dgm:pt modelId="{A23E2DEA-48E5-4BCE-A47F-AB13908025A8}">
      <dgm:prSet phldrT="[Text]" custT="1"/>
      <dgm:spPr/>
      <dgm:t>
        <a:bodyPr/>
        <a:lstStyle/>
        <a:p>
          <a:r>
            <a:rPr lang="sk-SK" sz="2400" dirty="0" smtClean="0"/>
            <a:t>Prirodzene ochotné učiť sa </a:t>
          </a:r>
          <a:endParaRPr lang="sk-SK" sz="2400" dirty="0"/>
        </a:p>
      </dgm:t>
    </dgm:pt>
    <dgm:pt modelId="{7785D96D-02BC-44C2-8294-69182BC30664}" type="parTrans" cxnId="{39D48A52-B740-46E2-A64E-C72673783620}">
      <dgm:prSet/>
      <dgm:spPr/>
      <dgm:t>
        <a:bodyPr/>
        <a:lstStyle/>
        <a:p>
          <a:endParaRPr lang="sk-SK"/>
        </a:p>
      </dgm:t>
    </dgm:pt>
    <dgm:pt modelId="{BA820DDB-7BAA-462F-9CB7-2D0385602101}" type="sibTrans" cxnId="{39D48A52-B740-46E2-A64E-C72673783620}">
      <dgm:prSet/>
      <dgm:spPr/>
      <dgm:t>
        <a:bodyPr/>
        <a:lstStyle/>
        <a:p>
          <a:endParaRPr lang="sk-SK"/>
        </a:p>
      </dgm:t>
    </dgm:pt>
    <dgm:pt modelId="{90FE1C2B-5949-439A-B8D9-F3455BEF4C40}">
      <dgm:prSet phldrT="[Text]"/>
      <dgm:spPr>
        <a:solidFill>
          <a:srgbClr val="FF9966"/>
        </a:solidFill>
      </dgm:spPr>
      <dgm:t>
        <a:bodyPr/>
        <a:lstStyle/>
        <a:p>
          <a:r>
            <a:rPr lang="sk-SK" dirty="0" smtClean="0"/>
            <a:t>Učenie sa dieťaťa </a:t>
          </a:r>
          <a:endParaRPr lang="sk-SK" dirty="0"/>
        </a:p>
      </dgm:t>
    </dgm:pt>
    <dgm:pt modelId="{3905BBB1-B4B5-49EE-8ED7-D28794F78656}" type="parTrans" cxnId="{03925E15-2E86-4221-B325-26C9DC8983BF}">
      <dgm:prSet/>
      <dgm:spPr>
        <a:ln>
          <a:solidFill>
            <a:srgbClr val="F95207"/>
          </a:solidFill>
        </a:ln>
      </dgm:spPr>
      <dgm:t>
        <a:bodyPr/>
        <a:lstStyle/>
        <a:p>
          <a:endParaRPr lang="sk-SK"/>
        </a:p>
      </dgm:t>
    </dgm:pt>
    <dgm:pt modelId="{4325FB1A-A491-499D-8FB5-9B4F2C3C195F}" type="sibTrans" cxnId="{03925E15-2E86-4221-B325-26C9DC8983BF}">
      <dgm:prSet/>
      <dgm:spPr/>
      <dgm:t>
        <a:bodyPr/>
        <a:lstStyle/>
        <a:p>
          <a:endParaRPr lang="sk-SK"/>
        </a:p>
      </dgm:t>
    </dgm:pt>
    <dgm:pt modelId="{1ACF790F-C784-4713-9305-ADE70C1226C1}">
      <dgm:prSet phldrT="[Text]" custT="1"/>
      <dgm:spPr/>
      <dgm:t>
        <a:bodyPr/>
        <a:lstStyle/>
        <a:p>
          <a:endParaRPr lang="sk-SK" sz="2000" b="1" dirty="0"/>
        </a:p>
      </dgm:t>
    </dgm:pt>
    <dgm:pt modelId="{07B0FDA6-C39E-4C08-A3BE-F000EFA7B318}" type="parTrans" cxnId="{B23376AA-BD41-49C9-8E93-CEA1D235AC80}">
      <dgm:prSet/>
      <dgm:spPr/>
      <dgm:t>
        <a:bodyPr/>
        <a:lstStyle/>
        <a:p>
          <a:endParaRPr lang="sk-SK"/>
        </a:p>
      </dgm:t>
    </dgm:pt>
    <dgm:pt modelId="{1E6E2196-4DCD-40FE-BC6A-F443F02D162A}" type="sibTrans" cxnId="{B23376AA-BD41-49C9-8E93-CEA1D235AC80}">
      <dgm:prSet/>
      <dgm:spPr/>
      <dgm:t>
        <a:bodyPr/>
        <a:lstStyle/>
        <a:p>
          <a:endParaRPr lang="sk-SK"/>
        </a:p>
      </dgm:t>
    </dgm:pt>
    <dgm:pt modelId="{DB61C5DB-C0B4-4D73-AAEB-1F5D70B52342}">
      <dgm:prSet phldrT="[Text]" custT="1"/>
      <dgm:spPr/>
      <dgm:t>
        <a:bodyPr/>
        <a:lstStyle/>
        <a:p>
          <a:r>
            <a:rPr lang="sk-SK" sz="2000" dirty="0" smtClean="0"/>
            <a:t>Kontinuita medzi formálnym a nonformálnym vzdelávaním sa považuje za nevyhnutnú.</a:t>
          </a:r>
          <a:endParaRPr lang="sk-SK" sz="2000" dirty="0"/>
        </a:p>
      </dgm:t>
    </dgm:pt>
    <dgm:pt modelId="{3D4942D6-6984-4358-89A2-60C7794C7F09}" type="parTrans" cxnId="{D70205AD-27B2-46D1-A460-D19CC715B87D}">
      <dgm:prSet/>
      <dgm:spPr/>
      <dgm:t>
        <a:bodyPr/>
        <a:lstStyle/>
        <a:p>
          <a:endParaRPr lang="sk-SK"/>
        </a:p>
      </dgm:t>
    </dgm:pt>
    <dgm:pt modelId="{4ED44B41-D5D2-4244-B92B-AC3794AF4EFC}" type="sibTrans" cxnId="{D70205AD-27B2-46D1-A460-D19CC715B87D}">
      <dgm:prSet/>
      <dgm:spPr/>
      <dgm:t>
        <a:bodyPr/>
        <a:lstStyle/>
        <a:p>
          <a:endParaRPr lang="sk-SK"/>
        </a:p>
      </dgm:t>
    </dgm:pt>
    <dgm:pt modelId="{1F4CCA80-2870-489E-8D41-831AA7180BD9}">
      <dgm:prSet phldrT="[Text]"/>
      <dgm:spPr>
        <a:solidFill>
          <a:srgbClr val="FF7111"/>
        </a:solidFill>
      </dgm:spPr>
      <dgm:t>
        <a:bodyPr/>
        <a:lstStyle/>
        <a:p>
          <a:r>
            <a:rPr lang="sk-SK" dirty="0" smtClean="0"/>
            <a:t>Boj proti sociálnemu vylúčeniu </a:t>
          </a:r>
          <a:endParaRPr lang="sk-SK" dirty="0"/>
        </a:p>
      </dgm:t>
    </dgm:pt>
    <dgm:pt modelId="{FE33FB51-7481-4F64-AB0E-9DE97353AEC8}" type="parTrans" cxnId="{306F1FB1-C61A-4317-8DD3-DA5143758FF7}">
      <dgm:prSet/>
      <dgm:spPr>
        <a:ln>
          <a:solidFill>
            <a:srgbClr val="F95207"/>
          </a:solidFill>
        </a:ln>
      </dgm:spPr>
      <dgm:t>
        <a:bodyPr/>
        <a:lstStyle/>
        <a:p>
          <a:endParaRPr lang="sk-SK"/>
        </a:p>
      </dgm:t>
    </dgm:pt>
    <dgm:pt modelId="{785B8DAC-C0F3-4D89-86D1-68E53999AACE}" type="sibTrans" cxnId="{306F1FB1-C61A-4317-8DD3-DA5143758FF7}">
      <dgm:prSet/>
      <dgm:spPr/>
      <dgm:t>
        <a:bodyPr/>
        <a:lstStyle/>
        <a:p>
          <a:endParaRPr lang="sk-SK"/>
        </a:p>
      </dgm:t>
    </dgm:pt>
    <dgm:pt modelId="{7C9EC1D0-B5A2-41FB-8DAB-01661339CAAA}" type="pres">
      <dgm:prSet presAssocID="{4E9FB608-08D8-4F6E-9D74-0862F177A15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12DA191B-D879-4F63-BF8E-6FDA863980F2}" type="pres">
      <dgm:prSet presAssocID="{4E9FB608-08D8-4F6E-9D74-0862F177A15C}" presName="cycle" presStyleCnt="0"/>
      <dgm:spPr/>
    </dgm:pt>
    <dgm:pt modelId="{3C10531A-D7DA-48CD-A21B-594C3A41ACF7}" type="pres">
      <dgm:prSet presAssocID="{4E9FB608-08D8-4F6E-9D74-0862F177A15C}" presName="centerShape" presStyleCnt="0"/>
      <dgm:spPr/>
    </dgm:pt>
    <dgm:pt modelId="{71459D7B-8133-49C2-BCFA-E0B14EF1A3C1}" type="pres">
      <dgm:prSet presAssocID="{4E9FB608-08D8-4F6E-9D74-0862F177A15C}" presName="connSite" presStyleLbl="node1" presStyleIdx="0" presStyleCnt="4"/>
      <dgm:spPr/>
    </dgm:pt>
    <dgm:pt modelId="{4724A188-83DA-44D5-BAD6-A4A192823AC2}" type="pres">
      <dgm:prSet presAssocID="{4E9FB608-08D8-4F6E-9D74-0862F177A15C}" presName="visible" presStyleLbl="node1" presStyleIdx="0" presStyleCnt="4" custLinFactNeighborX="-6773" custLinFactNeighborY="19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450E35D9-9F71-4AD9-A75A-01F80C0D011C}" type="pres">
      <dgm:prSet presAssocID="{EFAA1F8A-0F92-40FE-8E1B-E542CF7E6FC3}" presName="Name25" presStyleLbl="parChTrans1D1" presStyleIdx="0" presStyleCnt="3"/>
      <dgm:spPr/>
      <dgm:t>
        <a:bodyPr/>
        <a:lstStyle/>
        <a:p>
          <a:endParaRPr lang="sk-SK"/>
        </a:p>
      </dgm:t>
    </dgm:pt>
    <dgm:pt modelId="{894ED50F-2FCF-4E14-95EB-6844E9D7E74E}" type="pres">
      <dgm:prSet presAssocID="{4FA3D84C-74A6-4902-84D2-F727EC4E57C3}" presName="node" presStyleCnt="0"/>
      <dgm:spPr/>
    </dgm:pt>
    <dgm:pt modelId="{C83B9933-060B-40E3-AFA7-3FBE2919E177}" type="pres">
      <dgm:prSet presAssocID="{4FA3D84C-74A6-4902-84D2-F727EC4E57C3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4B85BF4-58CB-4615-82BC-83DC32DD567D}" type="pres">
      <dgm:prSet presAssocID="{4FA3D84C-74A6-4902-84D2-F727EC4E57C3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5858E63-0565-4ADD-9498-03143B4ED284}" type="pres">
      <dgm:prSet presAssocID="{3905BBB1-B4B5-49EE-8ED7-D28794F78656}" presName="Name25" presStyleLbl="parChTrans1D1" presStyleIdx="1" presStyleCnt="3"/>
      <dgm:spPr/>
      <dgm:t>
        <a:bodyPr/>
        <a:lstStyle/>
        <a:p>
          <a:endParaRPr lang="sk-SK"/>
        </a:p>
      </dgm:t>
    </dgm:pt>
    <dgm:pt modelId="{EBE4FCE1-6218-42BC-9D2C-AF8F97423FB9}" type="pres">
      <dgm:prSet presAssocID="{90FE1C2B-5949-439A-B8D9-F3455BEF4C40}" presName="node" presStyleCnt="0"/>
      <dgm:spPr/>
    </dgm:pt>
    <dgm:pt modelId="{85970FC9-2AAA-4C0A-BEF3-3EBB91B5A9D7}" type="pres">
      <dgm:prSet presAssocID="{90FE1C2B-5949-439A-B8D9-F3455BEF4C40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EC423E3-E525-4A00-8CBF-C6388B7FCEE5}" type="pres">
      <dgm:prSet presAssocID="{90FE1C2B-5949-439A-B8D9-F3455BEF4C40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A2F952B-C9DF-49B5-95C2-5E67AEDD7B14}" type="pres">
      <dgm:prSet presAssocID="{FE33FB51-7481-4F64-AB0E-9DE97353AEC8}" presName="Name25" presStyleLbl="parChTrans1D1" presStyleIdx="2" presStyleCnt="3"/>
      <dgm:spPr/>
      <dgm:t>
        <a:bodyPr/>
        <a:lstStyle/>
        <a:p>
          <a:endParaRPr lang="sk-SK"/>
        </a:p>
      </dgm:t>
    </dgm:pt>
    <dgm:pt modelId="{F50AA16A-5043-4589-A7B1-8003E3A85E35}" type="pres">
      <dgm:prSet presAssocID="{1F4CCA80-2870-489E-8D41-831AA7180BD9}" presName="node" presStyleCnt="0"/>
      <dgm:spPr/>
    </dgm:pt>
    <dgm:pt modelId="{F3B25F62-DDEB-42BB-8684-683FC317BC92}" type="pres">
      <dgm:prSet presAssocID="{1F4CCA80-2870-489E-8D41-831AA7180BD9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4EAF1AA-9A54-48F1-BB6C-F984AFDADDD3}" type="pres">
      <dgm:prSet presAssocID="{1F4CCA80-2870-489E-8D41-831AA7180BD9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306F1FB1-C61A-4317-8DD3-DA5143758FF7}" srcId="{4E9FB608-08D8-4F6E-9D74-0862F177A15C}" destId="{1F4CCA80-2870-489E-8D41-831AA7180BD9}" srcOrd="2" destOrd="0" parTransId="{FE33FB51-7481-4F64-AB0E-9DE97353AEC8}" sibTransId="{785B8DAC-C0F3-4D89-86D1-68E53999AACE}"/>
    <dgm:cxn modelId="{B23376AA-BD41-49C9-8E93-CEA1D235AC80}" srcId="{90FE1C2B-5949-439A-B8D9-F3455BEF4C40}" destId="{1ACF790F-C784-4713-9305-ADE70C1226C1}" srcOrd="0" destOrd="0" parTransId="{07B0FDA6-C39E-4C08-A3BE-F000EFA7B318}" sibTransId="{1E6E2196-4DCD-40FE-BC6A-F443F02D162A}"/>
    <dgm:cxn modelId="{442883B1-1D6E-480F-BAED-A03EA4F7576D}" type="presOf" srcId="{4FA3D84C-74A6-4902-84D2-F727EC4E57C3}" destId="{C83B9933-060B-40E3-AFA7-3FBE2919E177}" srcOrd="0" destOrd="0" presId="urn:microsoft.com/office/officeart/2005/8/layout/radial2"/>
    <dgm:cxn modelId="{4D1E559A-BA18-4A69-B9A8-408679E0E1DE}" srcId="{4E9FB608-08D8-4F6E-9D74-0862F177A15C}" destId="{4FA3D84C-74A6-4902-84D2-F727EC4E57C3}" srcOrd="0" destOrd="0" parTransId="{EFAA1F8A-0F92-40FE-8E1B-E542CF7E6FC3}" sibTransId="{CEF9309C-45CD-4B4E-824C-A1F72E6F1484}"/>
    <dgm:cxn modelId="{03925E15-2E86-4221-B325-26C9DC8983BF}" srcId="{4E9FB608-08D8-4F6E-9D74-0862F177A15C}" destId="{90FE1C2B-5949-439A-B8D9-F3455BEF4C40}" srcOrd="1" destOrd="0" parTransId="{3905BBB1-B4B5-49EE-8ED7-D28794F78656}" sibTransId="{4325FB1A-A491-499D-8FB5-9B4F2C3C195F}"/>
    <dgm:cxn modelId="{2B771E97-497C-462F-8320-EE14058443BD}" type="presOf" srcId="{EFAA1F8A-0F92-40FE-8E1B-E542CF7E6FC3}" destId="{450E35D9-9F71-4AD9-A75A-01F80C0D011C}" srcOrd="0" destOrd="0" presId="urn:microsoft.com/office/officeart/2005/8/layout/radial2"/>
    <dgm:cxn modelId="{367F3050-6BD7-4890-982F-92615A5021BF}" type="presOf" srcId="{4E9FB608-08D8-4F6E-9D74-0862F177A15C}" destId="{7C9EC1D0-B5A2-41FB-8DAB-01661339CAAA}" srcOrd="0" destOrd="0" presId="urn:microsoft.com/office/officeart/2005/8/layout/radial2"/>
    <dgm:cxn modelId="{78517F85-B663-4C26-BF46-F2AF5408FEAC}" type="presOf" srcId="{3905BBB1-B4B5-49EE-8ED7-D28794F78656}" destId="{D5858E63-0565-4ADD-9498-03143B4ED284}" srcOrd="0" destOrd="0" presId="urn:microsoft.com/office/officeart/2005/8/layout/radial2"/>
    <dgm:cxn modelId="{98747919-C4EF-4477-A8AE-DC2A4BC40470}" type="presOf" srcId="{1ACF790F-C784-4713-9305-ADE70C1226C1}" destId="{7EC423E3-E525-4A00-8CBF-C6388B7FCEE5}" srcOrd="0" destOrd="0" presId="urn:microsoft.com/office/officeart/2005/8/layout/radial2"/>
    <dgm:cxn modelId="{E2056BAE-5357-4330-9111-E06ED87B8619}" type="presOf" srcId="{DB61C5DB-C0B4-4D73-AAEB-1F5D70B52342}" destId="{7EC423E3-E525-4A00-8CBF-C6388B7FCEE5}" srcOrd="0" destOrd="1" presId="urn:microsoft.com/office/officeart/2005/8/layout/radial2"/>
    <dgm:cxn modelId="{FB0B18BB-911B-495D-BE7C-6AA63D386FA4}" type="presOf" srcId="{A23E2DEA-48E5-4BCE-A47F-AB13908025A8}" destId="{74B85BF4-58CB-4615-82BC-83DC32DD567D}" srcOrd="0" destOrd="0" presId="urn:microsoft.com/office/officeart/2005/8/layout/radial2"/>
    <dgm:cxn modelId="{39D48A52-B740-46E2-A64E-C72673783620}" srcId="{4FA3D84C-74A6-4902-84D2-F727EC4E57C3}" destId="{A23E2DEA-48E5-4BCE-A47F-AB13908025A8}" srcOrd="0" destOrd="0" parTransId="{7785D96D-02BC-44C2-8294-69182BC30664}" sibTransId="{BA820DDB-7BAA-462F-9CB7-2D0385602101}"/>
    <dgm:cxn modelId="{BE96A59E-A7D2-4B47-9BBC-B1D412C0B48C}" type="presOf" srcId="{1F4CCA80-2870-489E-8D41-831AA7180BD9}" destId="{F3B25F62-DDEB-42BB-8684-683FC317BC92}" srcOrd="0" destOrd="0" presId="urn:microsoft.com/office/officeart/2005/8/layout/radial2"/>
    <dgm:cxn modelId="{309D1F9E-8034-44FA-B0CA-2463320B497D}" type="presOf" srcId="{FE33FB51-7481-4F64-AB0E-9DE97353AEC8}" destId="{EA2F952B-C9DF-49B5-95C2-5E67AEDD7B14}" srcOrd="0" destOrd="0" presId="urn:microsoft.com/office/officeart/2005/8/layout/radial2"/>
    <dgm:cxn modelId="{D70205AD-27B2-46D1-A460-D19CC715B87D}" srcId="{90FE1C2B-5949-439A-B8D9-F3455BEF4C40}" destId="{DB61C5DB-C0B4-4D73-AAEB-1F5D70B52342}" srcOrd="1" destOrd="0" parTransId="{3D4942D6-6984-4358-89A2-60C7794C7F09}" sibTransId="{4ED44B41-D5D2-4244-B92B-AC3794AF4EFC}"/>
    <dgm:cxn modelId="{9D016D88-BB21-4AA4-808A-69ED230ABDE1}" type="presOf" srcId="{90FE1C2B-5949-439A-B8D9-F3455BEF4C40}" destId="{85970FC9-2AAA-4C0A-BEF3-3EBB91B5A9D7}" srcOrd="0" destOrd="0" presId="urn:microsoft.com/office/officeart/2005/8/layout/radial2"/>
    <dgm:cxn modelId="{EA282FBF-AE47-4B60-9BE4-E6A77FD7E574}" type="presParOf" srcId="{7C9EC1D0-B5A2-41FB-8DAB-01661339CAAA}" destId="{12DA191B-D879-4F63-BF8E-6FDA863980F2}" srcOrd="0" destOrd="0" presId="urn:microsoft.com/office/officeart/2005/8/layout/radial2"/>
    <dgm:cxn modelId="{58F99FCA-6495-4C97-A1A9-E990EFA5AF16}" type="presParOf" srcId="{12DA191B-D879-4F63-BF8E-6FDA863980F2}" destId="{3C10531A-D7DA-48CD-A21B-594C3A41ACF7}" srcOrd="0" destOrd="0" presId="urn:microsoft.com/office/officeart/2005/8/layout/radial2"/>
    <dgm:cxn modelId="{BA077D11-833C-494B-925D-1FD71CF8BCBC}" type="presParOf" srcId="{3C10531A-D7DA-48CD-A21B-594C3A41ACF7}" destId="{71459D7B-8133-49C2-BCFA-E0B14EF1A3C1}" srcOrd="0" destOrd="0" presId="urn:microsoft.com/office/officeart/2005/8/layout/radial2"/>
    <dgm:cxn modelId="{9CAB7D60-28AE-4C46-98D7-DB70D3A75DB2}" type="presParOf" srcId="{3C10531A-D7DA-48CD-A21B-594C3A41ACF7}" destId="{4724A188-83DA-44D5-BAD6-A4A192823AC2}" srcOrd="1" destOrd="0" presId="urn:microsoft.com/office/officeart/2005/8/layout/radial2"/>
    <dgm:cxn modelId="{B8C6A114-D039-4989-844E-FA9434E63868}" type="presParOf" srcId="{12DA191B-D879-4F63-BF8E-6FDA863980F2}" destId="{450E35D9-9F71-4AD9-A75A-01F80C0D011C}" srcOrd="1" destOrd="0" presId="urn:microsoft.com/office/officeart/2005/8/layout/radial2"/>
    <dgm:cxn modelId="{6FFEF13E-6EA9-471E-8CC1-63B48E3746DE}" type="presParOf" srcId="{12DA191B-D879-4F63-BF8E-6FDA863980F2}" destId="{894ED50F-2FCF-4E14-95EB-6844E9D7E74E}" srcOrd="2" destOrd="0" presId="urn:microsoft.com/office/officeart/2005/8/layout/radial2"/>
    <dgm:cxn modelId="{42A8D57F-F981-4BBF-AACF-450ECCD3261D}" type="presParOf" srcId="{894ED50F-2FCF-4E14-95EB-6844E9D7E74E}" destId="{C83B9933-060B-40E3-AFA7-3FBE2919E177}" srcOrd="0" destOrd="0" presId="urn:microsoft.com/office/officeart/2005/8/layout/radial2"/>
    <dgm:cxn modelId="{313EFFA4-CE05-41C4-9CD8-1BC803F7B361}" type="presParOf" srcId="{894ED50F-2FCF-4E14-95EB-6844E9D7E74E}" destId="{74B85BF4-58CB-4615-82BC-83DC32DD567D}" srcOrd="1" destOrd="0" presId="urn:microsoft.com/office/officeart/2005/8/layout/radial2"/>
    <dgm:cxn modelId="{B5B62BBB-6AA6-4C8D-A4D2-CB81598884F9}" type="presParOf" srcId="{12DA191B-D879-4F63-BF8E-6FDA863980F2}" destId="{D5858E63-0565-4ADD-9498-03143B4ED284}" srcOrd="3" destOrd="0" presId="urn:microsoft.com/office/officeart/2005/8/layout/radial2"/>
    <dgm:cxn modelId="{31D84692-52F3-4B29-B129-EEF193768EAB}" type="presParOf" srcId="{12DA191B-D879-4F63-BF8E-6FDA863980F2}" destId="{EBE4FCE1-6218-42BC-9D2C-AF8F97423FB9}" srcOrd="4" destOrd="0" presId="urn:microsoft.com/office/officeart/2005/8/layout/radial2"/>
    <dgm:cxn modelId="{66C79D4D-C3AF-4E69-9432-09D449A5D14B}" type="presParOf" srcId="{EBE4FCE1-6218-42BC-9D2C-AF8F97423FB9}" destId="{85970FC9-2AAA-4C0A-BEF3-3EBB91B5A9D7}" srcOrd="0" destOrd="0" presId="urn:microsoft.com/office/officeart/2005/8/layout/radial2"/>
    <dgm:cxn modelId="{E7D24E90-6995-4C9D-A4A0-88FFE6BE7AC1}" type="presParOf" srcId="{EBE4FCE1-6218-42BC-9D2C-AF8F97423FB9}" destId="{7EC423E3-E525-4A00-8CBF-C6388B7FCEE5}" srcOrd="1" destOrd="0" presId="urn:microsoft.com/office/officeart/2005/8/layout/radial2"/>
    <dgm:cxn modelId="{2017EC9A-50DC-4BA5-AE45-FBA595FA23EF}" type="presParOf" srcId="{12DA191B-D879-4F63-BF8E-6FDA863980F2}" destId="{EA2F952B-C9DF-49B5-95C2-5E67AEDD7B14}" srcOrd="5" destOrd="0" presId="urn:microsoft.com/office/officeart/2005/8/layout/radial2"/>
    <dgm:cxn modelId="{F07EF485-C910-454C-92D2-DEB591AC672A}" type="presParOf" srcId="{12DA191B-D879-4F63-BF8E-6FDA863980F2}" destId="{F50AA16A-5043-4589-A7B1-8003E3A85E35}" srcOrd="6" destOrd="0" presId="urn:microsoft.com/office/officeart/2005/8/layout/radial2"/>
    <dgm:cxn modelId="{547FD385-4B12-4376-87FD-BCF0E153B6BD}" type="presParOf" srcId="{F50AA16A-5043-4589-A7B1-8003E3A85E35}" destId="{F3B25F62-DDEB-42BB-8684-683FC317BC92}" srcOrd="0" destOrd="0" presId="urn:microsoft.com/office/officeart/2005/8/layout/radial2"/>
    <dgm:cxn modelId="{9377B5D9-C592-4BAA-8CB4-A37116CBC5A5}" type="presParOf" srcId="{F50AA16A-5043-4589-A7B1-8003E3A85E35}" destId="{74EAF1AA-9A54-48F1-BB6C-F984AFDADDD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92F470A-8529-4289-BC1C-4FAB52004CB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B969EF41-A3CC-4DCC-9956-491998930887}">
      <dgm:prSet phldrT="[Text]"/>
      <dgm:spPr>
        <a:solidFill>
          <a:srgbClr val="FA6826"/>
        </a:solidFill>
      </dgm:spPr>
      <dgm:t>
        <a:bodyPr/>
        <a:lstStyle/>
        <a:p>
          <a:r>
            <a:rPr lang="sk-SK" dirty="0" smtClean="0"/>
            <a:t>Jasle</a:t>
          </a:r>
          <a:endParaRPr lang="sk-SK" dirty="0"/>
        </a:p>
      </dgm:t>
    </dgm:pt>
    <dgm:pt modelId="{9E81AC76-99F1-4E71-A7C2-A149549BFD7B}" type="parTrans" cxnId="{93A1F746-B631-457B-9F5F-8E099C88BBDB}">
      <dgm:prSet/>
      <dgm:spPr/>
      <dgm:t>
        <a:bodyPr/>
        <a:lstStyle/>
        <a:p>
          <a:endParaRPr lang="sk-SK"/>
        </a:p>
      </dgm:t>
    </dgm:pt>
    <dgm:pt modelId="{0EDA8666-4C3F-4EE3-8ABC-27D29EBAE9CD}" type="sibTrans" cxnId="{93A1F746-B631-457B-9F5F-8E099C88BBDB}">
      <dgm:prSet/>
      <dgm:spPr/>
      <dgm:t>
        <a:bodyPr/>
        <a:lstStyle/>
        <a:p>
          <a:endParaRPr lang="sk-SK"/>
        </a:p>
      </dgm:t>
    </dgm:pt>
    <dgm:pt modelId="{2DFDB074-A247-4D06-B480-5382536B5018}">
      <dgm:prSet phldrT="[Text]"/>
      <dgm:spPr>
        <a:solidFill>
          <a:srgbClr val="FA6826">
            <a:alpha val="35000"/>
          </a:srgbClr>
        </a:solidFill>
      </dgm:spPr>
      <dgm:t>
        <a:bodyPr/>
        <a:lstStyle/>
        <a:p>
          <a:r>
            <a:rPr lang="sk-SK" dirty="0" smtClean="0"/>
            <a:t>Profesionálna starostlivosť pre deti do 4 rokov, ktoré nie sú v školskom systéme</a:t>
          </a:r>
          <a:endParaRPr lang="sk-SK" dirty="0"/>
        </a:p>
      </dgm:t>
    </dgm:pt>
    <dgm:pt modelId="{D76C571E-B5DD-426E-8B34-B4CEDF860860}" type="parTrans" cxnId="{4A37234E-53A4-4699-B344-C2DF975D5233}">
      <dgm:prSet/>
      <dgm:spPr/>
      <dgm:t>
        <a:bodyPr/>
        <a:lstStyle/>
        <a:p>
          <a:endParaRPr lang="sk-SK"/>
        </a:p>
      </dgm:t>
    </dgm:pt>
    <dgm:pt modelId="{E45F2CEA-AD60-41EF-B1A1-E92383930B4D}" type="sibTrans" cxnId="{4A37234E-53A4-4699-B344-C2DF975D5233}">
      <dgm:prSet/>
      <dgm:spPr/>
      <dgm:t>
        <a:bodyPr/>
        <a:lstStyle/>
        <a:p>
          <a:endParaRPr lang="sk-SK"/>
        </a:p>
      </dgm:t>
    </dgm:pt>
    <dgm:pt modelId="{484E0601-D348-4EAF-B49B-3B6B1D8745CD}">
      <dgm:prSet phldrT="[Text]"/>
      <dgm:spPr>
        <a:solidFill>
          <a:srgbClr val="FA6826">
            <a:alpha val="35000"/>
          </a:srgbClr>
        </a:solidFill>
      </dgm:spPr>
      <dgm:t>
        <a:bodyPr/>
        <a:lstStyle/>
        <a:p>
          <a:endParaRPr lang="sk-SK" dirty="0"/>
        </a:p>
      </dgm:t>
    </dgm:pt>
    <dgm:pt modelId="{8487F5F1-0731-4A42-A36F-6A4C053B05F7}" type="parTrans" cxnId="{D611B698-ADC6-4A6F-8DD5-7E13FC0CCB50}">
      <dgm:prSet/>
      <dgm:spPr/>
      <dgm:t>
        <a:bodyPr/>
        <a:lstStyle/>
        <a:p>
          <a:endParaRPr lang="sk-SK"/>
        </a:p>
      </dgm:t>
    </dgm:pt>
    <dgm:pt modelId="{7F183158-C8B7-40B6-86CF-209162A54864}" type="sibTrans" cxnId="{D611B698-ADC6-4A6F-8DD5-7E13FC0CCB50}">
      <dgm:prSet/>
      <dgm:spPr/>
      <dgm:t>
        <a:bodyPr/>
        <a:lstStyle/>
        <a:p>
          <a:endParaRPr lang="sk-SK"/>
        </a:p>
      </dgm:t>
    </dgm:pt>
    <dgm:pt modelId="{DDDAC86D-9F93-48E7-84AB-214A17095277}">
      <dgm:prSet phldrT="[Text]"/>
      <dgm:spPr>
        <a:solidFill>
          <a:srgbClr val="F95207"/>
        </a:solidFill>
      </dgm:spPr>
      <dgm:t>
        <a:bodyPr/>
        <a:lstStyle/>
        <a:p>
          <a:r>
            <a:rPr lang="sk-SK" dirty="0" smtClean="0"/>
            <a:t>Denné centrá </a:t>
          </a:r>
          <a:endParaRPr lang="sk-SK" dirty="0"/>
        </a:p>
      </dgm:t>
    </dgm:pt>
    <dgm:pt modelId="{8611BAC6-D25E-4C5F-A5B1-FE84C04BADEA}" type="parTrans" cxnId="{60E45C50-7BE5-4B55-8C1D-FA168B1CFF04}">
      <dgm:prSet/>
      <dgm:spPr/>
      <dgm:t>
        <a:bodyPr/>
        <a:lstStyle/>
        <a:p>
          <a:endParaRPr lang="sk-SK"/>
        </a:p>
      </dgm:t>
    </dgm:pt>
    <dgm:pt modelId="{A0221DF4-434D-4235-A5F8-DEAA8AFC3DD8}" type="sibTrans" cxnId="{60E45C50-7BE5-4B55-8C1D-FA168B1CFF04}">
      <dgm:prSet/>
      <dgm:spPr/>
      <dgm:t>
        <a:bodyPr/>
        <a:lstStyle/>
        <a:p>
          <a:endParaRPr lang="sk-SK"/>
        </a:p>
      </dgm:t>
    </dgm:pt>
    <dgm:pt modelId="{36D42A79-14B7-4EFB-81BB-45D71BB1C0A2}">
      <dgm:prSet phldrT="[Text]"/>
      <dgm:spPr>
        <a:solidFill>
          <a:srgbClr val="F95207">
            <a:alpha val="35000"/>
          </a:srgbClr>
        </a:solidFill>
      </dgm:spPr>
      <dgm:t>
        <a:bodyPr/>
        <a:lstStyle/>
        <a:p>
          <a:r>
            <a:rPr lang="sk-SK" dirty="0" smtClean="0"/>
            <a:t>Poskytujú profesionálnu starostlivosť o deti a dohľad nad deťmi, ktoré sú súčasťou včasného vzdelávania, predškolského alebo základného vzdelávania</a:t>
          </a:r>
          <a:endParaRPr lang="sk-SK" dirty="0"/>
        </a:p>
      </dgm:t>
    </dgm:pt>
    <dgm:pt modelId="{CF100678-3BEB-4667-8E10-8282F3C38BB2}" type="parTrans" cxnId="{0B7F07CF-9E9A-45E8-8190-FA21C87D2DC4}">
      <dgm:prSet/>
      <dgm:spPr/>
      <dgm:t>
        <a:bodyPr/>
        <a:lstStyle/>
        <a:p>
          <a:endParaRPr lang="sk-SK"/>
        </a:p>
      </dgm:t>
    </dgm:pt>
    <dgm:pt modelId="{A9731EDC-E39A-4FA7-9C8C-FA79901457E2}" type="sibTrans" cxnId="{0B7F07CF-9E9A-45E8-8190-FA21C87D2DC4}">
      <dgm:prSet/>
      <dgm:spPr/>
      <dgm:t>
        <a:bodyPr/>
        <a:lstStyle/>
        <a:p>
          <a:endParaRPr lang="sk-SK"/>
        </a:p>
      </dgm:t>
    </dgm:pt>
    <dgm:pt modelId="{69E1FDE9-9320-4672-A941-BEB1A9B82DDC}">
      <dgm:prSet phldrT="[Text]"/>
      <dgm:spPr>
        <a:solidFill>
          <a:srgbClr val="F95207">
            <a:alpha val="35000"/>
          </a:srgbClr>
        </a:solidFill>
      </dgm:spPr>
      <dgm:t>
        <a:bodyPr/>
        <a:lstStyle/>
        <a:p>
          <a:r>
            <a:rPr lang="sk-SK" dirty="0" smtClean="0"/>
            <a:t>Deti sem chodia mimo školských hodín a počas školských prázdnin </a:t>
          </a:r>
          <a:endParaRPr lang="sk-SK" dirty="0"/>
        </a:p>
      </dgm:t>
    </dgm:pt>
    <dgm:pt modelId="{1850B093-2FA4-4B3B-B0E0-D5552777911B}" type="parTrans" cxnId="{568872BB-3BC7-4F98-94F2-8611000D7051}">
      <dgm:prSet/>
      <dgm:spPr/>
      <dgm:t>
        <a:bodyPr/>
        <a:lstStyle/>
        <a:p>
          <a:endParaRPr lang="sk-SK"/>
        </a:p>
      </dgm:t>
    </dgm:pt>
    <dgm:pt modelId="{2C152E3D-7CF2-42DE-A815-A315082C435D}" type="sibTrans" cxnId="{568872BB-3BC7-4F98-94F2-8611000D7051}">
      <dgm:prSet/>
      <dgm:spPr/>
      <dgm:t>
        <a:bodyPr/>
        <a:lstStyle/>
        <a:p>
          <a:endParaRPr lang="sk-SK"/>
        </a:p>
      </dgm:t>
    </dgm:pt>
    <dgm:pt modelId="{2CFF161E-23F6-47FB-82B5-6E8B328AD92B}">
      <dgm:prSet phldrT="[Text]"/>
      <dgm:spPr>
        <a:solidFill>
          <a:srgbClr val="FF7111"/>
        </a:solidFill>
      </dgm:spPr>
      <dgm:t>
        <a:bodyPr/>
        <a:lstStyle/>
        <a:p>
          <a:r>
            <a:rPr lang="sk-SK" dirty="0" smtClean="0"/>
            <a:t>Denné škôlky</a:t>
          </a:r>
          <a:endParaRPr lang="sk-SK" dirty="0"/>
        </a:p>
      </dgm:t>
    </dgm:pt>
    <dgm:pt modelId="{433D73A1-1A13-4755-A06C-FF1558BFBB9B}" type="parTrans" cxnId="{9D392BA1-2F77-453B-83F7-59B9A1B0498D}">
      <dgm:prSet/>
      <dgm:spPr/>
      <dgm:t>
        <a:bodyPr/>
        <a:lstStyle/>
        <a:p>
          <a:endParaRPr lang="sk-SK"/>
        </a:p>
      </dgm:t>
    </dgm:pt>
    <dgm:pt modelId="{CD3B3CE3-06E6-49EA-B441-47781F3D352F}" type="sibTrans" cxnId="{9D392BA1-2F77-453B-83F7-59B9A1B0498D}">
      <dgm:prSet/>
      <dgm:spPr/>
      <dgm:t>
        <a:bodyPr/>
        <a:lstStyle/>
        <a:p>
          <a:endParaRPr lang="sk-SK"/>
        </a:p>
      </dgm:t>
    </dgm:pt>
    <dgm:pt modelId="{3EF36B48-D537-40FE-A37A-CB191D76841B}">
      <dgm:prSet phldrT="[Text]"/>
      <dgm:spPr>
        <a:solidFill>
          <a:srgbClr val="FF7111">
            <a:alpha val="35000"/>
          </a:srgbClr>
        </a:solidFill>
        <a:ln>
          <a:solidFill>
            <a:srgbClr val="F95207">
              <a:alpha val="90000"/>
            </a:srgbClr>
          </a:solidFill>
        </a:ln>
      </dgm:spPr>
      <dgm:t>
        <a:bodyPr/>
        <a:lstStyle/>
        <a:p>
          <a:r>
            <a:rPr lang="sk-SK" dirty="0" smtClean="0"/>
            <a:t>Starostlivosť o deti do 8 rokov</a:t>
          </a:r>
          <a:endParaRPr lang="sk-SK" dirty="0"/>
        </a:p>
      </dgm:t>
    </dgm:pt>
    <dgm:pt modelId="{2FDB0386-A3A4-4FDA-B6A6-4B49626C3E42}" type="parTrans" cxnId="{C8E36664-2D98-44EE-9A4A-5A6E9D6AEC87}">
      <dgm:prSet/>
      <dgm:spPr/>
      <dgm:t>
        <a:bodyPr/>
        <a:lstStyle/>
        <a:p>
          <a:endParaRPr lang="sk-SK"/>
        </a:p>
      </dgm:t>
    </dgm:pt>
    <dgm:pt modelId="{7E493A8F-8C18-41B5-BA0B-53C436FE3411}" type="sibTrans" cxnId="{C8E36664-2D98-44EE-9A4A-5A6E9D6AEC87}">
      <dgm:prSet/>
      <dgm:spPr/>
      <dgm:t>
        <a:bodyPr/>
        <a:lstStyle/>
        <a:p>
          <a:endParaRPr lang="sk-SK"/>
        </a:p>
      </dgm:t>
    </dgm:pt>
    <dgm:pt modelId="{4AD088B7-AFD2-4B6D-A294-0B026E285710}" type="pres">
      <dgm:prSet presAssocID="{D92F470A-8529-4289-BC1C-4FAB52004C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146A0DC4-439C-4FDA-9F8B-AB3CC74EF7E1}" type="pres">
      <dgm:prSet presAssocID="{B969EF41-A3CC-4DCC-9956-491998930887}" presName="linNode" presStyleCnt="0"/>
      <dgm:spPr/>
    </dgm:pt>
    <dgm:pt modelId="{1498246D-8F3A-4CE2-9A21-EEBDFBA09D97}" type="pres">
      <dgm:prSet presAssocID="{B969EF41-A3CC-4DCC-9956-491998930887}" presName="parentText" presStyleLbl="node1" presStyleIdx="0" presStyleCnt="3" custLinFactNeighborX="1267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20C53D3-3CA2-40EC-AAA7-8BD84237B3AF}" type="pres">
      <dgm:prSet presAssocID="{B969EF41-A3CC-4DCC-9956-49199893088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A53D799-8F73-4865-96B7-C33978A62FD5}" type="pres">
      <dgm:prSet presAssocID="{0EDA8666-4C3F-4EE3-8ABC-27D29EBAE9CD}" presName="sp" presStyleCnt="0"/>
      <dgm:spPr/>
    </dgm:pt>
    <dgm:pt modelId="{A8934018-3E92-48A2-9530-A7AFA84FBF72}" type="pres">
      <dgm:prSet presAssocID="{DDDAC86D-9F93-48E7-84AB-214A17095277}" presName="linNode" presStyleCnt="0"/>
      <dgm:spPr/>
    </dgm:pt>
    <dgm:pt modelId="{636FDED0-9540-45E9-A518-AFDB1027ECD0}" type="pres">
      <dgm:prSet presAssocID="{DDDAC86D-9F93-48E7-84AB-214A1709527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A094A3E-3F09-489A-8EA5-FE384B366F6E}" type="pres">
      <dgm:prSet presAssocID="{DDDAC86D-9F93-48E7-84AB-214A1709527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FB44293-2373-4464-8322-4C84D2889F96}" type="pres">
      <dgm:prSet presAssocID="{A0221DF4-434D-4235-A5F8-DEAA8AFC3DD8}" presName="sp" presStyleCnt="0"/>
      <dgm:spPr/>
    </dgm:pt>
    <dgm:pt modelId="{0E3328D6-5EF9-4F9F-B936-73B2BDFF421F}" type="pres">
      <dgm:prSet presAssocID="{2CFF161E-23F6-47FB-82B5-6E8B328AD92B}" presName="linNode" presStyleCnt="0"/>
      <dgm:spPr/>
    </dgm:pt>
    <dgm:pt modelId="{DCA4D905-0E60-41A3-990E-816BC60386D9}" type="pres">
      <dgm:prSet presAssocID="{2CFF161E-23F6-47FB-82B5-6E8B328AD92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B532E20-8DD1-4CFD-95CE-59105EA4E71B}" type="pres">
      <dgm:prSet presAssocID="{2CFF161E-23F6-47FB-82B5-6E8B328AD92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967B5411-B9AF-4F33-840C-A23D0965C231}" type="presOf" srcId="{3EF36B48-D537-40FE-A37A-CB191D76841B}" destId="{5B532E20-8DD1-4CFD-95CE-59105EA4E71B}" srcOrd="0" destOrd="0" presId="urn:microsoft.com/office/officeart/2005/8/layout/vList5"/>
    <dgm:cxn modelId="{308DA0E4-948E-4996-B3BF-B7273A61BA78}" type="presOf" srcId="{484E0601-D348-4EAF-B49B-3B6B1D8745CD}" destId="{820C53D3-3CA2-40EC-AAA7-8BD84237B3AF}" srcOrd="0" destOrd="1" presId="urn:microsoft.com/office/officeart/2005/8/layout/vList5"/>
    <dgm:cxn modelId="{6CB286D0-BE38-4B64-BCE8-5D6486203B33}" type="presOf" srcId="{B969EF41-A3CC-4DCC-9956-491998930887}" destId="{1498246D-8F3A-4CE2-9A21-EEBDFBA09D97}" srcOrd="0" destOrd="0" presId="urn:microsoft.com/office/officeart/2005/8/layout/vList5"/>
    <dgm:cxn modelId="{0B7F07CF-9E9A-45E8-8190-FA21C87D2DC4}" srcId="{DDDAC86D-9F93-48E7-84AB-214A17095277}" destId="{36D42A79-14B7-4EFB-81BB-45D71BB1C0A2}" srcOrd="0" destOrd="0" parTransId="{CF100678-3BEB-4667-8E10-8282F3C38BB2}" sibTransId="{A9731EDC-E39A-4FA7-9C8C-FA79901457E2}"/>
    <dgm:cxn modelId="{3C7EAD52-5308-4F10-ABCC-8BECA638F865}" type="presOf" srcId="{2DFDB074-A247-4D06-B480-5382536B5018}" destId="{820C53D3-3CA2-40EC-AAA7-8BD84237B3AF}" srcOrd="0" destOrd="0" presId="urn:microsoft.com/office/officeart/2005/8/layout/vList5"/>
    <dgm:cxn modelId="{C8E36664-2D98-44EE-9A4A-5A6E9D6AEC87}" srcId="{2CFF161E-23F6-47FB-82B5-6E8B328AD92B}" destId="{3EF36B48-D537-40FE-A37A-CB191D76841B}" srcOrd="0" destOrd="0" parTransId="{2FDB0386-A3A4-4FDA-B6A6-4B49626C3E42}" sibTransId="{7E493A8F-8C18-41B5-BA0B-53C436FE3411}"/>
    <dgm:cxn modelId="{4A37234E-53A4-4699-B344-C2DF975D5233}" srcId="{B969EF41-A3CC-4DCC-9956-491998930887}" destId="{2DFDB074-A247-4D06-B480-5382536B5018}" srcOrd="0" destOrd="0" parTransId="{D76C571E-B5DD-426E-8B34-B4CEDF860860}" sibTransId="{E45F2CEA-AD60-41EF-B1A1-E92383930B4D}"/>
    <dgm:cxn modelId="{203558F7-42C9-4055-8821-1DD1A81E2436}" type="presOf" srcId="{2CFF161E-23F6-47FB-82B5-6E8B328AD92B}" destId="{DCA4D905-0E60-41A3-990E-816BC60386D9}" srcOrd="0" destOrd="0" presId="urn:microsoft.com/office/officeart/2005/8/layout/vList5"/>
    <dgm:cxn modelId="{568872BB-3BC7-4F98-94F2-8611000D7051}" srcId="{DDDAC86D-9F93-48E7-84AB-214A17095277}" destId="{69E1FDE9-9320-4672-A941-BEB1A9B82DDC}" srcOrd="1" destOrd="0" parTransId="{1850B093-2FA4-4B3B-B0E0-D5552777911B}" sibTransId="{2C152E3D-7CF2-42DE-A815-A315082C435D}"/>
    <dgm:cxn modelId="{CAFE7B10-D3E1-4505-8758-4077DC964F9A}" type="presOf" srcId="{36D42A79-14B7-4EFB-81BB-45D71BB1C0A2}" destId="{BA094A3E-3F09-489A-8EA5-FE384B366F6E}" srcOrd="0" destOrd="0" presId="urn:microsoft.com/office/officeart/2005/8/layout/vList5"/>
    <dgm:cxn modelId="{99D2286C-E97B-4EEA-B3DC-BA34FC30A3D6}" type="presOf" srcId="{DDDAC86D-9F93-48E7-84AB-214A17095277}" destId="{636FDED0-9540-45E9-A518-AFDB1027ECD0}" srcOrd="0" destOrd="0" presId="urn:microsoft.com/office/officeart/2005/8/layout/vList5"/>
    <dgm:cxn modelId="{93A1F746-B631-457B-9F5F-8E099C88BBDB}" srcId="{D92F470A-8529-4289-BC1C-4FAB52004CBD}" destId="{B969EF41-A3CC-4DCC-9956-491998930887}" srcOrd="0" destOrd="0" parTransId="{9E81AC76-99F1-4E71-A7C2-A149549BFD7B}" sibTransId="{0EDA8666-4C3F-4EE3-8ABC-27D29EBAE9CD}"/>
    <dgm:cxn modelId="{7CFA65B8-5C34-4584-9AD8-98548BD7FB98}" type="presOf" srcId="{D92F470A-8529-4289-BC1C-4FAB52004CBD}" destId="{4AD088B7-AFD2-4B6D-A294-0B026E285710}" srcOrd="0" destOrd="0" presId="urn:microsoft.com/office/officeart/2005/8/layout/vList5"/>
    <dgm:cxn modelId="{D611B698-ADC6-4A6F-8DD5-7E13FC0CCB50}" srcId="{B969EF41-A3CC-4DCC-9956-491998930887}" destId="{484E0601-D348-4EAF-B49B-3B6B1D8745CD}" srcOrd="1" destOrd="0" parTransId="{8487F5F1-0731-4A42-A36F-6A4C053B05F7}" sibTransId="{7F183158-C8B7-40B6-86CF-209162A54864}"/>
    <dgm:cxn modelId="{9D392BA1-2F77-453B-83F7-59B9A1B0498D}" srcId="{D92F470A-8529-4289-BC1C-4FAB52004CBD}" destId="{2CFF161E-23F6-47FB-82B5-6E8B328AD92B}" srcOrd="2" destOrd="0" parTransId="{433D73A1-1A13-4755-A06C-FF1558BFBB9B}" sibTransId="{CD3B3CE3-06E6-49EA-B441-47781F3D352F}"/>
    <dgm:cxn modelId="{60E45C50-7BE5-4B55-8C1D-FA168B1CFF04}" srcId="{D92F470A-8529-4289-BC1C-4FAB52004CBD}" destId="{DDDAC86D-9F93-48E7-84AB-214A17095277}" srcOrd="1" destOrd="0" parTransId="{8611BAC6-D25E-4C5F-A5B1-FE84C04BADEA}" sibTransId="{A0221DF4-434D-4235-A5F8-DEAA8AFC3DD8}"/>
    <dgm:cxn modelId="{47482763-13EE-441B-9849-DBDF9639D431}" type="presOf" srcId="{69E1FDE9-9320-4672-A941-BEB1A9B82DDC}" destId="{BA094A3E-3F09-489A-8EA5-FE384B366F6E}" srcOrd="0" destOrd="1" presId="urn:microsoft.com/office/officeart/2005/8/layout/vList5"/>
    <dgm:cxn modelId="{5B976248-D6A1-49D5-9D53-0065A21CD881}" type="presParOf" srcId="{4AD088B7-AFD2-4B6D-A294-0B026E285710}" destId="{146A0DC4-439C-4FDA-9F8B-AB3CC74EF7E1}" srcOrd="0" destOrd="0" presId="urn:microsoft.com/office/officeart/2005/8/layout/vList5"/>
    <dgm:cxn modelId="{82D90F27-5573-428F-AC7A-8314C610B96A}" type="presParOf" srcId="{146A0DC4-439C-4FDA-9F8B-AB3CC74EF7E1}" destId="{1498246D-8F3A-4CE2-9A21-EEBDFBA09D97}" srcOrd="0" destOrd="0" presId="urn:microsoft.com/office/officeart/2005/8/layout/vList5"/>
    <dgm:cxn modelId="{FE3891FB-E431-4C25-8642-C6EF4164B6E2}" type="presParOf" srcId="{146A0DC4-439C-4FDA-9F8B-AB3CC74EF7E1}" destId="{820C53D3-3CA2-40EC-AAA7-8BD84237B3AF}" srcOrd="1" destOrd="0" presId="urn:microsoft.com/office/officeart/2005/8/layout/vList5"/>
    <dgm:cxn modelId="{BFB83828-4AB8-43C9-BDA8-017C47D1FBF5}" type="presParOf" srcId="{4AD088B7-AFD2-4B6D-A294-0B026E285710}" destId="{8A53D799-8F73-4865-96B7-C33978A62FD5}" srcOrd="1" destOrd="0" presId="urn:microsoft.com/office/officeart/2005/8/layout/vList5"/>
    <dgm:cxn modelId="{61967A01-564E-4ADB-9057-4CAF19700E88}" type="presParOf" srcId="{4AD088B7-AFD2-4B6D-A294-0B026E285710}" destId="{A8934018-3E92-48A2-9530-A7AFA84FBF72}" srcOrd="2" destOrd="0" presId="urn:microsoft.com/office/officeart/2005/8/layout/vList5"/>
    <dgm:cxn modelId="{2D14A4AB-D1C1-49A0-B6FB-BB03A5B3AD2F}" type="presParOf" srcId="{A8934018-3E92-48A2-9530-A7AFA84FBF72}" destId="{636FDED0-9540-45E9-A518-AFDB1027ECD0}" srcOrd="0" destOrd="0" presId="urn:microsoft.com/office/officeart/2005/8/layout/vList5"/>
    <dgm:cxn modelId="{C32827AD-754E-4DAB-87FA-BE51EBC1F14E}" type="presParOf" srcId="{A8934018-3E92-48A2-9530-A7AFA84FBF72}" destId="{BA094A3E-3F09-489A-8EA5-FE384B366F6E}" srcOrd="1" destOrd="0" presId="urn:microsoft.com/office/officeart/2005/8/layout/vList5"/>
    <dgm:cxn modelId="{AD00A246-A4D5-40CD-9AB7-2F16E9DDE7A4}" type="presParOf" srcId="{4AD088B7-AFD2-4B6D-A294-0B026E285710}" destId="{7FB44293-2373-4464-8322-4C84D2889F96}" srcOrd="3" destOrd="0" presId="urn:microsoft.com/office/officeart/2005/8/layout/vList5"/>
    <dgm:cxn modelId="{4217ED59-0364-4763-B251-4C429920F121}" type="presParOf" srcId="{4AD088B7-AFD2-4B6D-A294-0B026E285710}" destId="{0E3328D6-5EF9-4F9F-B936-73B2BDFF421F}" srcOrd="4" destOrd="0" presId="urn:microsoft.com/office/officeart/2005/8/layout/vList5"/>
    <dgm:cxn modelId="{E598C223-95E3-4910-ADCD-0F489865887D}" type="presParOf" srcId="{0E3328D6-5EF9-4F9F-B936-73B2BDFF421F}" destId="{DCA4D905-0E60-41A3-990E-816BC60386D9}" srcOrd="0" destOrd="0" presId="urn:microsoft.com/office/officeart/2005/8/layout/vList5"/>
    <dgm:cxn modelId="{D0F0A6C1-E244-4F45-A57D-8DE66B29C65B}" type="presParOf" srcId="{0E3328D6-5EF9-4F9F-B936-73B2BDFF421F}" destId="{5B532E20-8DD1-4CFD-95CE-59105EA4E71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92F470A-8529-4289-BC1C-4FAB52004CB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B969EF41-A3CC-4DCC-9956-491998930887}">
      <dgm:prSet phldrT="[Text]"/>
      <dgm:spPr>
        <a:solidFill>
          <a:srgbClr val="FF6600"/>
        </a:solidFill>
      </dgm:spPr>
      <dgm:t>
        <a:bodyPr/>
        <a:lstStyle/>
        <a:p>
          <a:r>
            <a:rPr lang="sk-SK" dirty="0" smtClean="0"/>
            <a:t>Spádové centrá</a:t>
          </a:r>
        </a:p>
        <a:p>
          <a:r>
            <a:rPr lang="sk-SK" dirty="0" smtClean="0"/>
            <a:t> (Drop – in centrá)</a:t>
          </a:r>
          <a:endParaRPr lang="sk-SK" dirty="0"/>
        </a:p>
      </dgm:t>
    </dgm:pt>
    <dgm:pt modelId="{9E81AC76-99F1-4E71-A7C2-A149549BFD7B}" type="parTrans" cxnId="{93A1F746-B631-457B-9F5F-8E099C88BBDB}">
      <dgm:prSet/>
      <dgm:spPr/>
      <dgm:t>
        <a:bodyPr/>
        <a:lstStyle/>
        <a:p>
          <a:endParaRPr lang="sk-SK"/>
        </a:p>
      </dgm:t>
    </dgm:pt>
    <dgm:pt modelId="{0EDA8666-4C3F-4EE3-8ABC-27D29EBAE9CD}" type="sibTrans" cxnId="{93A1F746-B631-457B-9F5F-8E099C88BBDB}">
      <dgm:prSet/>
      <dgm:spPr/>
      <dgm:t>
        <a:bodyPr/>
        <a:lstStyle/>
        <a:p>
          <a:endParaRPr lang="sk-SK"/>
        </a:p>
      </dgm:t>
    </dgm:pt>
    <dgm:pt modelId="{2DFDB074-A247-4D06-B480-5382536B5018}">
      <dgm:prSet phldrT="[Text]" custT="1"/>
      <dgm:spPr>
        <a:solidFill>
          <a:srgbClr val="FA621E">
            <a:alpha val="35000"/>
          </a:srgbClr>
        </a:solidFill>
      </dgm:spPr>
      <dgm:t>
        <a:bodyPr/>
        <a:lstStyle/>
        <a:p>
          <a:r>
            <a:rPr lang="sk-SK" sz="2000" dirty="0" smtClean="0"/>
            <a:t>Poskytujú </a:t>
          </a:r>
          <a:r>
            <a:rPr lang="sk-SK" sz="2000" dirty="0" err="1" smtClean="0"/>
            <a:t>socio</a:t>
          </a:r>
          <a:r>
            <a:rPr lang="sk-SK" sz="2000" dirty="0" smtClean="0"/>
            <a:t>-pedagogickú starostlivosť o deti a mladých ľudí mladších ako 18 rokov </a:t>
          </a:r>
          <a:endParaRPr lang="sk-SK" sz="2000" dirty="0"/>
        </a:p>
      </dgm:t>
    </dgm:pt>
    <dgm:pt modelId="{D76C571E-B5DD-426E-8B34-B4CEDF860860}" type="parTrans" cxnId="{4A37234E-53A4-4699-B344-C2DF975D5233}">
      <dgm:prSet/>
      <dgm:spPr/>
      <dgm:t>
        <a:bodyPr/>
        <a:lstStyle/>
        <a:p>
          <a:endParaRPr lang="sk-SK"/>
        </a:p>
      </dgm:t>
    </dgm:pt>
    <dgm:pt modelId="{E45F2CEA-AD60-41EF-B1A1-E92383930B4D}" type="sibTrans" cxnId="{4A37234E-53A4-4699-B344-C2DF975D5233}">
      <dgm:prSet/>
      <dgm:spPr/>
      <dgm:t>
        <a:bodyPr/>
        <a:lstStyle/>
        <a:p>
          <a:endParaRPr lang="sk-SK"/>
        </a:p>
      </dgm:t>
    </dgm:pt>
    <dgm:pt modelId="{484E0601-D348-4EAF-B49B-3B6B1D8745CD}">
      <dgm:prSet phldrT="[Text]" custT="1"/>
      <dgm:spPr>
        <a:solidFill>
          <a:srgbClr val="FA621E">
            <a:alpha val="35000"/>
          </a:srgbClr>
        </a:solidFill>
      </dgm:spPr>
      <dgm:t>
        <a:bodyPr/>
        <a:lstStyle/>
        <a:p>
          <a:endParaRPr lang="sk-SK" sz="2000" dirty="0"/>
        </a:p>
      </dgm:t>
    </dgm:pt>
    <dgm:pt modelId="{8487F5F1-0731-4A42-A36F-6A4C053B05F7}" type="parTrans" cxnId="{D611B698-ADC6-4A6F-8DD5-7E13FC0CCB50}">
      <dgm:prSet/>
      <dgm:spPr/>
      <dgm:t>
        <a:bodyPr/>
        <a:lstStyle/>
        <a:p>
          <a:endParaRPr lang="sk-SK"/>
        </a:p>
      </dgm:t>
    </dgm:pt>
    <dgm:pt modelId="{7F183158-C8B7-40B6-86CF-209162A54864}" type="sibTrans" cxnId="{D611B698-ADC6-4A6F-8DD5-7E13FC0CCB50}">
      <dgm:prSet/>
      <dgm:spPr/>
      <dgm:t>
        <a:bodyPr/>
        <a:lstStyle/>
        <a:p>
          <a:endParaRPr lang="sk-SK"/>
        </a:p>
      </dgm:t>
    </dgm:pt>
    <dgm:pt modelId="{DDDAC86D-9F93-48E7-84AB-214A17095277}">
      <dgm:prSet phldrT="[Text]"/>
      <dgm:spPr>
        <a:solidFill>
          <a:srgbClr val="FA621E"/>
        </a:solidFill>
      </dgm:spPr>
      <dgm:t>
        <a:bodyPr/>
        <a:lstStyle/>
        <a:p>
          <a:r>
            <a:rPr lang="sk-SK" dirty="0" smtClean="0"/>
            <a:t>Stráženie detí</a:t>
          </a:r>
          <a:endParaRPr lang="sk-SK" dirty="0"/>
        </a:p>
      </dgm:t>
    </dgm:pt>
    <dgm:pt modelId="{8611BAC6-D25E-4C5F-A5B1-FE84C04BADEA}" type="parTrans" cxnId="{60E45C50-7BE5-4B55-8C1D-FA168B1CFF04}">
      <dgm:prSet/>
      <dgm:spPr/>
      <dgm:t>
        <a:bodyPr/>
        <a:lstStyle/>
        <a:p>
          <a:endParaRPr lang="sk-SK"/>
        </a:p>
      </dgm:t>
    </dgm:pt>
    <dgm:pt modelId="{A0221DF4-434D-4235-A5F8-DEAA8AFC3DD8}" type="sibTrans" cxnId="{60E45C50-7BE5-4B55-8C1D-FA168B1CFF04}">
      <dgm:prSet/>
      <dgm:spPr/>
      <dgm:t>
        <a:bodyPr/>
        <a:lstStyle/>
        <a:p>
          <a:endParaRPr lang="sk-SK"/>
        </a:p>
      </dgm:t>
    </dgm:pt>
    <dgm:pt modelId="{36D42A79-14B7-4EFB-81BB-45D71BB1C0A2}">
      <dgm:prSet phldrT="[Text]" custT="1"/>
      <dgm:spPr>
        <a:solidFill>
          <a:srgbClr val="FA621E">
            <a:alpha val="35000"/>
          </a:srgbClr>
        </a:solidFill>
      </dgm:spPr>
      <dgm:t>
        <a:bodyPr/>
        <a:lstStyle/>
        <a:p>
          <a:r>
            <a:rPr lang="sk-SK" sz="2000" dirty="0" smtClean="0"/>
            <a:t>Ponúka starostlivosť o deti aj v čase, keď iné zariadenia starostlivosti o deti nie sú otvorené </a:t>
          </a:r>
          <a:endParaRPr lang="sk-SK" sz="2000" dirty="0"/>
        </a:p>
      </dgm:t>
    </dgm:pt>
    <dgm:pt modelId="{CF100678-3BEB-4667-8E10-8282F3C38BB2}" type="parTrans" cxnId="{0B7F07CF-9E9A-45E8-8190-FA21C87D2DC4}">
      <dgm:prSet/>
      <dgm:spPr/>
      <dgm:t>
        <a:bodyPr/>
        <a:lstStyle/>
        <a:p>
          <a:endParaRPr lang="sk-SK"/>
        </a:p>
      </dgm:t>
    </dgm:pt>
    <dgm:pt modelId="{A9731EDC-E39A-4FA7-9C8C-FA79901457E2}" type="sibTrans" cxnId="{0B7F07CF-9E9A-45E8-8190-FA21C87D2DC4}">
      <dgm:prSet/>
      <dgm:spPr/>
      <dgm:t>
        <a:bodyPr/>
        <a:lstStyle/>
        <a:p>
          <a:endParaRPr lang="sk-SK"/>
        </a:p>
      </dgm:t>
    </dgm:pt>
    <dgm:pt modelId="{74947361-24B5-4CF2-B992-6D11E2465FA3}">
      <dgm:prSet phldrT="[Text]" custT="1"/>
      <dgm:spPr>
        <a:solidFill>
          <a:srgbClr val="FA621E">
            <a:alpha val="35000"/>
          </a:srgbClr>
        </a:solidFill>
      </dgm:spPr>
      <dgm:t>
        <a:bodyPr/>
        <a:lstStyle/>
        <a:p>
          <a:r>
            <a:rPr lang="sk-SK" sz="2000" dirty="0" smtClean="0"/>
            <a:t>Zriaďuje obec</a:t>
          </a:r>
          <a:endParaRPr lang="sk-SK" sz="2000" dirty="0"/>
        </a:p>
      </dgm:t>
    </dgm:pt>
    <dgm:pt modelId="{6882CFA7-72D9-4445-BD2F-FD55C634884D}" type="parTrans" cxnId="{90C5478C-C145-4DD4-AE5F-DB1C96004246}">
      <dgm:prSet/>
      <dgm:spPr/>
      <dgm:t>
        <a:bodyPr/>
        <a:lstStyle/>
        <a:p>
          <a:endParaRPr lang="sk-SK"/>
        </a:p>
      </dgm:t>
    </dgm:pt>
    <dgm:pt modelId="{70FCA740-1DCD-4BE7-9042-D9EDBA793104}" type="sibTrans" cxnId="{90C5478C-C145-4DD4-AE5F-DB1C96004246}">
      <dgm:prSet/>
      <dgm:spPr/>
      <dgm:t>
        <a:bodyPr/>
        <a:lstStyle/>
        <a:p>
          <a:endParaRPr lang="sk-SK"/>
        </a:p>
      </dgm:t>
    </dgm:pt>
    <dgm:pt modelId="{504F0618-664C-4034-942F-4DBE67EAF457}">
      <dgm:prSet phldrT="[Text]" custT="1"/>
      <dgm:spPr>
        <a:solidFill>
          <a:srgbClr val="FA621E">
            <a:alpha val="35000"/>
          </a:srgbClr>
        </a:solidFill>
      </dgm:spPr>
      <dgm:t>
        <a:bodyPr/>
        <a:lstStyle/>
        <a:p>
          <a:r>
            <a:rPr lang="sk-SK" sz="2000" dirty="0" smtClean="0"/>
            <a:t>Ponúka celý rad služieb od 7:00 – 19:00</a:t>
          </a:r>
          <a:endParaRPr lang="sk-SK" sz="2000" dirty="0"/>
        </a:p>
      </dgm:t>
    </dgm:pt>
    <dgm:pt modelId="{3D3C5015-1CA5-4A0F-92A4-81D6844EC173}" type="parTrans" cxnId="{BD2708BB-526B-4676-8495-BB3BA91FB22B}">
      <dgm:prSet/>
      <dgm:spPr/>
      <dgm:t>
        <a:bodyPr/>
        <a:lstStyle/>
        <a:p>
          <a:endParaRPr lang="sk-SK"/>
        </a:p>
      </dgm:t>
    </dgm:pt>
    <dgm:pt modelId="{EB058B01-7DFA-4AEA-A017-6C8683518960}" type="sibTrans" cxnId="{BD2708BB-526B-4676-8495-BB3BA91FB22B}">
      <dgm:prSet/>
      <dgm:spPr/>
      <dgm:t>
        <a:bodyPr/>
        <a:lstStyle/>
        <a:p>
          <a:endParaRPr lang="sk-SK"/>
        </a:p>
      </dgm:t>
    </dgm:pt>
    <dgm:pt modelId="{732FAB1B-D0C2-4FAC-B2C1-DB46A3366D8D}">
      <dgm:prSet phldrT="[Text]" custT="1"/>
      <dgm:spPr>
        <a:solidFill>
          <a:srgbClr val="FA621E">
            <a:alpha val="35000"/>
          </a:srgbClr>
        </a:solidFill>
      </dgm:spPr>
      <dgm:t>
        <a:bodyPr/>
        <a:lstStyle/>
        <a:p>
          <a:r>
            <a:rPr lang="sk-SK" sz="2000" dirty="0" smtClean="0"/>
            <a:t>Denná a nočná doba nepretržitej starostlivosti daného dieťaťa nesmie presiahnuť 3 týždne. Rodičovský asistent nemôže opatrovať viac ako 5 detí naraz.</a:t>
          </a:r>
          <a:endParaRPr lang="sk-SK" sz="2000" dirty="0"/>
        </a:p>
      </dgm:t>
    </dgm:pt>
    <dgm:pt modelId="{21C9B285-430F-4C07-9CEB-218054E1A645}" type="parTrans" cxnId="{6058E7F8-8F2A-4B9A-9481-095FF6BC46E6}">
      <dgm:prSet/>
      <dgm:spPr/>
      <dgm:t>
        <a:bodyPr/>
        <a:lstStyle/>
        <a:p>
          <a:endParaRPr lang="sk-SK"/>
        </a:p>
      </dgm:t>
    </dgm:pt>
    <dgm:pt modelId="{EB792BF3-8B77-44C9-A7A5-5109F3A42FF4}" type="sibTrans" cxnId="{6058E7F8-8F2A-4B9A-9481-095FF6BC46E6}">
      <dgm:prSet/>
      <dgm:spPr/>
      <dgm:t>
        <a:bodyPr/>
        <a:lstStyle/>
        <a:p>
          <a:endParaRPr lang="sk-SK"/>
        </a:p>
      </dgm:t>
    </dgm:pt>
    <dgm:pt modelId="{4AD088B7-AFD2-4B6D-A294-0B026E285710}" type="pres">
      <dgm:prSet presAssocID="{D92F470A-8529-4289-BC1C-4FAB52004C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146A0DC4-439C-4FDA-9F8B-AB3CC74EF7E1}" type="pres">
      <dgm:prSet presAssocID="{B969EF41-A3CC-4DCC-9956-491998930887}" presName="linNode" presStyleCnt="0"/>
      <dgm:spPr/>
    </dgm:pt>
    <dgm:pt modelId="{1498246D-8F3A-4CE2-9A21-EEBDFBA09D97}" type="pres">
      <dgm:prSet presAssocID="{B969EF41-A3CC-4DCC-9956-49199893088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20C53D3-3CA2-40EC-AAA7-8BD84237B3AF}" type="pres">
      <dgm:prSet presAssocID="{B969EF41-A3CC-4DCC-9956-491998930887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A53D799-8F73-4865-96B7-C33978A62FD5}" type="pres">
      <dgm:prSet presAssocID="{0EDA8666-4C3F-4EE3-8ABC-27D29EBAE9CD}" presName="sp" presStyleCnt="0"/>
      <dgm:spPr/>
    </dgm:pt>
    <dgm:pt modelId="{A8934018-3E92-48A2-9530-A7AFA84FBF72}" type="pres">
      <dgm:prSet presAssocID="{DDDAC86D-9F93-48E7-84AB-214A17095277}" presName="linNode" presStyleCnt="0"/>
      <dgm:spPr/>
    </dgm:pt>
    <dgm:pt modelId="{636FDED0-9540-45E9-A518-AFDB1027ECD0}" type="pres">
      <dgm:prSet presAssocID="{DDDAC86D-9F93-48E7-84AB-214A17095277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A094A3E-3F09-489A-8EA5-FE384B366F6E}" type="pres">
      <dgm:prSet presAssocID="{DDDAC86D-9F93-48E7-84AB-214A17095277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04483874-EBED-4B30-9DF3-8EF4E01CD93C}" type="presOf" srcId="{B969EF41-A3CC-4DCC-9956-491998930887}" destId="{1498246D-8F3A-4CE2-9A21-EEBDFBA09D97}" srcOrd="0" destOrd="0" presId="urn:microsoft.com/office/officeart/2005/8/layout/vList5"/>
    <dgm:cxn modelId="{6D824717-B192-4B71-9B7C-53D6C351BF67}" type="presOf" srcId="{484E0601-D348-4EAF-B49B-3B6B1D8745CD}" destId="{820C53D3-3CA2-40EC-AAA7-8BD84237B3AF}" srcOrd="0" destOrd="3" presId="urn:microsoft.com/office/officeart/2005/8/layout/vList5"/>
    <dgm:cxn modelId="{0B7F07CF-9E9A-45E8-8190-FA21C87D2DC4}" srcId="{DDDAC86D-9F93-48E7-84AB-214A17095277}" destId="{36D42A79-14B7-4EFB-81BB-45D71BB1C0A2}" srcOrd="0" destOrd="0" parTransId="{CF100678-3BEB-4667-8E10-8282F3C38BB2}" sibTransId="{A9731EDC-E39A-4FA7-9C8C-FA79901457E2}"/>
    <dgm:cxn modelId="{6058E7F8-8F2A-4B9A-9481-095FF6BC46E6}" srcId="{DDDAC86D-9F93-48E7-84AB-214A17095277}" destId="{732FAB1B-D0C2-4FAC-B2C1-DB46A3366D8D}" srcOrd="1" destOrd="0" parTransId="{21C9B285-430F-4C07-9CEB-218054E1A645}" sibTransId="{EB792BF3-8B77-44C9-A7A5-5109F3A42FF4}"/>
    <dgm:cxn modelId="{6A2E676F-2EBB-43CC-8A6E-46089B3E518A}" type="presOf" srcId="{D92F470A-8529-4289-BC1C-4FAB52004CBD}" destId="{4AD088B7-AFD2-4B6D-A294-0B026E285710}" srcOrd="0" destOrd="0" presId="urn:microsoft.com/office/officeart/2005/8/layout/vList5"/>
    <dgm:cxn modelId="{BAE37B1A-35A2-4491-B0A8-DF583EFE00E6}" type="presOf" srcId="{DDDAC86D-9F93-48E7-84AB-214A17095277}" destId="{636FDED0-9540-45E9-A518-AFDB1027ECD0}" srcOrd="0" destOrd="0" presId="urn:microsoft.com/office/officeart/2005/8/layout/vList5"/>
    <dgm:cxn modelId="{BD2708BB-526B-4676-8495-BB3BA91FB22B}" srcId="{B969EF41-A3CC-4DCC-9956-491998930887}" destId="{504F0618-664C-4034-942F-4DBE67EAF457}" srcOrd="2" destOrd="0" parTransId="{3D3C5015-1CA5-4A0F-92A4-81D6844EC173}" sibTransId="{EB058B01-7DFA-4AEA-A017-6C8683518960}"/>
    <dgm:cxn modelId="{5AAE371A-BE3C-4246-BF8C-6300CD8CF0F6}" type="presOf" srcId="{732FAB1B-D0C2-4FAC-B2C1-DB46A3366D8D}" destId="{BA094A3E-3F09-489A-8EA5-FE384B366F6E}" srcOrd="0" destOrd="1" presId="urn:microsoft.com/office/officeart/2005/8/layout/vList5"/>
    <dgm:cxn modelId="{90C5478C-C145-4DD4-AE5F-DB1C96004246}" srcId="{B969EF41-A3CC-4DCC-9956-491998930887}" destId="{74947361-24B5-4CF2-B992-6D11E2465FA3}" srcOrd="1" destOrd="0" parTransId="{6882CFA7-72D9-4445-BD2F-FD55C634884D}" sibTransId="{70FCA740-1DCD-4BE7-9042-D9EDBA793104}"/>
    <dgm:cxn modelId="{4A37234E-53A4-4699-B344-C2DF975D5233}" srcId="{B969EF41-A3CC-4DCC-9956-491998930887}" destId="{2DFDB074-A247-4D06-B480-5382536B5018}" srcOrd="0" destOrd="0" parTransId="{D76C571E-B5DD-426E-8B34-B4CEDF860860}" sibTransId="{E45F2CEA-AD60-41EF-B1A1-E92383930B4D}"/>
    <dgm:cxn modelId="{93A1F746-B631-457B-9F5F-8E099C88BBDB}" srcId="{D92F470A-8529-4289-BC1C-4FAB52004CBD}" destId="{B969EF41-A3CC-4DCC-9956-491998930887}" srcOrd="0" destOrd="0" parTransId="{9E81AC76-99F1-4E71-A7C2-A149549BFD7B}" sibTransId="{0EDA8666-4C3F-4EE3-8ABC-27D29EBAE9CD}"/>
    <dgm:cxn modelId="{819D0EA5-E14E-42F3-BF44-2D51294C4AAA}" type="presOf" srcId="{36D42A79-14B7-4EFB-81BB-45D71BB1C0A2}" destId="{BA094A3E-3F09-489A-8EA5-FE384B366F6E}" srcOrd="0" destOrd="0" presId="urn:microsoft.com/office/officeart/2005/8/layout/vList5"/>
    <dgm:cxn modelId="{D611B698-ADC6-4A6F-8DD5-7E13FC0CCB50}" srcId="{B969EF41-A3CC-4DCC-9956-491998930887}" destId="{484E0601-D348-4EAF-B49B-3B6B1D8745CD}" srcOrd="3" destOrd="0" parTransId="{8487F5F1-0731-4A42-A36F-6A4C053B05F7}" sibTransId="{7F183158-C8B7-40B6-86CF-209162A54864}"/>
    <dgm:cxn modelId="{02F3D495-59A3-4B3F-96C3-BB4D82713927}" type="presOf" srcId="{504F0618-664C-4034-942F-4DBE67EAF457}" destId="{820C53D3-3CA2-40EC-AAA7-8BD84237B3AF}" srcOrd="0" destOrd="2" presId="urn:microsoft.com/office/officeart/2005/8/layout/vList5"/>
    <dgm:cxn modelId="{6A29E796-3348-42CC-A5A4-7299C8B4610A}" type="presOf" srcId="{2DFDB074-A247-4D06-B480-5382536B5018}" destId="{820C53D3-3CA2-40EC-AAA7-8BD84237B3AF}" srcOrd="0" destOrd="0" presId="urn:microsoft.com/office/officeart/2005/8/layout/vList5"/>
    <dgm:cxn modelId="{DE0A71EE-EE30-4593-BFA9-0B164BD0939E}" type="presOf" srcId="{74947361-24B5-4CF2-B992-6D11E2465FA3}" destId="{820C53D3-3CA2-40EC-AAA7-8BD84237B3AF}" srcOrd="0" destOrd="1" presId="urn:microsoft.com/office/officeart/2005/8/layout/vList5"/>
    <dgm:cxn modelId="{60E45C50-7BE5-4B55-8C1D-FA168B1CFF04}" srcId="{D92F470A-8529-4289-BC1C-4FAB52004CBD}" destId="{DDDAC86D-9F93-48E7-84AB-214A17095277}" srcOrd="1" destOrd="0" parTransId="{8611BAC6-D25E-4C5F-A5B1-FE84C04BADEA}" sibTransId="{A0221DF4-434D-4235-A5F8-DEAA8AFC3DD8}"/>
    <dgm:cxn modelId="{ED640F15-D037-46AD-BD38-0D7206F413BE}" type="presParOf" srcId="{4AD088B7-AFD2-4B6D-A294-0B026E285710}" destId="{146A0DC4-439C-4FDA-9F8B-AB3CC74EF7E1}" srcOrd="0" destOrd="0" presId="urn:microsoft.com/office/officeart/2005/8/layout/vList5"/>
    <dgm:cxn modelId="{38D3A3E1-A4DF-491D-A5D0-E885F1A62D60}" type="presParOf" srcId="{146A0DC4-439C-4FDA-9F8B-AB3CC74EF7E1}" destId="{1498246D-8F3A-4CE2-9A21-EEBDFBA09D97}" srcOrd="0" destOrd="0" presId="urn:microsoft.com/office/officeart/2005/8/layout/vList5"/>
    <dgm:cxn modelId="{35D4F3E2-1EFA-498C-90CA-964015B7B4E0}" type="presParOf" srcId="{146A0DC4-439C-4FDA-9F8B-AB3CC74EF7E1}" destId="{820C53D3-3CA2-40EC-AAA7-8BD84237B3AF}" srcOrd="1" destOrd="0" presId="urn:microsoft.com/office/officeart/2005/8/layout/vList5"/>
    <dgm:cxn modelId="{67ACB52F-C15F-4C61-AA30-A872510585D0}" type="presParOf" srcId="{4AD088B7-AFD2-4B6D-A294-0B026E285710}" destId="{8A53D799-8F73-4865-96B7-C33978A62FD5}" srcOrd="1" destOrd="0" presId="urn:microsoft.com/office/officeart/2005/8/layout/vList5"/>
    <dgm:cxn modelId="{EE16310A-1BA2-4201-9231-AE0300760B13}" type="presParOf" srcId="{4AD088B7-AFD2-4B6D-A294-0B026E285710}" destId="{A8934018-3E92-48A2-9530-A7AFA84FBF72}" srcOrd="2" destOrd="0" presId="urn:microsoft.com/office/officeart/2005/8/layout/vList5"/>
    <dgm:cxn modelId="{7B0746F7-F4F6-420F-A3B7-F63F6899AF8C}" type="presParOf" srcId="{A8934018-3E92-48A2-9530-A7AFA84FBF72}" destId="{636FDED0-9540-45E9-A518-AFDB1027ECD0}" srcOrd="0" destOrd="0" presId="urn:microsoft.com/office/officeart/2005/8/layout/vList5"/>
    <dgm:cxn modelId="{A7DEA686-91D6-44AD-A36A-25562C9AF560}" type="presParOf" srcId="{A8934018-3E92-48A2-9530-A7AFA84FBF72}" destId="{BA094A3E-3F09-489A-8EA5-FE384B366F6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4B476C2-390E-4021-A3D1-940FCA4A687F}" type="doc">
      <dgm:prSet loTypeId="urn:microsoft.com/office/officeart/2005/8/layout/hierarchy2" loCatId="hierarchy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8641C06-251F-42F3-84F3-C6F53EFC323B}">
      <dgm:prSet phldrT="[Text]" custT="1"/>
      <dgm:spPr/>
      <dgm:t>
        <a:bodyPr/>
        <a:lstStyle/>
        <a:p>
          <a:r>
            <a:rPr lang="sk-SK" sz="2400" dirty="0" smtClean="0"/>
            <a:t>Vzdelávanie a starostlivost v ranom detstve</a:t>
          </a:r>
          <a:endParaRPr lang="en-US" sz="2400" dirty="0"/>
        </a:p>
      </dgm:t>
    </dgm:pt>
    <dgm:pt modelId="{8631BE75-F580-4DC4-9E64-FB2D2FE469D1}" type="parTrans" cxnId="{E33C653F-24BE-4DE4-B0C9-E91395D18757}">
      <dgm:prSet/>
      <dgm:spPr/>
      <dgm:t>
        <a:bodyPr/>
        <a:lstStyle/>
        <a:p>
          <a:endParaRPr lang="en-US"/>
        </a:p>
      </dgm:t>
    </dgm:pt>
    <dgm:pt modelId="{D5517D17-6A77-41EE-9E2F-B6B4294B9A7A}" type="sibTrans" cxnId="{E33C653F-24BE-4DE4-B0C9-E91395D18757}">
      <dgm:prSet/>
      <dgm:spPr/>
      <dgm:t>
        <a:bodyPr/>
        <a:lstStyle/>
        <a:p>
          <a:endParaRPr lang="en-US"/>
        </a:p>
      </dgm:t>
    </dgm:pt>
    <dgm:pt modelId="{0AE13504-A3CC-4CBF-87ED-35BDAE5F5A3F}">
      <dgm:prSet phldrT="[Text]" custT="1"/>
      <dgm:spPr/>
      <dgm:t>
        <a:bodyPr/>
        <a:lstStyle/>
        <a:p>
          <a:r>
            <a:rPr lang="sk-SK" sz="2400" dirty="0" smtClean="0"/>
            <a:t>0 – 4 roky</a:t>
          </a:r>
          <a:endParaRPr lang="en-US" sz="2400" dirty="0"/>
        </a:p>
      </dgm:t>
    </dgm:pt>
    <dgm:pt modelId="{0DE0D588-EF63-4F31-AC05-A5E4863F94B1}" type="parTrans" cxnId="{B76B3131-A452-47AC-859F-946DA8CB7FEE}">
      <dgm:prSet/>
      <dgm:spPr/>
      <dgm:t>
        <a:bodyPr/>
        <a:lstStyle/>
        <a:p>
          <a:endParaRPr lang="en-US"/>
        </a:p>
      </dgm:t>
    </dgm:pt>
    <dgm:pt modelId="{AE7ED90E-F65C-42A2-9B0D-3FB246993742}" type="sibTrans" cxnId="{B76B3131-A452-47AC-859F-946DA8CB7FEE}">
      <dgm:prSet/>
      <dgm:spPr/>
      <dgm:t>
        <a:bodyPr/>
        <a:lstStyle/>
        <a:p>
          <a:endParaRPr lang="en-US"/>
        </a:p>
      </dgm:t>
    </dgm:pt>
    <dgm:pt modelId="{A0198208-D7FF-46F1-A6C6-8AA276567773}">
      <dgm:prSet phldrT="[Text]" custT="1"/>
      <dgm:spPr/>
      <dgm:t>
        <a:bodyPr/>
        <a:lstStyle/>
        <a:p>
          <a:r>
            <a:rPr lang="sk-SK" sz="2000" dirty="0" smtClean="0"/>
            <a:t>Jasle,</a:t>
          </a:r>
        </a:p>
        <a:p>
          <a:r>
            <a:rPr lang="sk-SK" sz="2000" dirty="0" smtClean="0"/>
            <a:t>Denné centá, </a:t>
          </a:r>
        </a:p>
        <a:p>
          <a:r>
            <a:rPr lang="sk-SK" sz="2000" dirty="0" smtClean="0"/>
            <a:t>Predškolské skupiny,</a:t>
          </a:r>
        </a:p>
      </dgm:t>
    </dgm:pt>
    <dgm:pt modelId="{B87BF0EF-2C63-446F-9AD2-5C6E0D5A8304}" type="parTrans" cxnId="{A767B14A-C4D9-4374-AB29-1E9E8DBC2B93}">
      <dgm:prSet/>
      <dgm:spPr/>
      <dgm:t>
        <a:bodyPr/>
        <a:lstStyle/>
        <a:p>
          <a:endParaRPr lang="en-US"/>
        </a:p>
      </dgm:t>
    </dgm:pt>
    <dgm:pt modelId="{0642F820-20DE-4252-B61F-E825F71A3EE1}" type="sibTrans" cxnId="{A767B14A-C4D9-4374-AB29-1E9E8DBC2B93}">
      <dgm:prSet/>
      <dgm:spPr/>
      <dgm:t>
        <a:bodyPr/>
        <a:lstStyle/>
        <a:p>
          <a:endParaRPr lang="en-US"/>
        </a:p>
      </dgm:t>
    </dgm:pt>
    <dgm:pt modelId="{2567ABA9-D4E7-4F94-83FF-FE7AE87CC6BC}">
      <dgm:prSet phldrT="[Text]" custT="1"/>
      <dgm:spPr/>
      <dgm:t>
        <a:bodyPr/>
        <a:lstStyle/>
        <a:p>
          <a:r>
            <a:rPr lang="sk-SK" sz="2400" dirty="0" smtClean="0"/>
            <a:t>5 – 6 rokov</a:t>
          </a:r>
          <a:endParaRPr lang="en-US" sz="2400" dirty="0"/>
        </a:p>
      </dgm:t>
    </dgm:pt>
    <dgm:pt modelId="{494AA20A-57A1-4762-845D-C314C77B2285}" type="parTrans" cxnId="{A8C2C0AF-83A6-4176-B49F-2F13A818D6A9}">
      <dgm:prSet/>
      <dgm:spPr/>
      <dgm:t>
        <a:bodyPr/>
        <a:lstStyle/>
        <a:p>
          <a:endParaRPr lang="en-US"/>
        </a:p>
      </dgm:t>
    </dgm:pt>
    <dgm:pt modelId="{89586D27-D68D-4C7D-84B8-B6B301105AC2}" type="sibTrans" cxnId="{A8C2C0AF-83A6-4176-B49F-2F13A818D6A9}">
      <dgm:prSet/>
      <dgm:spPr/>
      <dgm:t>
        <a:bodyPr/>
        <a:lstStyle/>
        <a:p>
          <a:endParaRPr lang="en-US"/>
        </a:p>
      </dgm:t>
    </dgm:pt>
    <dgm:pt modelId="{8249648A-D127-4F61-9F05-5DAB6DF12939}">
      <dgm:prSet phldrT="[Text]" custT="1"/>
      <dgm:spPr/>
      <dgm:t>
        <a:bodyPr/>
        <a:lstStyle/>
        <a:p>
          <a:r>
            <a:rPr lang="sk-SK" sz="2000" dirty="0" smtClean="0"/>
            <a:t>Mimoškolská starostlivosť, </a:t>
          </a:r>
        </a:p>
        <a:p>
          <a:r>
            <a:rPr lang="sk-SK" sz="2000" dirty="0" smtClean="0"/>
            <a:t>Starostlivosť mimo vyučovania, </a:t>
          </a:r>
        </a:p>
        <a:p>
          <a:r>
            <a:rPr lang="sk-SK" sz="2000" dirty="0" smtClean="0"/>
            <a:t>Materská škola</a:t>
          </a:r>
          <a:endParaRPr lang="en-US" sz="2000" dirty="0"/>
        </a:p>
      </dgm:t>
    </dgm:pt>
    <dgm:pt modelId="{B4CEC115-A6F4-418B-8627-95DC0C46100A}" type="parTrans" cxnId="{1436E6EC-7800-4A9B-9FDD-3361CD95E100}">
      <dgm:prSet/>
      <dgm:spPr/>
      <dgm:t>
        <a:bodyPr/>
        <a:lstStyle/>
        <a:p>
          <a:endParaRPr lang="en-US"/>
        </a:p>
      </dgm:t>
    </dgm:pt>
    <dgm:pt modelId="{DADC7612-A7B4-4225-A1B1-5014BB3B2BF7}" type="sibTrans" cxnId="{1436E6EC-7800-4A9B-9FDD-3361CD95E100}">
      <dgm:prSet/>
      <dgm:spPr/>
      <dgm:t>
        <a:bodyPr/>
        <a:lstStyle/>
        <a:p>
          <a:endParaRPr lang="en-US"/>
        </a:p>
      </dgm:t>
    </dgm:pt>
    <dgm:pt modelId="{7F122451-6B63-46CD-9EED-52112944D5AD}" type="pres">
      <dgm:prSet presAssocID="{D4B476C2-390E-4021-A3D1-940FCA4A687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7802B1BF-0376-4BCC-A6C0-6E33F9F03A1A}" type="pres">
      <dgm:prSet presAssocID="{08641C06-251F-42F3-84F3-C6F53EFC323B}" presName="root1" presStyleCnt="0"/>
      <dgm:spPr/>
      <dgm:t>
        <a:bodyPr/>
        <a:lstStyle/>
        <a:p>
          <a:endParaRPr lang="en-US"/>
        </a:p>
      </dgm:t>
    </dgm:pt>
    <dgm:pt modelId="{317226EB-B059-4DB0-97DD-C4CB387225B7}" type="pres">
      <dgm:prSet presAssocID="{08641C06-251F-42F3-84F3-C6F53EFC323B}" presName="LevelOneTextNode" presStyleLbl="node0" presStyleIdx="0" presStyleCnt="1" custScaleY="148590" custLinFactNeighborX="-10584" custLinFactNeighborY="-62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F476F0-625B-4396-9DC9-379B5FF88D07}" type="pres">
      <dgm:prSet presAssocID="{08641C06-251F-42F3-84F3-C6F53EFC323B}" presName="level2hierChild" presStyleCnt="0"/>
      <dgm:spPr/>
      <dgm:t>
        <a:bodyPr/>
        <a:lstStyle/>
        <a:p>
          <a:endParaRPr lang="en-US"/>
        </a:p>
      </dgm:t>
    </dgm:pt>
    <dgm:pt modelId="{3D24A92D-35FC-4F0C-9275-D4D8BAA3E17C}" type="pres">
      <dgm:prSet presAssocID="{0DE0D588-EF63-4F31-AC05-A5E4863F94B1}" presName="conn2-1" presStyleLbl="parChTrans1D2" presStyleIdx="0" presStyleCnt="2"/>
      <dgm:spPr/>
      <dgm:t>
        <a:bodyPr/>
        <a:lstStyle/>
        <a:p>
          <a:endParaRPr lang="sk-SK"/>
        </a:p>
      </dgm:t>
    </dgm:pt>
    <dgm:pt modelId="{8F2B7296-793F-4B10-8A89-30DE6A5D30ED}" type="pres">
      <dgm:prSet presAssocID="{0DE0D588-EF63-4F31-AC05-A5E4863F94B1}" presName="connTx" presStyleLbl="parChTrans1D2" presStyleIdx="0" presStyleCnt="2"/>
      <dgm:spPr/>
      <dgm:t>
        <a:bodyPr/>
        <a:lstStyle/>
        <a:p>
          <a:endParaRPr lang="sk-SK"/>
        </a:p>
      </dgm:t>
    </dgm:pt>
    <dgm:pt modelId="{3C805821-2D93-4736-967C-41442510158B}" type="pres">
      <dgm:prSet presAssocID="{0AE13504-A3CC-4CBF-87ED-35BDAE5F5A3F}" presName="root2" presStyleCnt="0"/>
      <dgm:spPr/>
      <dgm:t>
        <a:bodyPr/>
        <a:lstStyle/>
        <a:p>
          <a:endParaRPr lang="en-US"/>
        </a:p>
      </dgm:t>
    </dgm:pt>
    <dgm:pt modelId="{0F1652A6-3959-475F-94E7-8321972B64B6}" type="pres">
      <dgm:prSet presAssocID="{0AE13504-A3CC-4CBF-87ED-35BDAE5F5A3F}" presName="LevelTwoTextNode" presStyleLbl="node2" presStyleIdx="0" presStyleCnt="2" custLinFactNeighborX="-8605" custLinFactNeighborY="-3573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75C5AB58-2757-4F5D-98A3-7ADA65C96889}" type="pres">
      <dgm:prSet presAssocID="{0AE13504-A3CC-4CBF-87ED-35BDAE5F5A3F}" presName="level3hierChild" presStyleCnt="0"/>
      <dgm:spPr/>
      <dgm:t>
        <a:bodyPr/>
        <a:lstStyle/>
        <a:p>
          <a:endParaRPr lang="en-US"/>
        </a:p>
      </dgm:t>
    </dgm:pt>
    <dgm:pt modelId="{A467200A-834B-426F-8C76-5CD647D45328}" type="pres">
      <dgm:prSet presAssocID="{B87BF0EF-2C63-446F-9AD2-5C6E0D5A8304}" presName="conn2-1" presStyleLbl="parChTrans1D3" presStyleIdx="0" presStyleCnt="2"/>
      <dgm:spPr/>
      <dgm:t>
        <a:bodyPr/>
        <a:lstStyle/>
        <a:p>
          <a:endParaRPr lang="sk-SK"/>
        </a:p>
      </dgm:t>
    </dgm:pt>
    <dgm:pt modelId="{027B6039-DBC5-4D91-9E8E-C4D0DD85C04E}" type="pres">
      <dgm:prSet presAssocID="{B87BF0EF-2C63-446F-9AD2-5C6E0D5A8304}" presName="connTx" presStyleLbl="parChTrans1D3" presStyleIdx="0" presStyleCnt="2"/>
      <dgm:spPr/>
      <dgm:t>
        <a:bodyPr/>
        <a:lstStyle/>
        <a:p>
          <a:endParaRPr lang="sk-SK"/>
        </a:p>
      </dgm:t>
    </dgm:pt>
    <dgm:pt modelId="{F6CC0B8A-E434-4CEF-807A-6EC4C6BE0DCE}" type="pres">
      <dgm:prSet presAssocID="{A0198208-D7FF-46F1-A6C6-8AA276567773}" presName="root2" presStyleCnt="0"/>
      <dgm:spPr/>
      <dgm:t>
        <a:bodyPr/>
        <a:lstStyle/>
        <a:p>
          <a:endParaRPr lang="en-US"/>
        </a:p>
      </dgm:t>
    </dgm:pt>
    <dgm:pt modelId="{6A3D47CF-CB7E-49E8-995D-745F2C2E1557}" type="pres">
      <dgm:prSet presAssocID="{A0198208-D7FF-46F1-A6C6-8AA276567773}" presName="LevelTwoTextNode" presStyleLbl="node3" presStyleIdx="0" presStyleCnt="2" custScaleY="170923" custLinFactNeighborY="-371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2C0871-9E1B-4E73-B54F-FEA2AE71659F}" type="pres">
      <dgm:prSet presAssocID="{A0198208-D7FF-46F1-A6C6-8AA276567773}" presName="level3hierChild" presStyleCnt="0"/>
      <dgm:spPr/>
      <dgm:t>
        <a:bodyPr/>
        <a:lstStyle/>
        <a:p>
          <a:endParaRPr lang="en-US"/>
        </a:p>
      </dgm:t>
    </dgm:pt>
    <dgm:pt modelId="{EEFE1C7A-FFA5-4205-ADF6-B40ECFFC21A2}" type="pres">
      <dgm:prSet presAssocID="{494AA20A-57A1-4762-845D-C314C77B2285}" presName="conn2-1" presStyleLbl="parChTrans1D2" presStyleIdx="1" presStyleCnt="2"/>
      <dgm:spPr/>
      <dgm:t>
        <a:bodyPr/>
        <a:lstStyle/>
        <a:p>
          <a:endParaRPr lang="sk-SK"/>
        </a:p>
      </dgm:t>
    </dgm:pt>
    <dgm:pt modelId="{5FEE7DF6-3EC6-4911-892F-177DD588E1A6}" type="pres">
      <dgm:prSet presAssocID="{494AA20A-57A1-4762-845D-C314C77B2285}" presName="connTx" presStyleLbl="parChTrans1D2" presStyleIdx="1" presStyleCnt="2"/>
      <dgm:spPr/>
      <dgm:t>
        <a:bodyPr/>
        <a:lstStyle/>
        <a:p>
          <a:endParaRPr lang="sk-SK"/>
        </a:p>
      </dgm:t>
    </dgm:pt>
    <dgm:pt modelId="{C23E6325-794A-4617-B8FF-A1C5810AFE27}" type="pres">
      <dgm:prSet presAssocID="{2567ABA9-D4E7-4F94-83FF-FE7AE87CC6BC}" presName="root2" presStyleCnt="0"/>
      <dgm:spPr/>
      <dgm:t>
        <a:bodyPr/>
        <a:lstStyle/>
        <a:p>
          <a:endParaRPr lang="en-US"/>
        </a:p>
      </dgm:t>
    </dgm:pt>
    <dgm:pt modelId="{69E36407-FA27-4821-89CA-51B9CB9C7A64}" type="pres">
      <dgm:prSet presAssocID="{2567ABA9-D4E7-4F94-83FF-FE7AE87CC6BC}" presName="LevelTwoTextNode" presStyleLbl="node2" presStyleIdx="1" presStyleCnt="2" custLinFactNeighborX="-4315" custLinFactNeighborY="18787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1E21051-4ADB-4189-8A7A-B699C7D80749}" type="pres">
      <dgm:prSet presAssocID="{2567ABA9-D4E7-4F94-83FF-FE7AE87CC6BC}" presName="level3hierChild" presStyleCnt="0"/>
      <dgm:spPr/>
      <dgm:t>
        <a:bodyPr/>
        <a:lstStyle/>
        <a:p>
          <a:endParaRPr lang="en-US"/>
        </a:p>
      </dgm:t>
    </dgm:pt>
    <dgm:pt modelId="{D7272B85-38B1-49D4-ABCC-2428F2036DCC}" type="pres">
      <dgm:prSet presAssocID="{B4CEC115-A6F4-418B-8627-95DC0C46100A}" presName="conn2-1" presStyleLbl="parChTrans1D3" presStyleIdx="1" presStyleCnt="2"/>
      <dgm:spPr/>
      <dgm:t>
        <a:bodyPr/>
        <a:lstStyle/>
        <a:p>
          <a:endParaRPr lang="sk-SK"/>
        </a:p>
      </dgm:t>
    </dgm:pt>
    <dgm:pt modelId="{50C8BAD8-9702-452C-AC64-DEA9734ACA87}" type="pres">
      <dgm:prSet presAssocID="{B4CEC115-A6F4-418B-8627-95DC0C46100A}" presName="connTx" presStyleLbl="parChTrans1D3" presStyleIdx="1" presStyleCnt="2"/>
      <dgm:spPr/>
      <dgm:t>
        <a:bodyPr/>
        <a:lstStyle/>
        <a:p>
          <a:endParaRPr lang="sk-SK"/>
        </a:p>
      </dgm:t>
    </dgm:pt>
    <dgm:pt modelId="{E7925DD9-45A0-4867-A504-64011D063E52}" type="pres">
      <dgm:prSet presAssocID="{8249648A-D127-4F61-9F05-5DAB6DF12939}" presName="root2" presStyleCnt="0"/>
      <dgm:spPr/>
      <dgm:t>
        <a:bodyPr/>
        <a:lstStyle/>
        <a:p>
          <a:endParaRPr lang="en-US"/>
        </a:p>
      </dgm:t>
    </dgm:pt>
    <dgm:pt modelId="{680F339A-AAF2-431A-A756-3F69956F68D3}" type="pres">
      <dgm:prSet presAssocID="{8249648A-D127-4F61-9F05-5DAB6DF12939}" presName="LevelTwoTextNode" presStyleLbl="node3" presStyleIdx="1" presStyleCnt="2" custScaleY="1328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6D6866-A42C-46BD-8F58-89419BC2E63D}" type="pres">
      <dgm:prSet presAssocID="{8249648A-D127-4F61-9F05-5DAB6DF12939}" presName="level3hierChild" presStyleCnt="0"/>
      <dgm:spPr/>
      <dgm:t>
        <a:bodyPr/>
        <a:lstStyle/>
        <a:p>
          <a:endParaRPr lang="en-US"/>
        </a:p>
      </dgm:t>
    </dgm:pt>
  </dgm:ptLst>
  <dgm:cxnLst>
    <dgm:cxn modelId="{E33C653F-24BE-4DE4-B0C9-E91395D18757}" srcId="{D4B476C2-390E-4021-A3D1-940FCA4A687F}" destId="{08641C06-251F-42F3-84F3-C6F53EFC323B}" srcOrd="0" destOrd="0" parTransId="{8631BE75-F580-4DC4-9E64-FB2D2FE469D1}" sibTransId="{D5517D17-6A77-41EE-9E2F-B6B4294B9A7A}"/>
    <dgm:cxn modelId="{51E83350-C0A2-4EF5-8AAC-F1BC1587B00C}" type="presOf" srcId="{D4B476C2-390E-4021-A3D1-940FCA4A687F}" destId="{7F122451-6B63-46CD-9EED-52112944D5AD}" srcOrd="0" destOrd="0" presId="urn:microsoft.com/office/officeart/2005/8/layout/hierarchy2"/>
    <dgm:cxn modelId="{A8C2C0AF-83A6-4176-B49F-2F13A818D6A9}" srcId="{08641C06-251F-42F3-84F3-C6F53EFC323B}" destId="{2567ABA9-D4E7-4F94-83FF-FE7AE87CC6BC}" srcOrd="1" destOrd="0" parTransId="{494AA20A-57A1-4762-845D-C314C77B2285}" sibTransId="{89586D27-D68D-4C7D-84B8-B6B301105AC2}"/>
    <dgm:cxn modelId="{B704A49B-34A4-4678-B11D-3D51F1727AC4}" type="presOf" srcId="{B87BF0EF-2C63-446F-9AD2-5C6E0D5A8304}" destId="{A467200A-834B-426F-8C76-5CD647D45328}" srcOrd="0" destOrd="0" presId="urn:microsoft.com/office/officeart/2005/8/layout/hierarchy2"/>
    <dgm:cxn modelId="{D3D7101B-93FA-4C1B-8D2C-20AA7EDA63B5}" type="presOf" srcId="{B4CEC115-A6F4-418B-8627-95DC0C46100A}" destId="{50C8BAD8-9702-452C-AC64-DEA9734ACA87}" srcOrd="1" destOrd="0" presId="urn:microsoft.com/office/officeart/2005/8/layout/hierarchy2"/>
    <dgm:cxn modelId="{D99A1817-BF29-43A1-A083-ED3B3C171095}" type="presOf" srcId="{8249648A-D127-4F61-9F05-5DAB6DF12939}" destId="{680F339A-AAF2-431A-A756-3F69956F68D3}" srcOrd="0" destOrd="0" presId="urn:microsoft.com/office/officeart/2005/8/layout/hierarchy2"/>
    <dgm:cxn modelId="{3592DB96-C37D-4481-86D1-71EC543EAEC6}" type="presOf" srcId="{B87BF0EF-2C63-446F-9AD2-5C6E0D5A8304}" destId="{027B6039-DBC5-4D91-9E8E-C4D0DD85C04E}" srcOrd="1" destOrd="0" presId="urn:microsoft.com/office/officeart/2005/8/layout/hierarchy2"/>
    <dgm:cxn modelId="{B69304E9-B333-4A8D-886F-7522723C3110}" type="presOf" srcId="{A0198208-D7FF-46F1-A6C6-8AA276567773}" destId="{6A3D47CF-CB7E-49E8-995D-745F2C2E1557}" srcOrd="0" destOrd="0" presId="urn:microsoft.com/office/officeart/2005/8/layout/hierarchy2"/>
    <dgm:cxn modelId="{157D0000-C823-4EE1-A855-9A693DA714E9}" type="presOf" srcId="{B4CEC115-A6F4-418B-8627-95DC0C46100A}" destId="{D7272B85-38B1-49D4-ABCC-2428F2036DCC}" srcOrd="0" destOrd="0" presId="urn:microsoft.com/office/officeart/2005/8/layout/hierarchy2"/>
    <dgm:cxn modelId="{1436E6EC-7800-4A9B-9FDD-3361CD95E100}" srcId="{2567ABA9-D4E7-4F94-83FF-FE7AE87CC6BC}" destId="{8249648A-D127-4F61-9F05-5DAB6DF12939}" srcOrd="0" destOrd="0" parTransId="{B4CEC115-A6F4-418B-8627-95DC0C46100A}" sibTransId="{DADC7612-A7B4-4225-A1B1-5014BB3B2BF7}"/>
    <dgm:cxn modelId="{A767B14A-C4D9-4374-AB29-1E9E8DBC2B93}" srcId="{0AE13504-A3CC-4CBF-87ED-35BDAE5F5A3F}" destId="{A0198208-D7FF-46F1-A6C6-8AA276567773}" srcOrd="0" destOrd="0" parTransId="{B87BF0EF-2C63-446F-9AD2-5C6E0D5A8304}" sibTransId="{0642F820-20DE-4252-B61F-E825F71A3EE1}"/>
    <dgm:cxn modelId="{757FCABE-9636-47F4-9B9E-6E266304DC78}" type="presOf" srcId="{0DE0D588-EF63-4F31-AC05-A5E4863F94B1}" destId="{3D24A92D-35FC-4F0C-9275-D4D8BAA3E17C}" srcOrd="0" destOrd="0" presId="urn:microsoft.com/office/officeart/2005/8/layout/hierarchy2"/>
    <dgm:cxn modelId="{C36A1C06-8F37-452F-B986-A0470B7ADDA3}" type="presOf" srcId="{0AE13504-A3CC-4CBF-87ED-35BDAE5F5A3F}" destId="{0F1652A6-3959-475F-94E7-8321972B64B6}" srcOrd="0" destOrd="0" presId="urn:microsoft.com/office/officeart/2005/8/layout/hierarchy2"/>
    <dgm:cxn modelId="{05AB680B-8ABC-4A71-B861-61E1DDE43BCB}" type="presOf" srcId="{494AA20A-57A1-4762-845D-C314C77B2285}" destId="{EEFE1C7A-FFA5-4205-ADF6-B40ECFFC21A2}" srcOrd="0" destOrd="0" presId="urn:microsoft.com/office/officeart/2005/8/layout/hierarchy2"/>
    <dgm:cxn modelId="{ACCCC17C-2DEB-40E5-A71D-D53838E9147F}" type="presOf" srcId="{08641C06-251F-42F3-84F3-C6F53EFC323B}" destId="{317226EB-B059-4DB0-97DD-C4CB387225B7}" srcOrd="0" destOrd="0" presId="urn:microsoft.com/office/officeart/2005/8/layout/hierarchy2"/>
    <dgm:cxn modelId="{7F0A32CA-E733-4B96-9992-91CB2028683B}" type="presOf" srcId="{0DE0D588-EF63-4F31-AC05-A5E4863F94B1}" destId="{8F2B7296-793F-4B10-8A89-30DE6A5D30ED}" srcOrd="1" destOrd="0" presId="urn:microsoft.com/office/officeart/2005/8/layout/hierarchy2"/>
    <dgm:cxn modelId="{24382570-6ED2-42A7-8709-76D39B4DF9CA}" type="presOf" srcId="{2567ABA9-D4E7-4F94-83FF-FE7AE87CC6BC}" destId="{69E36407-FA27-4821-89CA-51B9CB9C7A64}" srcOrd="0" destOrd="0" presId="urn:microsoft.com/office/officeart/2005/8/layout/hierarchy2"/>
    <dgm:cxn modelId="{B76B3131-A452-47AC-859F-946DA8CB7FEE}" srcId="{08641C06-251F-42F3-84F3-C6F53EFC323B}" destId="{0AE13504-A3CC-4CBF-87ED-35BDAE5F5A3F}" srcOrd="0" destOrd="0" parTransId="{0DE0D588-EF63-4F31-AC05-A5E4863F94B1}" sibTransId="{AE7ED90E-F65C-42A2-9B0D-3FB246993742}"/>
    <dgm:cxn modelId="{720D78E6-C5BE-492A-A613-589E747B54FA}" type="presOf" srcId="{494AA20A-57A1-4762-845D-C314C77B2285}" destId="{5FEE7DF6-3EC6-4911-892F-177DD588E1A6}" srcOrd="1" destOrd="0" presId="urn:microsoft.com/office/officeart/2005/8/layout/hierarchy2"/>
    <dgm:cxn modelId="{80E95907-8D48-4807-9D40-9E236A076482}" type="presParOf" srcId="{7F122451-6B63-46CD-9EED-52112944D5AD}" destId="{7802B1BF-0376-4BCC-A6C0-6E33F9F03A1A}" srcOrd="0" destOrd="0" presId="urn:microsoft.com/office/officeart/2005/8/layout/hierarchy2"/>
    <dgm:cxn modelId="{BACCB263-9C82-4295-A693-7C8BB7D872D3}" type="presParOf" srcId="{7802B1BF-0376-4BCC-A6C0-6E33F9F03A1A}" destId="{317226EB-B059-4DB0-97DD-C4CB387225B7}" srcOrd="0" destOrd="0" presId="urn:microsoft.com/office/officeart/2005/8/layout/hierarchy2"/>
    <dgm:cxn modelId="{FE295C82-427E-4A13-B729-7D9F53D66A03}" type="presParOf" srcId="{7802B1BF-0376-4BCC-A6C0-6E33F9F03A1A}" destId="{6DF476F0-625B-4396-9DC9-379B5FF88D07}" srcOrd="1" destOrd="0" presId="urn:microsoft.com/office/officeart/2005/8/layout/hierarchy2"/>
    <dgm:cxn modelId="{499EC3C5-2FDF-48AE-84C9-B8486F46B755}" type="presParOf" srcId="{6DF476F0-625B-4396-9DC9-379B5FF88D07}" destId="{3D24A92D-35FC-4F0C-9275-D4D8BAA3E17C}" srcOrd="0" destOrd="0" presId="urn:microsoft.com/office/officeart/2005/8/layout/hierarchy2"/>
    <dgm:cxn modelId="{8867DF30-7101-4803-84BB-3F658504F6FD}" type="presParOf" srcId="{3D24A92D-35FC-4F0C-9275-D4D8BAA3E17C}" destId="{8F2B7296-793F-4B10-8A89-30DE6A5D30ED}" srcOrd="0" destOrd="0" presId="urn:microsoft.com/office/officeart/2005/8/layout/hierarchy2"/>
    <dgm:cxn modelId="{FAEE2781-1D78-44F1-81F8-B27CD4BD93DE}" type="presParOf" srcId="{6DF476F0-625B-4396-9DC9-379B5FF88D07}" destId="{3C805821-2D93-4736-967C-41442510158B}" srcOrd="1" destOrd="0" presId="urn:microsoft.com/office/officeart/2005/8/layout/hierarchy2"/>
    <dgm:cxn modelId="{6FDB9979-6CE1-410B-8772-067AAC92E6D2}" type="presParOf" srcId="{3C805821-2D93-4736-967C-41442510158B}" destId="{0F1652A6-3959-475F-94E7-8321972B64B6}" srcOrd="0" destOrd="0" presId="urn:microsoft.com/office/officeart/2005/8/layout/hierarchy2"/>
    <dgm:cxn modelId="{5CB880D3-690C-4727-8670-52E7DB4E3A8D}" type="presParOf" srcId="{3C805821-2D93-4736-967C-41442510158B}" destId="{75C5AB58-2757-4F5D-98A3-7ADA65C96889}" srcOrd="1" destOrd="0" presId="urn:microsoft.com/office/officeart/2005/8/layout/hierarchy2"/>
    <dgm:cxn modelId="{8DB36DEC-C0A0-4F9D-928C-AC82CAD7F6F0}" type="presParOf" srcId="{75C5AB58-2757-4F5D-98A3-7ADA65C96889}" destId="{A467200A-834B-426F-8C76-5CD647D45328}" srcOrd="0" destOrd="0" presId="urn:microsoft.com/office/officeart/2005/8/layout/hierarchy2"/>
    <dgm:cxn modelId="{3B10BB99-8292-4C9D-8294-7D63E7423996}" type="presParOf" srcId="{A467200A-834B-426F-8C76-5CD647D45328}" destId="{027B6039-DBC5-4D91-9E8E-C4D0DD85C04E}" srcOrd="0" destOrd="0" presId="urn:microsoft.com/office/officeart/2005/8/layout/hierarchy2"/>
    <dgm:cxn modelId="{C6D2AEA8-AAF9-412D-8EB2-D3E4959351C7}" type="presParOf" srcId="{75C5AB58-2757-4F5D-98A3-7ADA65C96889}" destId="{F6CC0B8A-E434-4CEF-807A-6EC4C6BE0DCE}" srcOrd="1" destOrd="0" presId="urn:microsoft.com/office/officeart/2005/8/layout/hierarchy2"/>
    <dgm:cxn modelId="{FF6760DC-A555-4BB6-9730-287D15D0B395}" type="presParOf" srcId="{F6CC0B8A-E434-4CEF-807A-6EC4C6BE0DCE}" destId="{6A3D47CF-CB7E-49E8-995D-745F2C2E1557}" srcOrd="0" destOrd="0" presId="urn:microsoft.com/office/officeart/2005/8/layout/hierarchy2"/>
    <dgm:cxn modelId="{FD81F511-14ED-4E43-804F-3D508E5EED6A}" type="presParOf" srcId="{F6CC0B8A-E434-4CEF-807A-6EC4C6BE0DCE}" destId="{FF2C0871-9E1B-4E73-B54F-FEA2AE71659F}" srcOrd="1" destOrd="0" presId="urn:microsoft.com/office/officeart/2005/8/layout/hierarchy2"/>
    <dgm:cxn modelId="{86C0B867-1563-4C2C-9C4E-F3FF3EA8B2BB}" type="presParOf" srcId="{6DF476F0-625B-4396-9DC9-379B5FF88D07}" destId="{EEFE1C7A-FFA5-4205-ADF6-B40ECFFC21A2}" srcOrd="2" destOrd="0" presId="urn:microsoft.com/office/officeart/2005/8/layout/hierarchy2"/>
    <dgm:cxn modelId="{1EBA4DAF-69AC-4036-926F-2B7B9451326F}" type="presParOf" srcId="{EEFE1C7A-FFA5-4205-ADF6-B40ECFFC21A2}" destId="{5FEE7DF6-3EC6-4911-892F-177DD588E1A6}" srcOrd="0" destOrd="0" presId="urn:microsoft.com/office/officeart/2005/8/layout/hierarchy2"/>
    <dgm:cxn modelId="{E4A5D145-7D60-4A87-9217-42F9137B4933}" type="presParOf" srcId="{6DF476F0-625B-4396-9DC9-379B5FF88D07}" destId="{C23E6325-794A-4617-B8FF-A1C5810AFE27}" srcOrd="3" destOrd="0" presId="urn:microsoft.com/office/officeart/2005/8/layout/hierarchy2"/>
    <dgm:cxn modelId="{87E63FC9-C6D7-47EA-8B12-BC895B8CC3FE}" type="presParOf" srcId="{C23E6325-794A-4617-B8FF-A1C5810AFE27}" destId="{69E36407-FA27-4821-89CA-51B9CB9C7A64}" srcOrd="0" destOrd="0" presId="urn:microsoft.com/office/officeart/2005/8/layout/hierarchy2"/>
    <dgm:cxn modelId="{35CC7DB9-4C02-49C0-B845-71FADE43BCBA}" type="presParOf" srcId="{C23E6325-794A-4617-B8FF-A1C5810AFE27}" destId="{D1E21051-4ADB-4189-8A7A-B699C7D80749}" srcOrd="1" destOrd="0" presId="urn:microsoft.com/office/officeart/2005/8/layout/hierarchy2"/>
    <dgm:cxn modelId="{844617ED-52DF-4836-8360-60F90536575F}" type="presParOf" srcId="{D1E21051-4ADB-4189-8A7A-B699C7D80749}" destId="{D7272B85-38B1-49D4-ABCC-2428F2036DCC}" srcOrd="0" destOrd="0" presId="urn:microsoft.com/office/officeart/2005/8/layout/hierarchy2"/>
    <dgm:cxn modelId="{1803BBA8-C891-40F1-BDBB-B9A427DE3002}" type="presParOf" srcId="{D7272B85-38B1-49D4-ABCC-2428F2036DCC}" destId="{50C8BAD8-9702-452C-AC64-DEA9734ACA87}" srcOrd="0" destOrd="0" presId="urn:microsoft.com/office/officeart/2005/8/layout/hierarchy2"/>
    <dgm:cxn modelId="{A4ADF63A-18C2-44BE-BA50-D964DDC46DFF}" type="presParOf" srcId="{D1E21051-4ADB-4189-8A7A-B699C7D80749}" destId="{E7925DD9-45A0-4867-A504-64011D063E52}" srcOrd="1" destOrd="0" presId="urn:microsoft.com/office/officeart/2005/8/layout/hierarchy2"/>
    <dgm:cxn modelId="{C1EC849A-F75F-4742-B82B-EA2771CDF94C}" type="presParOf" srcId="{E7925DD9-45A0-4867-A504-64011D063E52}" destId="{680F339A-AAF2-431A-A756-3F69956F68D3}" srcOrd="0" destOrd="0" presId="urn:microsoft.com/office/officeart/2005/8/layout/hierarchy2"/>
    <dgm:cxn modelId="{1E0AA50B-E5A9-4B3A-B393-8BF910E09B7F}" type="presParOf" srcId="{E7925DD9-45A0-4867-A504-64011D063E52}" destId="{BF6D6866-A42C-46BD-8F58-89419BC2E63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5489BE-C8C9-47BA-AB84-01C0B9B905DD}" type="doc">
      <dgm:prSet loTypeId="urn:microsoft.com/office/officeart/2005/8/layout/hProcess3" loCatId="process" qsTypeId="urn:microsoft.com/office/officeart/2005/8/quickstyle/3d1" qsCatId="3D" csTypeId="urn:microsoft.com/office/officeart/2005/8/colors/accent1_2" csCatId="accent1" phldr="1"/>
      <dgm:spPr/>
    </dgm:pt>
    <dgm:pt modelId="{25B962FB-30D2-47D1-B8EA-6B34CC900B54}">
      <dgm:prSet phldrT="[Text]" custT="1"/>
      <dgm:spPr/>
      <dgm:t>
        <a:bodyPr/>
        <a:lstStyle/>
        <a:p>
          <a:r>
            <a:rPr lang="sk-SK" sz="2400" dirty="0" smtClean="0"/>
            <a:t>12 provincií</a:t>
          </a:r>
          <a:endParaRPr lang="en-US" sz="2400" dirty="0"/>
        </a:p>
      </dgm:t>
    </dgm:pt>
    <dgm:pt modelId="{E44C9C60-066C-44D7-812E-2037FE7858DD}" type="parTrans" cxnId="{C4650E44-1BA0-4C7C-929B-4846E0F2F038}">
      <dgm:prSet/>
      <dgm:spPr/>
      <dgm:t>
        <a:bodyPr/>
        <a:lstStyle/>
        <a:p>
          <a:endParaRPr lang="en-US"/>
        </a:p>
      </dgm:t>
    </dgm:pt>
    <dgm:pt modelId="{798A4BA5-4DE7-4C26-B608-D6846F90490C}" type="sibTrans" cxnId="{C4650E44-1BA0-4C7C-929B-4846E0F2F038}">
      <dgm:prSet/>
      <dgm:spPr/>
      <dgm:t>
        <a:bodyPr/>
        <a:lstStyle/>
        <a:p>
          <a:endParaRPr lang="en-US"/>
        </a:p>
      </dgm:t>
    </dgm:pt>
    <dgm:pt modelId="{76E24752-6E8E-4F82-9399-CFCD29F1294C}" type="pres">
      <dgm:prSet presAssocID="{5C5489BE-C8C9-47BA-AB84-01C0B9B905DD}" presName="Name0" presStyleCnt="0">
        <dgm:presLayoutVars>
          <dgm:dir/>
          <dgm:animLvl val="lvl"/>
          <dgm:resizeHandles val="exact"/>
        </dgm:presLayoutVars>
      </dgm:prSet>
      <dgm:spPr/>
    </dgm:pt>
    <dgm:pt modelId="{5E8FC4B9-FA02-451F-8C46-E580D203D2A3}" type="pres">
      <dgm:prSet presAssocID="{5C5489BE-C8C9-47BA-AB84-01C0B9B905DD}" presName="dummy" presStyleCnt="0"/>
      <dgm:spPr/>
    </dgm:pt>
    <dgm:pt modelId="{0773F411-CC66-49CC-B0D4-7A9569C26976}" type="pres">
      <dgm:prSet presAssocID="{5C5489BE-C8C9-47BA-AB84-01C0B9B905DD}" presName="linH" presStyleCnt="0"/>
      <dgm:spPr/>
    </dgm:pt>
    <dgm:pt modelId="{817BE492-0E5C-4D3A-9B94-F99F0D4FE37B}" type="pres">
      <dgm:prSet presAssocID="{5C5489BE-C8C9-47BA-AB84-01C0B9B905DD}" presName="padding1" presStyleCnt="0"/>
      <dgm:spPr/>
    </dgm:pt>
    <dgm:pt modelId="{1A734248-48A8-45AA-9C37-C0DAC853F1B8}" type="pres">
      <dgm:prSet presAssocID="{25B962FB-30D2-47D1-B8EA-6B34CC900B54}" presName="linV" presStyleCnt="0"/>
      <dgm:spPr/>
    </dgm:pt>
    <dgm:pt modelId="{D9A757EF-69E0-4F8F-BB1B-F977554AE97E}" type="pres">
      <dgm:prSet presAssocID="{25B962FB-30D2-47D1-B8EA-6B34CC900B54}" presName="spVertical1" presStyleCnt="0"/>
      <dgm:spPr/>
    </dgm:pt>
    <dgm:pt modelId="{F4C1B15B-1312-491F-B751-335847090784}" type="pres">
      <dgm:prSet presAssocID="{25B962FB-30D2-47D1-B8EA-6B34CC900B54}" presName="parTx" presStyleLbl="revTx" presStyleIdx="0" presStyleCnt="1" custLinFactNeighborX="10919" custLinFactNeighborY="36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D362C-9C66-4DA0-A1ED-FD1630A82079}" type="pres">
      <dgm:prSet presAssocID="{25B962FB-30D2-47D1-B8EA-6B34CC900B54}" presName="spVertical2" presStyleCnt="0"/>
      <dgm:spPr/>
    </dgm:pt>
    <dgm:pt modelId="{0DED6D2C-45EC-4936-A7F0-66D5FEBFCF34}" type="pres">
      <dgm:prSet presAssocID="{25B962FB-30D2-47D1-B8EA-6B34CC900B54}" presName="spVertical3" presStyleCnt="0"/>
      <dgm:spPr/>
    </dgm:pt>
    <dgm:pt modelId="{06D12759-2232-400E-9458-E88FCE9823B2}" type="pres">
      <dgm:prSet presAssocID="{5C5489BE-C8C9-47BA-AB84-01C0B9B905DD}" presName="padding2" presStyleCnt="0"/>
      <dgm:spPr/>
    </dgm:pt>
    <dgm:pt modelId="{660A01CA-4E64-42F1-8D40-0734FA07EC7F}" type="pres">
      <dgm:prSet presAssocID="{5C5489BE-C8C9-47BA-AB84-01C0B9B905DD}" presName="negArrow" presStyleCnt="0"/>
      <dgm:spPr/>
    </dgm:pt>
    <dgm:pt modelId="{657CCDD4-FCC0-48BA-A594-D1AFA2F4814B}" type="pres">
      <dgm:prSet presAssocID="{5C5489BE-C8C9-47BA-AB84-01C0B9B905DD}" presName="backgroundArrow" presStyleLbl="node1" presStyleIdx="0" presStyleCnt="1" custAng="1080000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</dgm:ptLst>
  <dgm:cxnLst>
    <dgm:cxn modelId="{E1C30159-1A88-48A6-B372-DE0868842C1A}" type="presOf" srcId="{25B962FB-30D2-47D1-B8EA-6B34CC900B54}" destId="{F4C1B15B-1312-491F-B751-335847090784}" srcOrd="0" destOrd="0" presId="urn:microsoft.com/office/officeart/2005/8/layout/hProcess3"/>
    <dgm:cxn modelId="{C4650E44-1BA0-4C7C-929B-4846E0F2F038}" srcId="{5C5489BE-C8C9-47BA-AB84-01C0B9B905DD}" destId="{25B962FB-30D2-47D1-B8EA-6B34CC900B54}" srcOrd="0" destOrd="0" parTransId="{E44C9C60-066C-44D7-812E-2037FE7858DD}" sibTransId="{798A4BA5-4DE7-4C26-B608-D6846F90490C}"/>
    <dgm:cxn modelId="{FADE0422-994B-4F05-9039-FFC4CD8E4065}" type="presOf" srcId="{5C5489BE-C8C9-47BA-AB84-01C0B9B905DD}" destId="{76E24752-6E8E-4F82-9399-CFCD29F1294C}" srcOrd="0" destOrd="0" presId="urn:microsoft.com/office/officeart/2005/8/layout/hProcess3"/>
    <dgm:cxn modelId="{B0BC2CFA-94F6-4DF7-96B9-ABE0259F9B60}" type="presParOf" srcId="{76E24752-6E8E-4F82-9399-CFCD29F1294C}" destId="{5E8FC4B9-FA02-451F-8C46-E580D203D2A3}" srcOrd="0" destOrd="0" presId="urn:microsoft.com/office/officeart/2005/8/layout/hProcess3"/>
    <dgm:cxn modelId="{D8F81333-FF76-4090-B03C-395FBF7537FE}" type="presParOf" srcId="{76E24752-6E8E-4F82-9399-CFCD29F1294C}" destId="{0773F411-CC66-49CC-B0D4-7A9569C26976}" srcOrd="1" destOrd="0" presId="urn:microsoft.com/office/officeart/2005/8/layout/hProcess3"/>
    <dgm:cxn modelId="{976D84DF-9D42-4E3C-A418-FD09BF70314D}" type="presParOf" srcId="{0773F411-CC66-49CC-B0D4-7A9569C26976}" destId="{817BE492-0E5C-4D3A-9B94-F99F0D4FE37B}" srcOrd="0" destOrd="0" presId="urn:microsoft.com/office/officeart/2005/8/layout/hProcess3"/>
    <dgm:cxn modelId="{2201E4A9-112E-48C2-B125-BD5CB1B54C19}" type="presParOf" srcId="{0773F411-CC66-49CC-B0D4-7A9569C26976}" destId="{1A734248-48A8-45AA-9C37-C0DAC853F1B8}" srcOrd="1" destOrd="0" presId="urn:microsoft.com/office/officeart/2005/8/layout/hProcess3"/>
    <dgm:cxn modelId="{5071BCC6-D926-4E28-BE68-D4CBE0BFE6C7}" type="presParOf" srcId="{1A734248-48A8-45AA-9C37-C0DAC853F1B8}" destId="{D9A757EF-69E0-4F8F-BB1B-F977554AE97E}" srcOrd="0" destOrd="0" presId="urn:microsoft.com/office/officeart/2005/8/layout/hProcess3"/>
    <dgm:cxn modelId="{747BE4BC-4878-4D02-A962-5E562FDE5D82}" type="presParOf" srcId="{1A734248-48A8-45AA-9C37-C0DAC853F1B8}" destId="{F4C1B15B-1312-491F-B751-335847090784}" srcOrd="1" destOrd="0" presId="urn:microsoft.com/office/officeart/2005/8/layout/hProcess3"/>
    <dgm:cxn modelId="{E77078F3-66DA-4279-BBCD-DC061F9E699D}" type="presParOf" srcId="{1A734248-48A8-45AA-9C37-C0DAC853F1B8}" destId="{4F2D362C-9C66-4DA0-A1ED-FD1630A82079}" srcOrd="2" destOrd="0" presId="urn:microsoft.com/office/officeart/2005/8/layout/hProcess3"/>
    <dgm:cxn modelId="{463D71CA-4DF8-48CC-ADE1-C8E02895F3C8}" type="presParOf" srcId="{1A734248-48A8-45AA-9C37-C0DAC853F1B8}" destId="{0DED6D2C-45EC-4936-A7F0-66D5FEBFCF34}" srcOrd="3" destOrd="0" presId="urn:microsoft.com/office/officeart/2005/8/layout/hProcess3"/>
    <dgm:cxn modelId="{9CFD0509-BAE5-49FC-B058-F7463ECE057E}" type="presParOf" srcId="{0773F411-CC66-49CC-B0D4-7A9569C26976}" destId="{06D12759-2232-400E-9458-E88FCE9823B2}" srcOrd="2" destOrd="0" presId="urn:microsoft.com/office/officeart/2005/8/layout/hProcess3"/>
    <dgm:cxn modelId="{48E6A2A1-C455-49CF-A564-49FA468D1CA8}" type="presParOf" srcId="{0773F411-CC66-49CC-B0D4-7A9569C26976}" destId="{660A01CA-4E64-42F1-8D40-0734FA07EC7F}" srcOrd="3" destOrd="0" presId="urn:microsoft.com/office/officeart/2005/8/layout/hProcess3"/>
    <dgm:cxn modelId="{1B341D36-0B9C-41EF-8DFF-AB6FC146FA25}" type="presParOf" srcId="{0773F411-CC66-49CC-B0D4-7A9569C26976}" destId="{657CCDD4-FCC0-48BA-A594-D1AFA2F4814B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160E43A-C29F-45F4-9458-E59D3668918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47175A5A-0E3A-4C2D-8FA4-8066B725AA71}">
      <dgm:prSet phldrT="[Text]"/>
      <dgm:spPr>
        <a:solidFill>
          <a:srgbClr val="FDA403"/>
        </a:solidFill>
        <a:ln>
          <a:solidFill>
            <a:srgbClr val="F95207"/>
          </a:solidFill>
        </a:ln>
      </dgm:spPr>
      <dgm:t>
        <a:bodyPr/>
        <a:lstStyle/>
        <a:p>
          <a:r>
            <a:rPr lang="sk-SK" dirty="0" smtClean="0"/>
            <a:t>Mladšie</a:t>
          </a:r>
          <a:r>
            <a:rPr lang="sk-SK" baseline="0" dirty="0" smtClean="0"/>
            <a:t> ako 2 roky</a:t>
          </a:r>
          <a:endParaRPr lang="sk-SK" dirty="0"/>
        </a:p>
      </dgm:t>
    </dgm:pt>
    <dgm:pt modelId="{CE9B6D2B-17F4-4303-93F6-4F4015950B58}" type="parTrans" cxnId="{CA180EEB-7EE3-430C-B14B-0B680C092716}">
      <dgm:prSet/>
      <dgm:spPr/>
      <dgm:t>
        <a:bodyPr/>
        <a:lstStyle/>
        <a:p>
          <a:endParaRPr lang="sk-SK"/>
        </a:p>
      </dgm:t>
    </dgm:pt>
    <dgm:pt modelId="{77FE0E3B-6294-47B0-BDF3-AD153F00C1FA}" type="sibTrans" cxnId="{CA180EEB-7EE3-430C-B14B-0B680C092716}">
      <dgm:prSet/>
      <dgm:spPr/>
      <dgm:t>
        <a:bodyPr/>
        <a:lstStyle/>
        <a:p>
          <a:endParaRPr lang="sk-SK"/>
        </a:p>
      </dgm:t>
    </dgm:pt>
    <dgm:pt modelId="{2F3F7AD8-8FD1-41BB-9C38-E0359ACFC78E}">
      <dgm:prSet phldrT="[Text]"/>
      <dgm:spPr>
        <a:solidFill>
          <a:srgbClr val="FDA403">
            <a:alpha val="35000"/>
          </a:srgbClr>
        </a:solidFill>
      </dgm:spPr>
      <dgm:t>
        <a:bodyPr/>
        <a:lstStyle/>
        <a:p>
          <a:r>
            <a:rPr lang="sk-SK" dirty="0" smtClean="0"/>
            <a:t>1 učiteľ na 6 detí</a:t>
          </a:r>
          <a:endParaRPr lang="sk-SK" dirty="0"/>
        </a:p>
      </dgm:t>
    </dgm:pt>
    <dgm:pt modelId="{7C6B669B-1ED0-440A-B566-1B8A9839013D}" type="parTrans" cxnId="{42372B97-FB8D-47DE-B508-F9D66BF0C9C0}">
      <dgm:prSet/>
      <dgm:spPr/>
      <dgm:t>
        <a:bodyPr/>
        <a:lstStyle/>
        <a:p>
          <a:endParaRPr lang="sk-SK"/>
        </a:p>
      </dgm:t>
    </dgm:pt>
    <dgm:pt modelId="{F7D4CEC1-4E67-483F-9860-D53F84BB658F}" type="sibTrans" cxnId="{42372B97-FB8D-47DE-B508-F9D66BF0C9C0}">
      <dgm:prSet/>
      <dgm:spPr/>
      <dgm:t>
        <a:bodyPr/>
        <a:lstStyle/>
        <a:p>
          <a:endParaRPr lang="sk-SK"/>
        </a:p>
      </dgm:t>
    </dgm:pt>
    <dgm:pt modelId="{EB071075-0C7E-43F6-A4CC-12689534B204}">
      <dgm:prSet phldrT="[Text]"/>
      <dgm:spPr>
        <a:solidFill>
          <a:srgbClr val="FDA403"/>
        </a:solidFill>
        <a:ln>
          <a:solidFill>
            <a:srgbClr val="F95207"/>
          </a:solidFill>
        </a:ln>
      </dgm:spPr>
      <dgm:t>
        <a:bodyPr/>
        <a:lstStyle/>
        <a:p>
          <a:r>
            <a:rPr lang="sk-SK" dirty="0" smtClean="0"/>
            <a:t>Od 2 – 4 rokov </a:t>
          </a:r>
          <a:endParaRPr lang="sk-SK" dirty="0"/>
        </a:p>
      </dgm:t>
    </dgm:pt>
    <dgm:pt modelId="{5AB12576-CEDD-410D-9A23-5D96289186C4}" type="parTrans" cxnId="{25CCEA44-B20A-4CC0-B8EE-8EF522B531B6}">
      <dgm:prSet/>
      <dgm:spPr/>
      <dgm:t>
        <a:bodyPr/>
        <a:lstStyle/>
        <a:p>
          <a:endParaRPr lang="sk-SK"/>
        </a:p>
      </dgm:t>
    </dgm:pt>
    <dgm:pt modelId="{0AEE2ED8-B03A-4D29-A663-A0BA4779C426}" type="sibTrans" cxnId="{25CCEA44-B20A-4CC0-B8EE-8EF522B531B6}">
      <dgm:prSet/>
      <dgm:spPr/>
      <dgm:t>
        <a:bodyPr/>
        <a:lstStyle/>
        <a:p>
          <a:endParaRPr lang="sk-SK"/>
        </a:p>
      </dgm:t>
    </dgm:pt>
    <dgm:pt modelId="{DA0E59E9-5683-4976-8170-B486A4EBD237}">
      <dgm:prSet phldrT="[Text]"/>
      <dgm:spPr>
        <a:solidFill>
          <a:srgbClr val="FDA403">
            <a:alpha val="35000"/>
          </a:srgbClr>
        </a:solidFill>
      </dgm:spPr>
      <dgm:t>
        <a:bodyPr/>
        <a:lstStyle/>
        <a:p>
          <a:r>
            <a:rPr lang="sk-SK" dirty="0" smtClean="0"/>
            <a:t>1 učiteľ na 8 detí </a:t>
          </a:r>
          <a:endParaRPr lang="sk-SK" dirty="0"/>
        </a:p>
      </dgm:t>
    </dgm:pt>
    <dgm:pt modelId="{38C0101D-E78B-4D2A-84EA-50DE15CBD044}" type="parTrans" cxnId="{14DA1AA0-B963-4F7A-A332-73CAB2EC092E}">
      <dgm:prSet/>
      <dgm:spPr/>
      <dgm:t>
        <a:bodyPr/>
        <a:lstStyle/>
        <a:p>
          <a:endParaRPr lang="sk-SK"/>
        </a:p>
      </dgm:t>
    </dgm:pt>
    <dgm:pt modelId="{9835296A-DA19-4254-A663-C747C8C456FD}" type="sibTrans" cxnId="{14DA1AA0-B963-4F7A-A332-73CAB2EC092E}">
      <dgm:prSet/>
      <dgm:spPr/>
      <dgm:t>
        <a:bodyPr/>
        <a:lstStyle/>
        <a:p>
          <a:endParaRPr lang="sk-SK"/>
        </a:p>
      </dgm:t>
    </dgm:pt>
    <dgm:pt modelId="{B7C376B2-D589-4791-AEE5-53C16571965B}">
      <dgm:prSet phldrT="[Text]"/>
      <dgm:spPr>
        <a:solidFill>
          <a:srgbClr val="FDA403"/>
        </a:solidFill>
        <a:ln>
          <a:solidFill>
            <a:srgbClr val="F95207"/>
          </a:solidFill>
        </a:ln>
      </dgm:spPr>
      <dgm:t>
        <a:bodyPr/>
        <a:lstStyle/>
        <a:p>
          <a:r>
            <a:rPr lang="sk-SK" dirty="0" smtClean="0"/>
            <a:t>Viac ako 4 roky </a:t>
          </a:r>
          <a:endParaRPr lang="sk-SK" dirty="0"/>
        </a:p>
      </dgm:t>
    </dgm:pt>
    <dgm:pt modelId="{A1576547-37B9-414A-91E9-8A0901C6B29F}" type="parTrans" cxnId="{B819944B-B38F-4347-9BE5-BC87406B632C}">
      <dgm:prSet/>
      <dgm:spPr/>
      <dgm:t>
        <a:bodyPr/>
        <a:lstStyle/>
        <a:p>
          <a:endParaRPr lang="sk-SK"/>
        </a:p>
      </dgm:t>
    </dgm:pt>
    <dgm:pt modelId="{20C117EE-7C24-4916-ABE9-D2064EE342FF}" type="sibTrans" cxnId="{B819944B-B38F-4347-9BE5-BC87406B632C}">
      <dgm:prSet/>
      <dgm:spPr/>
      <dgm:t>
        <a:bodyPr/>
        <a:lstStyle/>
        <a:p>
          <a:endParaRPr lang="sk-SK"/>
        </a:p>
      </dgm:t>
    </dgm:pt>
    <dgm:pt modelId="{394EE518-2C5A-4ACD-A0BD-169DE612DAD5}">
      <dgm:prSet phldrT="[Text]"/>
      <dgm:spPr>
        <a:solidFill>
          <a:srgbClr val="FDA403">
            <a:alpha val="35000"/>
          </a:srgbClr>
        </a:solidFill>
        <a:ln>
          <a:solidFill>
            <a:srgbClr val="F95207">
              <a:alpha val="90000"/>
            </a:srgbClr>
          </a:solidFill>
        </a:ln>
      </dgm:spPr>
      <dgm:t>
        <a:bodyPr/>
        <a:lstStyle/>
        <a:p>
          <a:r>
            <a:rPr lang="sk-SK" dirty="0" smtClean="0"/>
            <a:t>1 učiteľ na 11 detí </a:t>
          </a:r>
          <a:endParaRPr lang="sk-SK" dirty="0"/>
        </a:p>
      </dgm:t>
    </dgm:pt>
    <dgm:pt modelId="{46E51902-EC9D-4690-B81C-9C6215197AF3}" type="parTrans" cxnId="{C77D3C83-8CA3-46FF-846F-3ADF2559AE13}">
      <dgm:prSet/>
      <dgm:spPr/>
      <dgm:t>
        <a:bodyPr/>
        <a:lstStyle/>
        <a:p>
          <a:endParaRPr lang="sk-SK"/>
        </a:p>
      </dgm:t>
    </dgm:pt>
    <dgm:pt modelId="{E00EB14F-53DF-4479-B181-677257541BA4}" type="sibTrans" cxnId="{C77D3C83-8CA3-46FF-846F-3ADF2559AE13}">
      <dgm:prSet/>
      <dgm:spPr/>
      <dgm:t>
        <a:bodyPr/>
        <a:lstStyle/>
        <a:p>
          <a:endParaRPr lang="sk-SK"/>
        </a:p>
      </dgm:t>
    </dgm:pt>
    <dgm:pt modelId="{29F1BB05-6384-49FF-9A5C-A4FAD800448A}" type="pres">
      <dgm:prSet presAssocID="{0160E43A-C29F-45F4-9458-E59D366891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CCB63384-EFCA-4292-86A6-01710F006863}" type="pres">
      <dgm:prSet presAssocID="{47175A5A-0E3A-4C2D-8FA4-8066B725AA71}" presName="composite" presStyleCnt="0"/>
      <dgm:spPr/>
    </dgm:pt>
    <dgm:pt modelId="{83748886-2FF9-4DB3-AB2E-D00294D1029F}" type="pres">
      <dgm:prSet presAssocID="{47175A5A-0E3A-4C2D-8FA4-8066B725AA7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5499799-6A79-4656-BFF7-31A0D0124FE9}" type="pres">
      <dgm:prSet presAssocID="{47175A5A-0E3A-4C2D-8FA4-8066B725AA7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FACFDC5-3B3A-4C9A-87F8-25CE6B82EA2A}" type="pres">
      <dgm:prSet presAssocID="{77FE0E3B-6294-47B0-BDF3-AD153F00C1FA}" presName="space" presStyleCnt="0"/>
      <dgm:spPr/>
    </dgm:pt>
    <dgm:pt modelId="{08BA2811-9138-452D-8418-BE739D5D42F3}" type="pres">
      <dgm:prSet presAssocID="{EB071075-0C7E-43F6-A4CC-12689534B204}" presName="composite" presStyleCnt="0"/>
      <dgm:spPr/>
    </dgm:pt>
    <dgm:pt modelId="{531A0A7F-463F-4DD3-9FF2-9FA0BA91C5B8}" type="pres">
      <dgm:prSet presAssocID="{EB071075-0C7E-43F6-A4CC-12689534B20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F349364-2659-440B-992E-3C766C12B727}" type="pres">
      <dgm:prSet presAssocID="{EB071075-0C7E-43F6-A4CC-12689534B20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37C2806-A8F2-4E67-A45E-2CDC3CF20A0F}" type="pres">
      <dgm:prSet presAssocID="{0AEE2ED8-B03A-4D29-A663-A0BA4779C426}" presName="space" presStyleCnt="0"/>
      <dgm:spPr/>
    </dgm:pt>
    <dgm:pt modelId="{0531A45B-70C4-4FE8-906E-EE1EA92B5A39}" type="pres">
      <dgm:prSet presAssocID="{B7C376B2-D589-4791-AEE5-53C16571965B}" presName="composite" presStyleCnt="0"/>
      <dgm:spPr/>
    </dgm:pt>
    <dgm:pt modelId="{C848EA04-EB93-4DA7-B015-0A27FDFD22AD}" type="pres">
      <dgm:prSet presAssocID="{B7C376B2-D589-4791-AEE5-53C16571965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25C3273-5587-4A29-A5A2-8208B5FCDBB3}" type="pres">
      <dgm:prSet presAssocID="{B7C376B2-D589-4791-AEE5-53C16571965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96D68D9B-14D0-433D-B5DF-6CA6AC024EBE}" type="presOf" srcId="{DA0E59E9-5683-4976-8170-B486A4EBD237}" destId="{8F349364-2659-440B-992E-3C766C12B727}" srcOrd="0" destOrd="0" presId="urn:microsoft.com/office/officeart/2005/8/layout/hList1"/>
    <dgm:cxn modelId="{14DA1AA0-B963-4F7A-A332-73CAB2EC092E}" srcId="{EB071075-0C7E-43F6-A4CC-12689534B204}" destId="{DA0E59E9-5683-4976-8170-B486A4EBD237}" srcOrd="0" destOrd="0" parTransId="{38C0101D-E78B-4D2A-84EA-50DE15CBD044}" sibTransId="{9835296A-DA19-4254-A663-C747C8C456FD}"/>
    <dgm:cxn modelId="{727C4D15-558B-4D80-A6DF-568FE7BE55E9}" type="presOf" srcId="{0160E43A-C29F-45F4-9458-E59D36689186}" destId="{29F1BB05-6384-49FF-9A5C-A4FAD800448A}" srcOrd="0" destOrd="0" presId="urn:microsoft.com/office/officeart/2005/8/layout/hList1"/>
    <dgm:cxn modelId="{3B8A13E3-4C6B-4399-A0AB-DE2F68A801E7}" type="presOf" srcId="{2F3F7AD8-8FD1-41BB-9C38-E0359ACFC78E}" destId="{F5499799-6A79-4656-BFF7-31A0D0124FE9}" srcOrd="0" destOrd="0" presId="urn:microsoft.com/office/officeart/2005/8/layout/hList1"/>
    <dgm:cxn modelId="{42372B97-FB8D-47DE-B508-F9D66BF0C9C0}" srcId="{47175A5A-0E3A-4C2D-8FA4-8066B725AA71}" destId="{2F3F7AD8-8FD1-41BB-9C38-E0359ACFC78E}" srcOrd="0" destOrd="0" parTransId="{7C6B669B-1ED0-440A-B566-1B8A9839013D}" sibTransId="{F7D4CEC1-4E67-483F-9860-D53F84BB658F}"/>
    <dgm:cxn modelId="{C1348C29-48EF-4882-B077-78E2C3A040C8}" type="presOf" srcId="{394EE518-2C5A-4ACD-A0BD-169DE612DAD5}" destId="{C25C3273-5587-4A29-A5A2-8208B5FCDBB3}" srcOrd="0" destOrd="0" presId="urn:microsoft.com/office/officeart/2005/8/layout/hList1"/>
    <dgm:cxn modelId="{CA180EEB-7EE3-430C-B14B-0B680C092716}" srcId="{0160E43A-C29F-45F4-9458-E59D36689186}" destId="{47175A5A-0E3A-4C2D-8FA4-8066B725AA71}" srcOrd="0" destOrd="0" parTransId="{CE9B6D2B-17F4-4303-93F6-4F4015950B58}" sibTransId="{77FE0E3B-6294-47B0-BDF3-AD153F00C1FA}"/>
    <dgm:cxn modelId="{25CCEA44-B20A-4CC0-B8EE-8EF522B531B6}" srcId="{0160E43A-C29F-45F4-9458-E59D36689186}" destId="{EB071075-0C7E-43F6-A4CC-12689534B204}" srcOrd="1" destOrd="0" parTransId="{5AB12576-CEDD-410D-9A23-5D96289186C4}" sibTransId="{0AEE2ED8-B03A-4D29-A663-A0BA4779C426}"/>
    <dgm:cxn modelId="{C77D3C83-8CA3-46FF-846F-3ADF2559AE13}" srcId="{B7C376B2-D589-4791-AEE5-53C16571965B}" destId="{394EE518-2C5A-4ACD-A0BD-169DE612DAD5}" srcOrd="0" destOrd="0" parTransId="{46E51902-EC9D-4690-B81C-9C6215197AF3}" sibTransId="{E00EB14F-53DF-4479-B181-677257541BA4}"/>
    <dgm:cxn modelId="{310D6845-58C6-423E-A8FC-FE72293AFE33}" type="presOf" srcId="{B7C376B2-D589-4791-AEE5-53C16571965B}" destId="{C848EA04-EB93-4DA7-B015-0A27FDFD22AD}" srcOrd="0" destOrd="0" presId="urn:microsoft.com/office/officeart/2005/8/layout/hList1"/>
    <dgm:cxn modelId="{6109DCE7-AF61-4EBE-AB63-9EC052273508}" type="presOf" srcId="{EB071075-0C7E-43F6-A4CC-12689534B204}" destId="{531A0A7F-463F-4DD3-9FF2-9FA0BA91C5B8}" srcOrd="0" destOrd="0" presId="urn:microsoft.com/office/officeart/2005/8/layout/hList1"/>
    <dgm:cxn modelId="{5E96E55B-F718-4D3D-8078-65C0E4DB6671}" type="presOf" srcId="{47175A5A-0E3A-4C2D-8FA4-8066B725AA71}" destId="{83748886-2FF9-4DB3-AB2E-D00294D1029F}" srcOrd="0" destOrd="0" presId="urn:microsoft.com/office/officeart/2005/8/layout/hList1"/>
    <dgm:cxn modelId="{B819944B-B38F-4347-9BE5-BC87406B632C}" srcId="{0160E43A-C29F-45F4-9458-E59D36689186}" destId="{B7C376B2-D589-4791-AEE5-53C16571965B}" srcOrd="2" destOrd="0" parTransId="{A1576547-37B9-414A-91E9-8A0901C6B29F}" sibTransId="{20C117EE-7C24-4916-ABE9-D2064EE342FF}"/>
    <dgm:cxn modelId="{DF720E44-1B51-4ADF-AE31-65D7FA385543}" type="presParOf" srcId="{29F1BB05-6384-49FF-9A5C-A4FAD800448A}" destId="{CCB63384-EFCA-4292-86A6-01710F006863}" srcOrd="0" destOrd="0" presId="urn:microsoft.com/office/officeart/2005/8/layout/hList1"/>
    <dgm:cxn modelId="{784C2D53-1005-4D05-B34C-AD7566309B6B}" type="presParOf" srcId="{CCB63384-EFCA-4292-86A6-01710F006863}" destId="{83748886-2FF9-4DB3-AB2E-D00294D1029F}" srcOrd="0" destOrd="0" presId="urn:microsoft.com/office/officeart/2005/8/layout/hList1"/>
    <dgm:cxn modelId="{CFFD35C8-AEAB-4890-9693-1D96BDD5568E}" type="presParOf" srcId="{CCB63384-EFCA-4292-86A6-01710F006863}" destId="{F5499799-6A79-4656-BFF7-31A0D0124FE9}" srcOrd="1" destOrd="0" presId="urn:microsoft.com/office/officeart/2005/8/layout/hList1"/>
    <dgm:cxn modelId="{EC4F9CA5-80B7-4C62-8F4E-B8670D568D33}" type="presParOf" srcId="{29F1BB05-6384-49FF-9A5C-A4FAD800448A}" destId="{7FACFDC5-3B3A-4C9A-87F8-25CE6B82EA2A}" srcOrd="1" destOrd="0" presId="urn:microsoft.com/office/officeart/2005/8/layout/hList1"/>
    <dgm:cxn modelId="{97A630D5-4F54-4883-9E6F-FDE2CAC79CC2}" type="presParOf" srcId="{29F1BB05-6384-49FF-9A5C-A4FAD800448A}" destId="{08BA2811-9138-452D-8418-BE739D5D42F3}" srcOrd="2" destOrd="0" presId="urn:microsoft.com/office/officeart/2005/8/layout/hList1"/>
    <dgm:cxn modelId="{BA3E6E73-16E6-4DE1-8FC2-3C687F21087C}" type="presParOf" srcId="{08BA2811-9138-452D-8418-BE739D5D42F3}" destId="{531A0A7F-463F-4DD3-9FF2-9FA0BA91C5B8}" srcOrd="0" destOrd="0" presId="urn:microsoft.com/office/officeart/2005/8/layout/hList1"/>
    <dgm:cxn modelId="{1882ACCB-80F8-4680-8764-66E75E8397B0}" type="presParOf" srcId="{08BA2811-9138-452D-8418-BE739D5D42F3}" destId="{8F349364-2659-440B-992E-3C766C12B727}" srcOrd="1" destOrd="0" presId="urn:microsoft.com/office/officeart/2005/8/layout/hList1"/>
    <dgm:cxn modelId="{4C193EF7-8AEA-4787-AB3B-571BE7DA4442}" type="presParOf" srcId="{29F1BB05-6384-49FF-9A5C-A4FAD800448A}" destId="{C37C2806-A8F2-4E67-A45E-2CDC3CF20A0F}" srcOrd="3" destOrd="0" presId="urn:microsoft.com/office/officeart/2005/8/layout/hList1"/>
    <dgm:cxn modelId="{A9046805-B34D-4312-A32E-9EEB67AE16EB}" type="presParOf" srcId="{29F1BB05-6384-49FF-9A5C-A4FAD800448A}" destId="{0531A45B-70C4-4FE8-906E-EE1EA92B5A39}" srcOrd="4" destOrd="0" presId="urn:microsoft.com/office/officeart/2005/8/layout/hList1"/>
    <dgm:cxn modelId="{6E36265A-AE8B-42F0-AB42-F80FD6EDB9F0}" type="presParOf" srcId="{0531A45B-70C4-4FE8-906E-EE1EA92B5A39}" destId="{C848EA04-EB93-4DA7-B015-0A27FDFD22AD}" srcOrd="0" destOrd="0" presId="urn:microsoft.com/office/officeart/2005/8/layout/hList1"/>
    <dgm:cxn modelId="{E57C2D32-FEA0-443B-84CD-88F2BFC50B73}" type="presParOf" srcId="{0531A45B-70C4-4FE8-906E-EE1EA92B5A39}" destId="{C25C3273-5587-4A29-A5A2-8208B5FCDBB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FE1C549-190A-45C2-A1D8-FBC4B614BE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E218B6D3-A879-4B65-8EBE-959E5B8208D7}">
      <dgm:prSet phldrT="[Text]"/>
      <dgm:spPr>
        <a:gradFill rotWithShape="0">
          <a:gsLst>
            <a:gs pos="0">
              <a:srgbClr val="F95207"/>
            </a:gs>
            <a:gs pos="100000">
              <a:srgbClr val="FDA403"/>
            </a:gs>
          </a:gsLst>
          <a:lin ang="0" scaled="1"/>
        </a:gradFill>
      </dgm:spPr>
      <dgm:t>
        <a:bodyPr/>
        <a:lstStyle/>
        <a:p>
          <a:r>
            <a:rPr lang="sk-SK" dirty="0" smtClean="0"/>
            <a:t>Formálne vzdelávanie</a:t>
          </a:r>
          <a:endParaRPr lang="sk-SK" dirty="0"/>
        </a:p>
      </dgm:t>
    </dgm:pt>
    <dgm:pt modelId="{6F1D486F-98BC-465E-8B54-D552C70DA0BD}" type="parTrans" cxnId="{8877505D-3FF0-4000-9A1D-C480FDCD31EB}">
      <dgm:prSet/>
      <dgm:spPr/>
      <dgm:t>
        <a:bodyPr/>
        <a:lstStyle/>
        <a:p>
          <a:endParaRPr lang="sk-SK"/>
        </a:p>
      </dgm:t>
    </dgm:pt>
    <dgm:pt modelId="{066FDA8A-C888-4B75-ACE4-ADBDF6703090}" type="sibTrans" cxnId="{8877505D-3FF0-4000-9A1D-C480FDCD31EB}">
      <dgm:prSet/>
      <dgm:spPr/>
      <dgm:t>
        <a:bodyPr/>
        <a:lstStyle/>
        <a:p>
          <a:endParaRPr lang="sk-SK"/>
        </a:p>
      </dgm:t>
    </dgm:pt>
    <dgm:pt modelId="{39AEF461-BC0A-4F64-90A2-41305ECED197}">
      <dgm:prSet phldrT="[Text]"/>
      <dgm:spPr/>
      <dgm:t>
        <a:bodyPr/>
        <a:lstStyle/>
        <a:p>
          <a:r>
            <a:rPr lang="sk-SK" dirty="0" smtClean="0"/>
            <a:t>Každá obec má aspoň jednu školu poskytujúcu program vzdelávania v ranom detstve (cyklus 1), ktorého sa môže zúčastniť každé 3-ročné dieťa </a:t>
          </a:r>
          <a:endParaRPr lang="sk-SK" dirty="0"/>
        </a:p>
      </dgm:t>
    </dgm:pt>
    <dgm:pt modelId="{DD279182-FFDF-4E75-A9A8-4779FEB55C87}" type="parTrans" cxnId="{24DEE04E-7EFE-4CD6-AB3D-2EDB02AB8381}">
      <dgm:prSet/>
      <dgm:spPr/>
      <dgm:t>
        <a:bodyPr/>
        <a:lstStyle/>
        <a:p>
          <a:endParaRPr lang="sk-SK"/>
        </a:p>
      </dgm:t>
    </dgm:pt>
    <dgm:pt modelId="{8C52A9C5-8E9E-4AD4-B3EC-F9A0185F7E89}" type="sibTrans" cxnId="{24DEE04E-7EFE-4CD6-AB3D-2EDB02AB8381}">
      <dgm:prSet/>
      <dgm:spPr/>
      <dgm:t>
        <a:bodyPr/>
        <a:lstStyle/>
        <a:p>
          <a:endParaRPr lang="sk-SK"/>
        </a:p>
      </dgm:t>
    </dgm:pt>
    <dgm:pt modelId="{986C6869-6C51-44BB-8B7E-EDD690FEE0CC}">
      <dgm:prSet phldrT="[Text]"/>
      <dgm:spPr>
        <a:gradFill rotWithShape="0">
          <a:gsLst>
            <a:gs pos="0">
              <a:srgbClr val="F95207"/>
            </a:gs>
            <a:gs pos="100000">
              <a:srgbClr val="FDA403"/>
            </a:gs>
          </a:gsLst>
          <a:lin ang="0" scaled="1"/>
        </a:gradFill>
      </dgm:spPr>
      <dgm:t>
        <a:bodyPr/>
        <a:lstStyle/>
        <a:p>
          <a:r>
            <a:rPr lang="sk-SK" dirty="0" err="1" smtClean="0"/>
            <a:t>Nonformálne</a:t>
          </a:r>
          <a:r>
            <a:rPr lang="sk-SK" dirty="0" smtClean="0"/>
            <a:t> vzdelávanie</a:t>
          </a:r>
          <a:endParaRPr lang="sk-SK" dirty="0"/>
        </a:p>
      </dgm:t>
    </dgm:pt>
    <dgm:pt modelId="{A9B67521-FFE8-434B-8298-065DF8F32B05}" type="parTrans" cxnId="{1FC5B5C0-B01D-4D12-AFE6-02EDAA7B06D2}">
      <dgm:prSet/>
      <dgm:spPr/>
      <dgm:t>
        <a:bodyPr/>
        <a:lstStyle/>
        <a:p>
          <a:endParaRPr lang="sk-SK"/>
        </a:p>
      </dgm:t>
    </dgm:pt>
    <dgm:pt modelId="{B430133F-2077-46D9-8475-5190D7902550}" type="sibTrans" cxnId="{1FC5B5C0-B01D-4D12-AFE6-02EDAA7B06D2}">
      <dgm:prSet/>
      <dgm:spPr/>
      <dgm:t>
        <a:bodyPr/>
        <a:lstStyle/>
        <a:p>
          <a:endParaRPr lang="sk-SK"/>
        </a:p>
      </dgm:t>
    </dgm:pt>
    <dgm:pt modelId="{85055AA3-35BF-4BD0-A0A4-4576A9BD65BF}">
      <dgm:prSet phldrT="[Text]"/>
      <dgm:spPr/>
      <dgm:t>
        <a:bodyPr/>
        <a:lstStyle/>
        <a:p>
          <a:r>
            <a:rPr lang="sk-SK" dirty="0" smtClean="0"/>
            <a:t>V každej obci je aspoň jedno súkromné alebo verejné centrum </a:t>
          </a:r>
          <a:endParaRPr lang="sk-SK" dirty="0"/>
        </a:p>
      </dgm:t>
    </dgm:pt>
    <dgm:pt modelId="{C692C02E-7ED8-466D-A5B6-1F38015B40E0}" type="parTrans" cxnId="{E2795D3C-F5A5-48E9-AAB9-E4960416B058}">
      <dgm:prSet/>
      <dgm:spPr/>
      <dgm:t>
        <a:bodyPr/>
        <a:lstStyle/>
        <a:p>
          <a:endParaRPr lang="sk-SK"/>
        </a:p>
      </dgm:t>
    </dgm:pt>
    <dgm:pt modelId="{9218E175-318B-4C8E-A233-3348C650A03F}" type="sibTrans" cxnId="{E2795D3C-F5A5-48E9-AAB9-E4960416B058}">
      <dgm:prSet/>
      <dgm:spPr/>
      <dgm:t>
        <a:bodyPr/>
        <a:lstStyle/>
        <a:p>
          <a:endParaRPr lang="sk-SK"/>
        </a:p>
      </dgm:t>
    </dgm:pt>
    <dgm:pt modelId="{6967AFF6-45CC-4633-B8C4-FF555456D5F2}">
      <dgm:prSet phldrT="[Text]"/>
      <dgm:spPr/>
      <dgm:t>
        <a:bodyPr/>
        <a:lstStyle/>
        <a:p>
          <a:r>
            <a:rPr lang="sk-SK" dirty="0" smtClean="0"/>
            <a:t>Od veku povinnej školskej dochádzky (4roky) je každé dieťa automaticky prijaté do školy v jeho obci, kde navštevuje predškolskú výchovu </a:t>
          </a:r>
          <a:endParaRPr lang="sk-SK" dirty="0"/>
        </a:p>
      </dgm:t>
    </dgm:pt>
    <dgm:pt modelId="{34B88594-ED38-4E57-AE1C-7BA6385C4CF0}" type="parTrans" cxnId="{6CE57AAF-B080-4160-9C49-2118988BD2CF}">
      <dgm:prSet/>
      <dgm:spPr/>
      <dgm:t>
        <a:bodyPr/>
        <a:lstStyle/>
        <a:p>
          <a:endParaRPr lang="en-US"/>
        </a:p>
      </dgm:t>
    </dgm:pt>
    <dgm:pt modelId="{16901291-7AC9-47B9-A870-FB4EAC9C8E3D}" type="sibTrans" cxnId="{6CE57AAF-B080-4160-9C49-2118988BD2CF}">
      <dgm:prSet/>
      <dgm:spPr/>
      <dgm:t>
        <a:bodyPr/>
        <a:lstStyle/>
        <a:p>
          <a:endParaRPr lang="en-US"/>
        </a:p>
      </dgm:t>
    </dgm:pt>
    <dgm:pt modelId="{07093E6A-9DE1-4006-A252-42D10B6742F1}" type="pres">
      <dgm:prSet presAssocID="{4FE1C549-190A-45C2-A1D8-FBC4B614BE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FAFBDD23-0E22-445A-BBF9-F6A08FA7BBA1}" type="pres">
      <dgm:prSet presAssocID="{E218B6D3-A879-4B65-8EBE-959E5B8208D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AC93075-EA4D-46D1-AAC6-8F797182238E}" type="pres">
      <dgm:prSet presAssocID="{E218B6D3-A879-4B65-8EBE-959E5B8208D7}" presName="childText" presStyleLbl="revTx" presStyleIdx="0" presStyleCnt="2" custLinFactNeighborY="811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8B0ACE4-A44B-4505-A054-803D6A3D93C6}" type="pres">
      <dgm:prSet presAssocID="{986C6869-6C51-44BB-8B7E-EDD690FEE0C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E3B2F10-8DFB-4CD8-AE2E-040242252FDF}" type="pres">
      <dgm:prSet presAssocID="{986C6869-6C51-44BB-8B7E-EDD690FEE0C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829FE7E0-8407-451D-A1B6-8BE7BA5B3ECD}" type="presOf" srcId="{4FE1C549-190A-45C2-A1D8-FBC4B614BE02}" destId="{07093E6A-9DE1-4006-A252-42D10B6742F1}" srcOrd="0" destOrd="0" presId="urn:microsoft.com/office/officeart/2005/8/layout/vList2"/>
    <dgm:cxn modelId="{8877505D-3FF0-4000-9A1D-C480FDCD31EB}" srcId="{4FE1C549-190A-45C2-A1D8-FBC4B614BE02}" destId="{E218B6D3-A879-4B65-8EBE-959E5B8208D7}" srcOrd="0" destOrd="0" parTransId="{6F1D486F-98BC-465E-8B54-D552C70DA0BD}" sibTransId="{066FDA8A-C888-4B75-ACE4-ADBDF6703090}"/>
    <dgm:cxn modelId="{60AA4872-3941-4A01-9D2A-C51D7B4190D7}" type="presOf" srcId="{986C6869-6C51-44BB-8B7E-EDD690FEE0CC}" destId="{98B0ACE4-A44B-4505-A054-803D6A3D93C6}" srcOrd="0" destOrd="0" presId="urn:microsoft.com/office/officeart/2005/8/layout/vList2"/>
    <dgm:cxn modelId="{E2795D3C-F5A5-48E9-AAB9-E4960416B058}" srcId="{986C6869-6C51-44BB-8B7E-EDD690FEE0CC}" destId="{85055AA3-35BF-4BD0-A0A4-4576A9BD65BF}" srcOrd="0" destOrd="0" parTransId="{C692C02E-7ED8-466D-A5B6-1F38015B40E0}" sibTransId="{9218E175-318B-4C8E-A233-3348C650A03F}"/>
    <dgm:cxn modelId="{2C10A97B-083B-4E87-85B0-68324D4534FD}" type="presOf" srcId="{6967AFF6-45CC-4633-B8C4-FF555456D5F2}" destId="{1AC93075-EA4D-46D1-AAC6-8F797182238E}" srcOrd="0" destOrd="1" presId="urn:microsoft.com/office/officeart/2005/8/layout/vList2"/>
    <dgm:cxn modelId="{24DEE04E-7EFE-4CD6-AB3D-2EDB02AB8381}" srcId="{E218B6D3-A879-4B65-8EBE-959E5B8208D7}" destId="{39AEF461-BC0A-4F64-90A2-41305ECED197}" srcOrd="0" destOrd="0" parTransId="{DD279182-FFDF-4E75-A9A8-4779FEB55C87}" sibTransId="{8C52A9C5-8E9E-4AD4-B3EC-F9A0185F7E89}"/>
    <dgm:cxn modelId="{E4F6BDC9-4730-47F6-84C6-60119B7A6912}" type="presOf" srcId="{39AEF461-BC0A-4F64-90A2-41305ECED197}" destId="{1AC93075-EA4D-46D1-AAC6-8F797182238E}" srcOrd="0" destOrd="0" presId="urn:microsoft.com/office/officeart/2005/8/layout/vList2"/>
    <dgm:cxn modelId="{1FC5B5C0-B01D-4D12-AFE6-02EDAA7B06D2}" srcId="{4FE1C549-190A-45C2-A1D8-FBC4B614BE02}" destId="{986C6869-6C51-44BB-8B7E-EDD690FEE0CC}" srcOrd="1" destOrd="0" parTransId="{A9B67521-FFE8-434B-8298-065DF8F32B05}" sibTransId="{B430133F-2077-46D9-8475-5190D7902550}"/>
    <dgm:cxn modelId="{6CE57AAF-B080-4160-9C49-2118988BD2CF}" srcId="{E218B6D3-A879-4B65-8EBE-959E5B8208D7}" destId="{6967AFF6-45CC-4633-B8C4-FF555456D5F2}" srcOrd="1" destOrd="0" parTransId="{34B88594-ED38-4E57-AE1C-7BA6385C4CF0}" sibTransId="{16901291-7AC9-47B9-A870-FB4EAC9C8E3D}"/>
    <dgm:cxn modelId="{0CB0BE6A-55BD-4C80-9B17-3DA5E9888436}" type="presOf" srcId="{85055AA3-35BF-4BD0-A0A4-4576A9BD65BF}" destId="{EE3B2F10-8DFB-4CD8-AE2E-040242252FDF}" srcOrd="0" destOrd="0" presId="urn:microsoft.com/office/officeart/2005/8/layout/vList2"/>
    <dgm:cxn modelId="{C70E05FA-01B2-4B84-A630-F8879948E45B}" type="presOf" srcId="{E218B6D3-A879-4B65-8EBE-959E5B8208D7}" destId="{FAFBDD23-0E22-445A-BBF9-F6A08FA7BBA1}" srcOrd="0" destOrd="0" presId="urn:microsoft.com/office/officeart/2005/8/layout/vList2"/>
    <dgm:cxn modelId="{B6330C89-8E81-4EDB-ABC1-EF654604E406}" type="presParOf" srcId="{07093E6A-9DE1-4006-A252-42D10B6742F1}" destId="{FAFBDD23-0E22-445A-BBF9-F6A08FA7BBA1}" srcOrd="0" destOrd="0" presId="urn:microsoft.com/office/officeart/2005/8/layout/vList2"/>
    <dgm:cxn modelId="{F50EF193-538B-4DF7-BBC0-F4F33A9D62DD}" type="presParOf" srcId="{07093E6A-9DE1-4006-A252-42D10B6742F1}" destId="{1AC93075-EA4D-46D1-AAC6-8F797182238E}" srcOrd="1" destOrd="0" presId="urn:microsoft.com/office/officeart/2005/8/layout/vList2"/>
    <dgm:cxn modelId="{E67E20D9-F06C-4189-803C-726221371D7E}" type="presParOf" srcId="{07093E6A-9DE1-4006-A252-42D10B6742F1}" destId="{98B0ACE4-A44B-4505-A054-803D6A3D93C6}" srcOrd="2" destOrd="0" presId="urn:microsoft.com/office/officeart/2005/8/layout/vList2"/>
    <dgm:cxn modelId="{F9E458E4-247D-46CA-A10F-86045E543AB5}" type="presParOf" srcId="{07093E6A-9DE1-4006-A252-42D10B6742F1}" destId="{EE3B2F10-8DFB-4CD8-AE2E-040242252FD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A661CB6-8978-4531-9263-21AF63DC79BE}" type="doc">
      <dgm:prSet loTypeId="urn:microsoft.com/office/officeart/2005/8/layout/hierarchy4" loCatId="hierarchy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220A6B5-ED12-40D3-9F91-C356F372B02F}">
      <dgm:prSet phldrT="[Text]" custT="1"/>
      <dgm:spPr/>
      <dgm:t>
        <a:bodyPr/>
        <a:lstStyle/>
        <a:p>
          <a:r>
            <a:rPr lang="sk-SK" sz="2400" dirty="0" smtClean="0"/>
            <a:t>Výchova a starostlivosť v ranom detsve je určená najmä pre deti s jazykovými nedostatkami, prípadne s iným  deficitom. </a:t>
          </a:r>
          <a:endParaRPr lang="en-US" sz="2400" dirty="0"/>
        </a:p>
      </dgm:t>
    </dgm:pt>
    <dgm:pt modelId="{C799E7AC-6B2F-4555-A8CC-F314620F98B3}" type="parTrans" cxnId="{6A0C3599-0764-4850-9138-AD0EECF2433B}">
      <dgm:prSet/>
      <dgm:spPr/>
      <dgm:t>
        <a:bodyPr/>
        <a:lstStyle/>
        <a:p>
          <a:endParaRPr lang="en-US"/>
        </a:p>
      </dgm:t>
    </dgm:pt>
    <dgm:pt modelId="{7DF5B72E-0122-4A09-AEAE-85B2C0C0E91B}" type="sibTrans" cxnId="{6A0C3599-0764-4850-9138-AD0EECF2433B}">
      <dgm:prSet/>
      <dgm:spPr/>
      <dgm:t>
        <a:bodyPr/>
        <a:lstStyle/>
        <a:p>
          <a:endParaRPr lang="en-US"/>
        </a:p>
      </dgm:t>
    </dgm:pt>
    <dgm:pt modelId="{11A8D7DB-7EE8-447B-B522-979C8B786222}">
      <dgm:prSet phldrT="[Text]"/>
      <dgm:spPr/>
      <dgm:t>
        <a:bodyPr/>
        <a:lstStyle/>
        <a:p>
          <a:r>
            <a:rPr lang="sk-SK" dirty="0" smtClean="0"/>
            <a:t>Riadenie má na starosti obec. </a:t>
          </a:r>
          <a:endParaRPr lang="en-US" dirty="0"/>
        </a:p>
      </dgm:t>
    </dgm:pt>
    <dgm:pt modelId="{878D9BA3-B804-420C-B5C0-46B34095B9DD}" type="parTrans" cxnId="{DDB12233-C330-4F98-B0D6-F6C8E4C4428A}">
      <dgm:prSet/>
      <dgm:spPr/>
      <dgm:t>
        <a:bodyPr/>
        <a:lstStyle/>
        <a:p>
          <a:endParaRPr lang="en-US"/>
        </a:p>
      </dgm:t>
    </dgm:pt>
    <dgm:pt modelId="{441A90AB-456B-4261-8477-949C8D9AB51C}" type="sibTrans" cxnId="{DDB12233-C330-4F98-B0D6-F6C8E4C4428A}">
      <dgm:prSet/>
      <dgm:spPr/>
      <dgm:t>
        <a:bodyPr/>
        <a:lstStyle/>
        <a:p>
          <a:endParaRPr lang="en-US"/>
        </a:p>
      </dgm:t>
    </dgm:pt>
    <dgm:pt modelId="{078AB4C0-A991-47D5-BF5C-9DAF9FD38376}">
      <dgm:prSet phldrT="[Text]" custT="1"/>
      <dgm:spPr/>
      <dgm:t>
        <a:bodyPr/>
        <a:lstStyle/>
        <a:p>
          <a:r>
            <a:rPr lang="sk-SK" sz="1800" dirty="0" smtClean="0"/>
            <a:t>Neexstujú žiadne vnútroštátne učebné predpisy</a:t>
          </a:r>
          <a:r>
            <a:rPr lang="sk-SK" sz="1500" dirty="0" smtClean="0"/>
            <a:t>. </a:t>
          </a:r>
          <a:endParaRPr lang="en-US" sz="1500" dirty="0"/>
        </a:p>
      </dgm:t>
    </dgm:pt>
    <dgm:pt modelId="{ECEA8811-1C62-40F2-9E95-BF8CA344677B}" type="parTrans" cxnId="{AEC33498-E927-4370-BC75-CA71CB1DC1E6}">
      <dgm:prSet/>
      <dgm:spPr/>
      <dgm:t>
        <a:bodyPr/>
        <a:lstStyle/>
        <a:p>
          <a:endParaRPr lang="en-US"/>
        </a:p>
      </dgm:t>
    </dgm:pt>
    <dgm:pt modelId="{976E5412-3C45-487D-B0F5-331854F1D0EB}" type="sibTrans" cxnId="{AEC33498-E927-4370-BC75-CA71CB1DC1E6}">
      <dgm:prSet/>
      <dgm:spPr/>
      <dgm:t>
        <a:bodyPr/>
        <a:lstStyle/>
        <a:p>
          <a:endParaRPr lang="en-US"/>
        </a:p>
      </dgm:t>
    </dgm:pt>
    <dgm:pt modelId="{3F7B758B-DFB6-473D-AC29-EDD145E77B51}">
      <dgm:prSet phldrT="[Text]" custT="1"/>
      <dgm:spPr/>
      <dgm:t>
        <a:bodyPr/>
        <a:lstStyle/>
        <a:p>
          <a:r>
            <a:rPr lang="sk-SK" sz="1800" dirty="0" smtClean="0"/>
            <a:t>Neexistujú žiadne nariadenia o ročnom harmonograme</a:t>
          </a:r>
          <a:r>
            <a:rPr lang="sk-SK" sz="1500" dirty="0" smtClean="0"/>
            <a:t>.</a:t>
          </a:r>
          <a:endParaRPr lang="en-US" sz="1500" dirty="0"/>
        </a:p>
      </dgm:t>
    </dgm:pt>
    <dgm:pt modelId="{A451180F-7B4A-42C6-A6B0-19DA5F81AF4B}" type="parTrans" cxnId="{F7D79028-B02B-4835-9A2A-A3729CBCBB2A}">
      <dgm:prSet/>
      <dgm:spPr/>
      <dgm:t>
        <a:bodyPr/>
        <a:lstStyle/>
        <a:p>
          <a:endParaRPr lang="en-US"/>
        </a:p>
      </dgm:t>
    </dgm:pt>
    <dgm:pt modelId="{93B86168-1405-43C3-8CB6-FE71A60F829F}" type="sibTrans" cxnId="{F7D79028-B02B-4835-9A2A-A3729CBCBB2A}">
      <dgm:prSet/>
      <dgm:spPr/>
      <dgm:t>
        <a:bodyPr/>
        <a:lstStyle/>
        <a:p>
          <a:endParaRPr lang="en-US"/>
        </a:p>
      </dgm:t>
    </dgm:pt>
    <dgm:pt modelId="{DB45B8D2-7EA1-4E03-8536-D04B0963D143}">
      <dgm:prSet phldrT="[Text]"/>
      <dgm:spPr/>
      <dgm:t>
        <a:bodyPr/>
        <a:lstStyle/>
        <a:p>
          <a:r>
            <a:rPr lang="sk-SK" dirty="0" smtClean="0"/>
            <a:t>Zamerané hlavne na deti od 2,5 do 4 rokov.</a:t>
          </a:r>
          <a:endParaRPr lang="en-US" dirty="0"/>
        </a:p>
      </dgm:t>
    </dgm:pt>
    <dgm:pt modelId="{40812027-D3C5-4679-BC26-85027446282D}" type="parTrans" cxnId="{322CCB73-1A58-440D-BEC9-BEBBEFF986E7}">
      <dgm:prSet/>
      <dgm:spPr/>
      <dgm:t>
        <a:bodyPr/>
        <a:lstStyle/>
        <a:p>
          <a:endParaRPr lang="en-US"/>
        </a:p>
      </dgm:t>
    </dgm:pt>
    <dgm:pt modelId="{D8D5DAD0-4173-45F1-AD90-E9E5582A1949}" type="sibTrans" cxnId="{322CCB73-1A58-440D-BEC9-BEBBEFF986E7}">
      <dgm:prSet/>
      <dgm:spPr/>
      <dgm:t>
        <a:bodyPr/>
        <a:lstStyle/>
        <a:p>
          <a:endParaRPr lang="en-US"/>
        </a:p>
      </dgm:t>
    </dgm:pt>
    <dgm:pt modelId="{1EDEE12D-C50C-4866-BBED-F604820B8D1F}">
      <dgm:prSet phldrT="[Text]" custT="1"/>
      <dgm:spPr/>
      <dgm:t>
        <a:bodyPr/>
        <a:lstStyle/>
        <a:p>
          <a:r>
            <a:rPr lang="sk-SK" sz="1800" dirty="0" smtClean="0"/>
            <a:t>Neexistujú žiadne nariadenia o organizácii dňa a týždňa.  </a:t>
          </a:r>
          <a:endParaRPr lang="en-US" sz="1800" dirty="0"/>
        </a:p>
      </dgm:t>
    </dgm:pt>
    <dgm:pt modelId="{EBCE3406-7D20-4604-B574-CA614B79E72F}" type="parTrans" cxnId="{00828F3F-11C5-42BC-B976-86425DD0D0C9}">
      <dgm:prSet/>
      <dgm:spPr/>
      <dgm:t>
        <a:bodyPr/>
        <a:lstStyle/>
        <a:p>
          <a:endParaRPr lang="en-US"/>
        </a:p>
      </dgm:t>
    </dgm:pt>
    <dgm:pt modelId="{80E182A5-04F9-41B0-87B4-205BF1C7E3C9}" type="sibTrans" cxnId="{00828F3F-11C5-42BC-B976-86425DD0D0C9}">
      <dgm:prSet/>
      <dgm:spPr/>
      <dgm:t>
        <a:bodyPr/>
        <a:lstStyle/>
        <a:p>
          <a:endParaRPr lang="en-US"/>
        </a:p>
      </dgm:t>
    </dgm:pt>
    <dgm:pt modelId="{DFC77F97-2D32-4F30-B0CE-525A51F5961C}" type="pres">
      <dgm:prSet presAssocID="{EA661CB6-8978-4531-9263-21AF63DC79B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E1D9A75F-162A-4720-A86E-1218B3D120FC}" type="pres">
      <dgm:prSet presAssocID="{E220A6B5-ED12-40D3-9F91-C356F372B02F}" presName="vertOne" presStyleCnt="0"/>
      <dgm:spPr/>
      <dgm:t>
        <a:bodyPr/>
        <a:lstStyle/>
        <a:p>
          <a:endParaRPr lang="en-US"/>
        </a:p>
      </dgm:t>
    </dgm:pt>
    <dgm:pt modelId="{3DDEFCED-671B-4684-8D57-2FCA36660DE3}" type="pres">
      <dgm:prSet presAssocID="{E220A6B5-ED12-40D3-9F91-C356F372B02F}" presName="txOne" presStyleLbl="node0" presStyleIdx="0" presStyleCnt="1" custScaleY="92533" custLinFactNeighborX="5" custLinFactNeighborY="164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BD2354-0817-4024-BB69-1C38BF6D87EB}" type="pres">
      <dgm:prSet presAssocID="{E220A6B5-ED12-40D3-9F91-C356F372B02F}" presName="parTransOne" presStyleCnt="0"/>
      <dgm:spPr/>
      <dgm:t>
        <a:bodyPr/>
        <a:lstStyle/>
        <a:p>
          <a:endParaRPr lang="en-US"/>
        </a:p>
      </dgm:t>
    </dgm:pt>
    <dgm:pt modelId="{03383F2D-F5B2-427E-B501-1235FF31B515}" type="pres">
      <dgm:prSet presAssocID="{E220A6B5-ED12-40D3-9F91-C356F372B02F}" presName="horzOne" presStyleCnt="0"/>
      <dgm:spPr/>
      <dgm:t>
        <a:bodyPr/>
        <a:lstStyle/>
        <a:p>
          <a:endParaRPr lang="en-US"/>
        </a:p>
      </dgm:t>
    </dgm:pt>
    <dgm:pt modelId="{C11C2653-CDED-4924-9CB1-2BCAF2333ECB}" type="pres">
      <dgm:prSet presAssocID="{11A8D7DB-7EE8-447B-B522-979C8B786222}" presName="vertTwo" presStyleCnt="0"/>
      <dgm:spPr/>
      <dgm:t>
        <a:bodyPr/>
        <a:lstStyle/>
        <a:p>
          <a:endParaRPr lang="en-US"/>
        </a:p>
      </dgm:t>
    </dgm:pt>
    <dgm:pt modelId="{6535C472-2AE5-43CC-895B-DEA8D3BBDCBE}" type="pres">
      <dgm:prSet presAssocID="{11A8D7DB-7EE8-447B-B522-979C8B786222}" presName="txTwo" presStyleLbl="node2" presStyleIdx="0" presStyleCnt="2" custScaleX="72008" custScaleY="85276" custLinFactNeighborX="-14127" custLinFactNeighborY="-262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1079BF-9725-4F90-BE10-B9F3665A2057}" type="pres">
      <dgm:prSet presAssocID="{11A8D7DB-7EE8-447B-B522-979C8B786222}" presName="parTransTwo" presStyleCnt="0"/>
      <dgm:spPr/>
      <dgm:t>
        <a:bodyPr/>
        <a:lstStyle/>
        <a:p>
          <a:endParaRPr lang="en-US"/>
        </a:p>
      </dgm:t>
    </dgm:pt>
    <dgm:pt modelId="{2EBCA6D5-4208-4055-8A14-C9EB2DF8804B}" type="pres">
      <dgm:prSet presAssocID="{11A8D7DB-7EE8-447B-B522-979C8B786222}" presName="horzTwo" presStyleCnt="0"/>
      <dgm:spPr/>
      <dgm:t>
        <a:bodyPr/>
        <a:lstStyle/>
        <a:p>
          <a:endParaRPr lang="en-US"/>
        </a:p>
      </dgm:t>
    </dgm:pt>
    <dgm:pt modelId="{9B3062F3-B7D2-4DB8-9761-6583A145814A}" type="pres">
      <dgm:prSet presAssocID="{078AB4C0-A991-47D5-BF5C-9DAF9FD38376}" presName="vertThree" presStyleCnt="0"/>
      <dgm:spPr/>
      <dgm:t>
        <a:bodyPr/>
        <a:lstStyle/>
        <a:p>
          <a:endParaRPr lang="en-US"/>
        </a:p>
      </dgm:t>
    </dgm:pt>
    <dgm:pt modelId="{B58F243C-3036-4778-A61E-2ED5D9D1EC34}" type="pres">
      <dgm:prSet presAssocID="{078AB4C0-A991-47D5-BF5C-9DAF9FD38376}" presName="txThree" presStyleLbl="node3" presStyleIdx="0" presStyleCnt="3" custLinFactX="5227" custLinFactNeighborX="100000" custLinFactNeighborY="-32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72DE66-CC6C-41B5-BC85-218585611925}" type="pres">
      <dgm:prSet presAssocID="{078AB4C0-A991-47D5-BF5C-9DAF9FD38376}" presName="horzThree" presStyleCnt="0"/>
      <dgm:spPr/>
      <dgm:t>
        <a:bodyPr/>
        <a:lstStyle/>
        <a:p>
          <a:endParaRPr lang="en-US"/>
        </a:p>
      </dgm:t>
    </dgm:pt>
    <dgm:pt modelId="{265E8000-7D3B-4EA6-AACF-94FC66E62EA0}" type="pres">
      <dgm:prSet presAssocID="{976E5412-3C45-487D-B0F5-331854F1D0EB}" presName="sibSpaceThree" presStyleCnt="0"/>
      <dgm:spPr/>
      <dgm:t>
        <a:bodyPr/>
        <a:lstStyle/>
        <a:p>
          <a:endParaRPr lang="en-US"/>
        </a:p>
      </dgm:t>
    </dgm:pt>
    <dgm:pt modelId="{C9E38FB3-CFF0-4DA3-9A83-096FFC9D62E1}" type="pres">
      <dgm:prSet presAssocID="{3F7B758B-DFB6-473D-AC29-EDD145E77B51}" presName="vertThree" presStyleCnt="0"/>
      <dgm:spPr/>
      <dgm:t>
        <a:bodyPr/>
        <a:lstStyle/>
        <a:p>
          <a:endParaRPr lang="en-US"/>
        </a:p>
      </dgm:t>
    </dgm:pt>
    <dgm:pt modelId="{4A91E5DA-B285-402E-AF11-404F026FA69C}" type="pres">
      <dgm:prSet presAssocID="{3F7B758B-DFB6-473D-AC29-EDD145E77B51}" presName="txThree" presStyleLbl="node3" presStyleIdx="1" presStyleCnt="3" custScaleX="129938" custScaleY="104531" custLinFactX="8751" custLinFactNeighborX="100000" custLinFactNeighborY="421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6AD3CC-D85E-473E-814A-1D4C3E689EED}" type="pres">
      <dgm:prSet presAssocID="{3F7B758B-DFB6-473D-AC29-EDD145E77B51}" presName="horzThree" presStyleCnt="0"/>
      <dgm:spPr/>
      <dgm:t>
        <a:bodyPr/>
        <a:lstStyle/>
        <a:p>
          <a:endParaRPr lang="en-US"/>
        </a:p>
      </dgm:t>
    </dgm:pt>
    <dgm:pt modelId="{1E3AA086-2D04-4E0F-9105-6B711F448F83}" type="pres">
      <dgm:prSet presAssocID="{441A90AB-456B-4261-8477-949C8D9AB51C}" presName="sibSpaceTwo" presStyleCnt="0"/>
      <dgm:spPr/>
      <dgm:t>
        <a:bodyPr/>
        <a:lstStyle/>
        <a:p>
          <a:endParaRPr lang="en-US"/>
        </a:p>
      </dgm:t>
    </dgm:pt>
    <dgm:pt modelId="{A9F6AB10-8B0D-405C-9ACF-F43C6EDE02D5}" type="pres">
      <dgm:prSet presAssocID="{DB45B8D2-7EA1-4E03-8536-D04B0963D143}" presName="vertTwo" presStyleCnt="0"/>
      <dgm:spPr/>
      <dgm:t>
        <a:bodyPr/>
        <a:lstStyle/>
        <a:p>
          <a:endParaRPr lang="en-US"/>
        </a:p>
      </dgm:t>
    </dgm:pt>
    <dgm:pt modelId="{1F14D66A-24BD-428D-83A0-E05EB1CE480C}" type="pres">
      <dgm:prSet presAssocID="{DB45B8D2-7EA1-4E03-8536-D04B0963D143}" presName="txTwo" presStyleLbl="node2" presStyleIdx="1" presStyleCnt="2" custLinFactY="8692" custLinFactNeighborX="-29265" custLinFactNeighborY="1000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EA0AFA9-0F84-4C1B-96F1-2E79823E20F0}" type="pres">
      <dgm:prSet presAssocID="{DB45B8D2-7EA1-4E03-8536-D04B0963D143}" presName="parTransTwo" presStyleCnt="0"/>
      <dgm:spPr/>
      <dgm:t>
        <a:bodyPr/>
        <a:lstStyle/>
        <a:p>
          <a:endParaRPr lang="en-US"/>
        </a:p>
      </dgm:t>
    </dgm:pt>
    <dgm:pt modelId="{A4800B0B-9290-46FA-82D3-24E6CCF67C6C}" type="pres">
      <dgm:prSet presAssocID="{DB45B8D2-7EA1-4E03-8536-D04B0963D143}" presName="horzTwo" presStyleCnt="0"/>
      <dgm:spPr/>
      <dgm:t>
        <a:bodyPr/>
        <a:lstStyle/>
        <a:p>
          <a:endParaRPr lang="en-US"/>
        </a:p>
      </dgm:t>
    </dgm:pt>
    <dgm:pt modelId="{3A603E59-C5FB-43BC-86B5-33A59ECDD240}" type="pres">
      <dgm:prSet presAssocID="{1EDEE12D-C50C-4866-BBED-F604820B8D1F}" presName="vertThree" presStyleCnt="0"/>
      <dgm:spPr/>
      <dgm:t>
        <a:bodyPr/>
        <a:lstStyle/>
        <a:p>
          <a:endParaRPr lang="en-US"/>
        </a:p>
      </dgm:t>
    </dgm:pt>
    <dgm:pt modelId="{B2F97898-E613-49F4-93A1-623A212620DE}" type="pres">
      <dgm:prSet presAssocID="{1EDEE12D-C50C-4866-BBED-F604820B8D1F}" presName="txThree" presStyleLbl="node3" presStyleIdx="2" presStyleCnt="3" custScaleX="99151" custScaleY="126529" custLinFactX="-100000" custLinFactNeighborX="-143779" custLinFactNeighborY="-20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BDD3B3-8662-4D79-82BC-E92B4A5CCCF8}" type="pres">
      <dgm:prSet presAssocID="{1EDEE12D-C50C-4866-BBED-F604820B8D1F}" presName="horzThree" presStyleCnt="0"/>
      <dgm:spPr/>
      <dgm:t>
        <a:bodyPr/>
        <a:lstStyle/>
        <a:p>
          <a:endParaRPr lang="en-US"/>
        </a:p>
      </dgm:t>
    </dgm:pt>
  </dgm:ptLst>
  <dgm:cxnLst>
    <dgm:cxn modelId="{371FA5E4-375B-4B78-A723-55F0A83D2D03}" type="presOf" srcId="{1EDEE12D-C50C-4866-BBED-F604820B8D1F}" destId="{B2F97898-E613-49F4-93A1-623A212620DE}" srcOrd="0" destOrd="0" presId="urn:microsoft.com/office/officeart/2005/8/layout/hierarchy4"/>
    <dgm:cxn modelId="{C6A3F044-CAD4-4143-8332-E21D8846435A}" type="presOf" srcId="{EA661CB6-8978-4531-9263-21AF63DC79BE}" destId="{DFC77F97-2D32-4F30-B0CE-525A51F5961C}" srcOrd="0" destOrd="0" presId="urn:microsoft.com/office/officeart/2005/8/layout/hierarchy4"/>
    <dgm:cxn modelId="{322CCB73-1A58-440D-BEC9-BEBBEFF986E7}" srcId="{E220A6B5-ED12-40D3-9F91-C356F372B02F}" destId="{DB45B8D2-7EA1-4E03-8536-D04B0963D143}" srcOrd="1" destOrd="0" parTransId="{40812027-D3C5-4679-BC26-85027446282D}" sibTransId="{D8D5DAD0-4173-45F1-AD90-E9E5582A1949}"/>
    <dgm:cxn modelId="{6A0C3599-0764-4850-9138-AD0EECF2433B}" srcId="{EA661CB6-8978-4531-9263-21AF63DC79BE}" destId="{E220A6B5-ED12-40D3-9F91-C356F372B02F}" srcOrd="0" destOrd="0" parTransId="{C799E7AC-6B2F-4555-A8CC-F314620F98B3}" sibTransId="{7DF5B72E-0122-4A09-AEAE-85B2C0C0E91B}"/>
    <dgm:cxn modelId="{B0AE4FC6-B59E-4640-991F-51884B8E1B2D}" type="presOf" srcId="{3F7B758B-DFB6-473D-AC29-EDD145E77B51}" destId="{4A91E5DA-B285-402E-AF11-404F026FA69C}" srcOrd="0" destOrd="0" presId="urn:microsoft.com/office/officeart/2005/8/layout/hierarchy4"/>
    <dgm:cxn modelId="{F7D79028-B02B-4835-9A2A-A3729CBCBB2A}" srcId="{11A8D7DB-7EE8-447B-B522-979C8B786222}" destId="{3F7B758B-DFB6-473D-AC29-EDD145E77B51}" srcOrd="1" destOrd="0" parTransId="{A451180F-7B4A-42C6-A6B0-19DA5F81AF4B}" sibTransId="{93B86168-1405-43C3-8CB6-FE71A60F829F}"/>
    <dgm:cxn modelId="{87F55089-4969-45B3-AC4F-15E545F89E0C}" type="presOf" srcId="{DB45B8D2-7EA1-4E03-8536-D04B0963D143}" destId="{1F14D66A-24BD-428D-83A0-E05EB1CE480C}" srcOrd="0" destOrd="0" presId="urn:microsoft.com/office/officeart/2005/8/layout/hierarchy4"/>
    <dgm:cxn modelId="{00828F3F-11C5-42BC-B976-86425DD0D0C9}" srcId="{DB45B8D2-7EA1-4E03-8536-D04B0963D143}" destId="{1EDEE12D-C50C-4866-BBED-F604820B8D1F}" srcOrd="0" destOrd="0" parTransId="{EBCE3406-7D20-4604-B574-CA614B79E72F}" sibTransId="{80E182A5-04F9-41B0-87B4-205BF1C7E3C9}"/>
    <dgm:cxn modelId="{EAF0C7E5-2A47-49A7-A1B2-7BAE1D0C6440}" type="presOf" srcId="{078AB4C0-A991-47D5-BF5C-9DAF9FD38376}" destId="{B58F243C-3036-4778-A61E-2ED5D9D1EC34}" srcOrd="0" destOrd="0" presId="urn:microsoft.com/office/officeart/2005/8/layout/hierarchy4"/>
    <dgm:cxn modelId="{AEC33498-E927-4370-BC75-CA71CB1DC1E6}" srcId="{11A8D7DB-7EE8-447B-B522-979C8B786222}" destId="{078AB4C0-A991-47D5-BF5C-9DAF9FD38376}" srcOrd="0" destOrd="0" parTransId="{ECEA8811-1C62-40F2-9E95-BF8CA344677B}" sibTransId="{976E5412-3C45-487D-B0F5-331854F1D0EB}"/>
    <dgm:cxn modelId="{05D5EC3A-E02A-40F1-BD7E-2579F894D95F}" type="presOf" srcId="{E220A6B5-ED12-40D3-9F91-C356F372B02F}" destId="{3DDEFCED-671B-4684-8D57-2FCA36660DE3}" srcOrd="0" destOrd="0" presId="urn:microsoft.com/office/officeart/2005/8/layout/hierarchy4"/>
    <dgm:cxn modelId="{E3BCAEB2-FFD0-4B29-A0B8-1313ABD28974}" type="presOf" srcId="{11A8D7DB-7EE8-447B-B522-979C8B786222}" destId="{6535C472-2AE5-43CC-895B-DEA8D3BBDCBE}" srcOrd="0" destOrd="0" presId="urn:microsoft.com/office/officeart/2005/8/layout/hierarchy4"/>
    <dgm:cxn modelId="{DDB12233-C330-4F98-B0D6-F6C8E4C4428A}" srcId="{E220A6B5-ED12-40D3-9F91-C356F372B02F}" destId="{11A8D7DB-7EE8-447B-B522-979C8B786222}" srcOrd="0" destOrd="0" parTransId="{878D9BA3-B804-420C-B5C0-46B34095B9DD}" sibTransId="{441A90AB-456B-4261-8477-949C8D9AB51C}"/>
    <dgm:cxn modelId="{05FB7F04-17FD-4104-B776-14EF1AD9B80B}" type="presParOf" srcId="{DFC77F97-2D32-4F30-B0CE-525A51F5961C}" destId="{E1D9A75F-162A-4720-A86E-1218B3D120FC}" srcOrd="0" destOrd="0" presId="urn:microsoft.com/office/officeart/2005/8/layout/hierarchy4"/>
    <dgm:cxn modelId="{9CAA5AF3-2C7B-4D58-A78D-9E081915D79B}" type="presParOf" srcId="{E1D9A75F-162A-4720-A86E-1218B3D120FC}" destId="{3DDEFCED-671B-4684-8D57-2FCA36660DE3}" srcOrd="0" destOrd="0" presId="urn:microsoft.com/office/officeart/2005/8/layout/hierarchy4"/>
    <dgm:cxn modelId="{349FF5A5-E563-4680-9DF1-1966CF38C1B2}" type="presParOf" srcId="{E1D9A75F-162A-4720-A86E-1218B3D120FC}" destId="{55BD2354-0817-4024-BB69-1C38BF6D87EB}" srcOrd="1" destOrd="0" presId="urn:microsoft.com/office/officeart/2005/8/layout/hierarchy4"/>
    <dgm:cxn modelId="{8C4B2FAB-0C65-4AA5-AC29-EE91B7257F83}" type="presParOf" srcId="{E1D9A75F-162A-4720-A86E-1218B3D120FC}" destId="{03383F2D-F5B2-427E-B501-1235FF31B515}" srcOrd="2" destOrd="0" presId="urn:microsoft.com/office/officeart/2005/8/layout/hierarchy4"/>
    <dgm:cxn modelId="{D47FBC30-0549-4C08-96FC-FE540819C6E0}" type="presParOf" srcId="{03383F2D-F5B2-427E-B501-1235FF31B515}" destId="{C11C2653-CDED-4924-9CB1-2BCAF2333ECB}" srcOrd="0" destOrd="0" presId="urn:microsoft.com/office/officeart/2005/8/layout/hierarchy4"/>
    <dgm:cxn modelId="{D4F4155A-4EFB-4C35-B432-FE7F3A0ED9C1}" type="presParOf" srcId="{C11C2653-CDED-4924-9CB1-2BCAF2333ECB}" destId="{6535C472-2AE5-43CC-895B-DEA8D3BBDCBE}" srcOrd="0" destOrd="0" presId="urn:microsoft.com/office/officeart/2005/8/layout/hierarchy4"/>
    <dgm:cxn modelId="{437EB05D-83AB-4D78-9552-2612FE188D7B}" type="presParOf" srcId="{C11C2653-CDED-4924-9CB1-2BCAF2333ECB}" destId="{B91079BF-9725-4F90-BE10-B9F3665A2057}" srcOrd="1" destOrd="0" presId="urn:microsoft.com/office/officeart/2005/8/layout/hierarchy4"/>
    <dgm:cxn modelId="{612B20B5-2B10-40C4-8F69-93D8D34A96A0}" type="presParOf" srcId="{C11C2653-CDED-4924-9CB1-2BCAF2333ECB}" destId="{2EBCA6D5-4208-4055-8A14-C9EB2DF8804B}" srcOrd="2" destOrd="0" presId="urn:microsoft.com/office/officeart/2005/8/layout/hierarchy4"/>
    <dgm:cxn modelId="{7B2BC7F1-42B0-42EB-AFD7-E42E78DB06E9}" type="presParOf" srcId="{2EBCA6D5-4208-4055-8A14-C9EB2DF8804B}" destId="{9B3062F3-B7D2-4DB8-9761-6583A145814A}" srcOrd="0" destOrd="0" presId="urn:microsoft.com/office/officeart/2005/8/layout/hierarchy4"/>
    <dgm:cxn modelId="{C54D3792-EC51-40DA-812A-1694DD1409CB}" type="presParOf" srcId="{9B3062F3-B7D2-4DB8-9761-6583A145814A}" destId="{B58F243C-3036-4778-A61E-2ED5D9D1EC34}" srcOrd="0" destOrd="0" presId="urn:microsoft.com/office/officeart/2005/8/layout/hierarchy4"/>
    <dgm:cxn modelId="{08AF7DEC-076C-4219-979E-1EAC5936FFF4}" type="presParOf" srcId="{9B3062F3-B7D2-4DB8-9761-6583A145814A}" destId="{C872DE66-CC6C-41B5-BC85-218585611925}" srcOrd="1" destOrd="0" presId="urn:microsoft.com/office/officeart/2005/8/layout/hierarchy4"/>
    <dgm:cxn modelId="{589ECEA9-AE78-48A4-8644-CAA446F6FB65}" type="presParOf" srcId="{2EBCA6D5-4208-4055-8A14-C9EB2DF8804B}" destId="{265E8000-7D3B-4EA6-AACF-94FC66E62EA0}" srcOrd="1" destOrd="0" presId="urn:microsoft.com/office/officeart/2005/8/layout/hierarchy4"/>
    <dgm:cxn modelId="{9D3AD653-CDEB-4F27-A392-55F6B9E81524}" type="presParOf" srcId="{2EBCA6D5-4208-4055-8A14-C9EB2DF8804B}" destId="{C9E38FB3-CFF0-4DA3-9A83-096FFC9D62E1}" srcOrd="2" destOrd="0" presId="urn:microsoft.com/office/officeart/2005/8/layout/hierarchy4"/>
    <dgm:cxn modelId="{FA7F9C48-B215-4FBC-9445-918BB63A69B8}" type="presParOf" srcId="{C9E38FB3-CFF0-4DA3-9A83-096FFC9D62E1}" destId="{4A91E5DA-B285-402E-AF11-404F026FA69C}" srcOrd="0" destOrd="0" presId="urn:microsoft.com/office/officeart/2005/8/layout/hierarchy4"/>
    <dgm:cxn modelId="{32D4ECBE-41C8-4D74-B35B-FEE23B897AD0}" type="presParOf" srcId="{C9E38FB3-CFF0-4DA3-9A83-096FFC9D62E1}" destId="{DA6AD3CC-D85E-473E-814A-1D4C3E689EED}" srcOrd="1" destOrd="0" presId="urn:microsoft.com/office/officeart/2005/8/layout/hierarchy4"/>
    <dgm:cxn modelId="{B4AADAA4-43DF-44DD-806A-3AD7912B4579}" type="presParOf" srcId="{03383F2D-F5B2-427E-B501-1235FF31B515}" destId="{1E3AA086-2D04-4E0F-9105-6B711F448F83}" srcOrd="1" destOrd="0" presId="urn:microsoft.com/office/officeart/2005/8/layout/hierarchy4"/>
    <dgm:cxn modelId="{30CD0614-49BC-4E3D-913E-FB1E02946505}" type="presParOf" srcId="{03383F2D-F5B2-427E-B501-1235FF31B515}" destId="{A9F6AB10-8B0D-405C-9ACF-F43C6EDE02D5}" srcOrd="2" destOrd="0" presId="urn:microsoft.com/office/officeart/2005/8/layout/hierarchy4"/>
    <dgm:cxn modelId="{FEE4E5BD-A78A-48F7-9EBC-CBCA015A4CAE}" type="presParOf" srcId="{A9F6AB10-8B0D-405C-9ACF-F43C6EDE02D5}" destId="{1F14D66A-24BD-428D-83A0-E05EB1CE480C}" srcOrd="0" destOrd="0" presId="urn:microsoft.com/office/officeart/2005/8/layout/hierarchy4"/>
    <dgm:cxn modelId="{5A4CF23F-82FB-4F25-89BD-4C803BC3F49E}" type="presParOf" srcId="{A9F6AB10-8B0D-405C-9ACF-F43C6EDE02D5}" destId="{BEA0AFA9-0F84-4C1B-96F1-2E79823E20F0}" srcOrd="1" destOrd="0" presId="urn:microsoft.com/office/officeart/2005/8/layout/hierarchy4"/>
    <dgm:cxn modelId="{6FB959C8-D8CE-4CFA-80E4-9CDFAB443834}" type="presParOf" srcId="{A9F6AB10-8B0D-405C-9ACF-F43C6EDE02D5}" destId="{A4800B0B-9290-46FA-82D3-24E6CCF67C6C}" srcOrd="2" destOrd="0" presId="urn:microsoft.com/office/officeart/2005/8/layout/hierarchy4"/>
    <dgm:cxn modelId="{6D36B8F1-912D-4EFA-9E82-5404947B2E37}" type="presParOf" srcId="{A4800B0B-9290-46FA-82D3-24E6CCF67C6C}" destId="{3A603E59-C5FB-43BC-86B5-33A59ECDD240}" srcOrd="0" destOrd="0" presId="urn:microsoft.com/office/officeart/2005/8/layout/hierarchy4"/>
    <dgm:cxn modelId="{A4018A2F-EE98-4243-B818-DB1D53555335}" type="presParOf" srcId="{3A603E59-C5FB-43BC-86B5-33A59ECDD240}" destId="{B2F97898-E613-49F4-93A1-623A212620DE}" srcOrd="0" destOrd="0" presId="urn:microsoft.com/office/officeart/2005/8/layout/hierarchy4"/>
    <dgm:cxn modelId="{F8318207-0932-4CF4-B86B-B03A40C0501B}" type="presParOf" srcId="{3A603E59-C5FB-43BC-86B5-33A59ECDD240}" destId="{ABBDD3B3-8662-4D79-82BC-E92B4A5CCCF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7D621EE-E924-4E94-A009-DEBD337F8D36}" type="doc">
      <dgm:prSet loTypeId="urn:microsoft.com/office/officeart/2005/8/layout/radial1" loCatId="cycle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DFC5F1C-7164-4FE2-A507-E2F5CE669539}">
      <dgm:prSet phldrT="[Text]" custT="1"/>
      <dgm:spPr/>
      <dgm:t>
        <a:bodyPr/>
        <a:lstStyle/>
        <a:p>
          <a:r>
            <a:rPr lang="sk-SK" sz="2400" b="1" dirty="0" smtClean="0"/>
            <a:t>ECEC </a:t>
          </a:r>
          <a:br>
            <a:rPr lang="sk-SK" sz="2400" b="1" dirty="0" smtClean="0"/>
          </a:br>
          <a:r>
            <a:rPr lang="sk-SK" sz="2400" b="1" dirty="0" smtClean="0"/>
            <a:t>(5 – 6</a:t>
          </a:r>
          <a:r>
            <a:rPr lang="sk-SK" sz="2000" b="1" dirty="0" smtClean="0"/>
            <a:t>)</a:t>
          </a:r>
          <a:endParaRPr lang="en-US" sz="2000" b="1" dirty="0"/>
        </a:p>
      </dgm:t>
    </dgm:pt>
    <dgm:pt modelId="{D4347DBD-156E-4943-873D-4CEC066A05A6}" type="parTrans" cxnId="{2D4A50A2-4D60-49FD-A7C0-46EE0099153D}">
      <dgm:prSet/>
      <dgm:spPr/>
      <dgm:t>
        <a:bodyPr/>
        <a:lstStyle/>
        <a:p>
          <a:endParaRPr lang="en-US"/>
        </a:p>
      </dgm:t>
    </dgm:pt>
    <dgm:pt modelId="{0560E729-4D1A-4424-BE98-A3F5A9E8FB17}" type="sibTrans" cxnId="{2D4A50A2-4D60-49FD-A7C0-46EE0099153D}">
      <dgm:prSet/>
      <dgm:spPr/>
      <dgm:t>
        <a:bodyPr/>
        <a:lstStyle/>
        <a:p>
          <a:endParaRPr lang="en-US"/>
        </a:p>
      </dgm:t>
    </dgm:pt>
    <dgm:pt modelId="{F6670C7A-BEDA-4BD6-99EB-E8941F2D4CCC}">
      <dgm:prSet phldrT="[Text]" custT="1"/>
      <dgm:spPr/>
      <dgm:t>
        <a:bodyPr/>
        <a:lstStyle/>
        <a:p>
          <a:r>
            <a:rPr lang="sk-SK" sz="2000" dirty="0" smtClean="0"/>
            <a:t>Ministerstvo školstva, kultúry a vedy</a:t>
          </a:r>
          <a:endParaRPr lang="en-US" sz="2000" dirty="0"/>
        </a:p>
      </dgm:t>
    </dgm:pt>
    <dgm:pt modelId="{346057EB-430D-43CB-841C-16A93BD60395}" type="parTrans" cxnId="{5578515D-18B1-4AA9-88F9-6D5CDFFDDCB2}">
      <dgm:prSet/>
      <dgm:spPr/>
      <dgm:t>
        <a:bodyPr/>
        <a:lstStyle/>
        <a:p>
          <a:endParaRPr lang="en-US"/>
        </a:p>
      </dgm:t>
    </dgm:pt>
    <dgm:pt modelId="{7EF33BC0-67BD-4E0C-9591-EA445CEA5507}" type="sibTrans" cxnId="{5578515D-18B1-4AA9-88F9-6D5CDFFDDCB2}">
      <dgm:prSet/>
      <dgm:spPr/>
      <dgm:t>
        <a:bodyPr/>
        <a:lstStyle/>
        <a:p>
          <a:endParaRPr lang="en-US"/>
        </a:p>
      </dgm:t>
    </dgm:pt>
    <dgm:pt modelId="{16A3810C-EE26-49D8-A90D-A1137EEBA1E4}">
      <dgm:prSet phldrT="[Text]" custT="1"/>
      <dgm:spPr/>
      <dgm:t>
        <a:bodyPr/>
        <a:lstStyle/>
        <a:p>
          <a:r>
            <a:rPr lang="sk-SK" sz="2000" dirty="0" smtClean="0"/>
            <a:t>Kontinuita</a:t>
          </a:r>
          <a:endParaRPr lang="en-US" sz="2000" dirty="0"/>
        </a:p>
      </dgm:t>
    </dgm:pt>
    <dgm:pt modelId="{AF1A17A6-4C4F-4E15-9C4A-B7EB148DD496}" type="parTrans" cxnId="{7BF47E07-CFB6-479A-832C-59119BBF661C}">
      <dgm:prSet/>
      <dgm:spPr/>
      <dgm:t>
        <a:bodyPr/>
        <a:lstStyle/>
        <a:p>
          <a:endParaRPr lang="en-US"/>
        </a:p>
      </dgm:t>
    </dgm:pt>
    <dgm:pt modelId="{28A22A55-8FEB-42B5-AF9C-23027482C516}" type="sibTrans" cxnId="{7BF47E07-CFB6-479A-832C-59119BBF661C}">
      <dgm:prSet/>
      <dgm:spPr/>
      <dgm:t>
        <a:bodyPr/>
        <a:lstStyle/>
        <a:p>
          <a:endParaRPr lang="en-US"/>
        </a:p>
      </dgm:t>
    </dgm:pt>
    <dgm:pt modelId="{1B2E4D90-2615-495D-8C4E-CFD02F890FD4}">
      <dgm:prSet phldrT="[Text]" custT="1"/>
      <dgm:spPr/>
      <dgm:t>
        <a:bodyPr/>
        <a:lstStyle/>
        <a:p>
          <a:r>
            <a:rPr lang="sk-SK" sz="2000" dirty="0" smtClean="0"/>
            <a:t>Formálne vzdelávanie</a:t>
          </a:r>
          <a:endParaRPr lang="en-US" sz="2000" dirty="0"/>
        </a:p>
      </dgm:t>
    </dgm:pt>
    <dgm:pt modelId="{828FA029-8F84-4B9B-8A95-DEA0EEC1F94A}" type="parTrans" cxnId="{77583368-2326-4731-A32D-BB70FA4BA0ED}">
      <dgm:prSet/>
      <dgm:spPr/>
      <dgm:t>
        <a:bodyPr/>
        <a:lstStyle/>
        <a:p>
          <a:endParaRPr lang="en-US"/>
        </a:p>
      </dgm:t>
    </dgm:pt>
    <dgm:pt modelId="{F36807B4-FA4E-4F08-AD93-5C920E53766B}" type="sibTrans" cxnId="{77583368-2326-4731-A32D-BB70FA4BA0ED}">
      <dgm:prSet/>
      <dgm:spPr/>
      <dgm:t>
        <a:bodyPr/>
        <a:lstStyle/>
        <a:p>
          <a:endParaRPr lang="en-US"/>
        </a:p>
      </dgm:t>
    </dgm:pt>
    <dgm:pt modelId="{ECAB2557-7072-438C-A9A7-4BD8C4460C29}">
      <dgm:prSet custT="1"/>
      <dgm:spPr/>
      <dgm:t>
        <a:bodyPr/>
        <a:lstStyle/>
        <a:p>
          <a:r>
            <a:rPr lang="sk-SK" sz="2000" dirty="0" smtClean="0"/>
            <a:t>Neformálne vzdelávanie </a:t>
          </a:r>
          <a:endParaRPr lang="en-US" sz="2000" dirty="0"/>
        </a:p>
      </dgm:t>
    </dgm:pt>
    <dgm:pt modelId="{2E7BA93A-51E5-4E7B-9788-5B58BC969A5C}" type="parTrans" cxnId="{AE7914E6-5D31-4294-A46D-9138DFB7D9E9}">
      <dgm:prSet/>
      <dgm:spPr/>
      <dgm:t>
        <a:bodyPr/>
        <a:lstStyle/>
        <a:p>
          <a:endParaRPr lang="en-US"/>
        </a:p>
      </dgm:t>
    </dgm:pt>
    <dgm:pt modelId="{C7C20EAE-DED9-446C-A17F-E34D67E70510}" type="sibTrans" cxnId="{AE7914E6-5D31-4294-A46D-9138DFB7D9E9}">
      <dgm:prSet/>
      <dgm:spPr/>
      <dgm:t>
        <a:bodyPr/>
        <a:lstStyle/>
        <a:p>
          <a:endParaRPr lang="en-US"/>
        </a:p>
      </dgm:t>
    </dgm:pt>
    <dgm:pt modelId="{EC6318C9-FE47-41DD-A808-5BE1D155DB90}">
      <dgm:prSet custT="1"/>
      <dgm:spPr/>
      <dgm:t>
        <a:bodyPr/>
        <a:lstStyle/>
        <a:p>
          <a:r>
            <a:rPr lang="sk-SK" sz="2000" dirty="0" smtClean="0"/>
            <a:t>Povinná školská dochádzka</a:t>
          </a:r>
          <a:endParaRPr lang="en-US" sz="2000" dirty="0"/>
        </a:p>
      </dgm:t>
    </dgm:pt>
    <dgm:pt modelId="{81296174-7E07-4AC5-8DD6-1644FF67D286}" type="parTrans" cxnId="{5F0ED8F1-83E2-43C0-8FDD-6E91E5666A12}">
      <dgm:prSet/>
      <dgm:spPr/>
      <dgm:t>
        <a:bodyPr/>
        <a:lstStyle/>
        <a:p>
          <a:endParaRPr lang="en-US"/>
        </a:p>
      </dgm:t>
    </dgm:pt>
    <dgm:pt modelId="{E1F3FB87-A535-44AB-BF60-E72071194B78}" type="sibTrans" cxnId="{5F0ED8F1-83E2-43C0-8FDD-6E91E5666A12}">
      <dgm:prSet/>
      <dgm:spPr/>
      <dgm:t>
        <a:bodyPr/>
        <a:lstStyle/>
        <a:p>
          <a:endParaRPr lang="en-US"/>
        </a:p>
      </dgm:t>
    </dgm:pt>
    <dgm:pt modelId="{7C6A00CA-D23B-43D9-8E2B-2B1DE2FD5E8B}" type="pres">
      <dgm:prSet presAssocID="{47D621EE-E924-4E94-A009-DEBD337F8D3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5C479DF9-D4BB-4779-BC06-4AF82E2166E5}" type="pres">
      <dgm:prSet presAssocID="{9DFC5F1C-7164-4FE2-A507-E2F5CE669539}" presName="centerShape" presStyleLbl="node0" presStyleIdx="0" presStyleCnt="1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20E747A-E4AD-41F7-BFC9-9E1EF5D98F98}" type="pres">
      <dgm:prSet presAssocID="{346057EB-430D-43CB-841C-16A93BD60395}" presName="Name9" presStyleLbl="parChTrans1D2" presStyleIdx="0" presStyleCnt="5"/>
      <dgm:spPr/>
      <dgm:t>
        <a:bodyPr/>
        <a:lstStyle/>
        <a:p>
          <a:endParaRPr lang="sk-SK"/>
        </a:p>
      </dgm:t>
    </dgm:pt>
    <dgm:pt modelId="{4F0AB72E-C9F4-412A-9E1B-358840A768B5}" type="pres">
      <dgm:prSet presAssocID="{346057EB-430D-43CB-841C-16A93BD60395}" presName="connTx" presStyleLbl="parChTrans1D2" presStyleIdx="0" presStyleCnt="5"/>
      <dgm:spPr/>
      <dgm:t>
        <a:bodyPr/>
        <a:lstStyle/>
        <a:p>
          <a:endParaRPr lang="sk-SK"/>
        </a:p>
      </dgm:t>
    </dgm:pt>
    <dgm:pt modelId="{3BC969DA-6545-42C0-BB6A-E56E8A9550DA}" type="pres">
      <dgm:prSet presAssocID="{F6670C7A-BEDA-4BD6-99EB-E8941F2D4CCC}" presName="node" presStyleLbl="node1" presStyleIdx="0" presStyleCnt="5" custScaleX="1067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E7CFA48-7891-4FAD-A2E6-AE8657A15BA3}" type="pres">
      <dgm:prSet presAssocID="{AF1A17A6-4C4F-4E15-9C4A-B7EB148DD496}" presName="Name9" presStyleLbl="parChTrans1D2" presStyleIdx="1" presStyleCnt="5"/>
      <dgm:spPr/>
      <dgm:t>
        <a:bodyPr/>
        <a:lstStyle/>
        <a:p>
          <a:endParaRPr lang="sk-SK"/>
        </a:p>
      </dgm:t>
    </dgm:pt>
    <dgm:pt modelId="{50824A60-4B7C-4160-AB1E-924BEFA99FD7}" type="pres">
      <dgm:prSet presAssocID="{AF1A17A6-4C4F-4E15-9C4A-B7EB148DD496}" presName="connTx" presStyleLbl="parChTrans1D2" presStyleIdx="1" presStyleCnt="5"/>
      <dgm:spPr/>
      <dgm:t>
        <a:bodyPr/>
        <a:lstStyle/>
        <a:p>
          <a:endParaRPr lang="sk-SK"/>
        </a:p>
      </dgm:t>
    </dgm:pt>
    <dgm:pt modelId="{C5A9240E-85BF-4519-9ADC-86C1E6A2EF19}" type="pres">
      <dgm:prSet presAssocID="{16A3810C-EE26-49D8-A90D-A1137EEBA1E4}" presName="node" presStyleLbl="node1" presStyleIdx="1" presStyleCnt="5" custScaleY="7175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sk-SK"/>
        </a:p>
      </dgm:t>
    </dgm:pt>
    <dgm:pt modelId="{49A49D86-7452-4360-BD1A-21638ED4DF2A}" type="pres">
      <dgm:prSet presAssocID="{828FA029-8F84-4B9B-8A95-DEA0EEC1F94A}" presName="Name9" presStyleLbl="parChTrans1D2" presStyleIdx="2" presStyleCnt="5"/>
      <dgm:spPr/>
      <dgm:t>
        <a:bodyPr/>
        <a:lstStyle/>
        <a:p>
          <a:endParaRPr lang="sk-SK"/>
        </a:p>
      </dgm:t>
    </dgm:pt>
    <dgm:pt modelId="{B8FE112B-527F-4A88-A99A-729C04217CF5}" type="pres">
      <dgm:prSet presAssocID="{828FA029-8F84-4B9B-8A95-DEA0EEC1F94A}" presName="connTx" presStyleLbl="parChTrans1D2" presStyleIdx="2" presStyleCnt="5"/>
      <dgm:spPr/>
      <dgm:t>
        <a:bodyPr/>
        <a:lstStyle/>
        <a:p>
          <a:endParaRPr lang="sk-SK"/>
        </a:p>
      </dgm:t>
    </dgm:pt>
    <dgm:pt modelId="{20DBDA18-B13C-4DB7-8BEA-F104793DBBEB}" type="pres">
      <dgm:prSet presAssocID="{1B2E4D90-2615-495D-8C4E-CFD02F890FD4}" presName="node" presStyleLbl="node1" presStyleIdx="2" presStyleCnt="5" custScaleX="122178" custScaleY="62850" custRadScaleRad="113035" custRadScaleInc="-2304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BE1CE48-54EB-45F9-9375-DB155DA738DC}" type="pres">
      <dgm:prSet presAssocID="{2E7BA93A-51E5-4E7B-9788-5B58BC969A5C}" presName="Name9" presStyleLbl="parChTrans1D2" presStyleIdx="3" presStyleCnt="5"/>
      <dgm:spPr/>
      <dgm:t>
        <a:bodyPr/>
        <a:lstStyle/>
        <a:p>
          <a:endParaRPr lang="sk-SK"/>
        </a:p>
      </dgm:t>
    </dgm:pt>
    <dgm:pt modelId="{2443B8F3-9E17-4C6E-B73E-B8BC783A0AB0}" type="pres">
      <dgm:prSet presAssocID="{2E7BA93A-51E5-4E7B-9788-5B58BC969A5C}" presName="connTx" presStyleLbl="parChTrans1D2" presStyleIdx="3" presStyleCnt="5"/>
      <dgm:spPr/>
      <dgm:t>
        <a:bodyPr/>
        <a:lstStyle/>
        <a:p>
          <a:endParaRPr lang="sk-SK"/>
        </a:p>
      </dgm:t>
    </dgm:pt>
    <dgm:pt modelId="{7611E205-DF2E-4636-9B51-1E4F1A1A4F7C}" type="pres">
      <dgm:prSet presAssocID="{ECAB2557-7072-438C-A9A7-4BD8C4460C29}" presName="node" presStyleLbl="node1" presStyleIdx="3" presStyleCnt="5" custScaleX="118554" custScaleY="71061" custRadScaleRad="115408" custRadScaleInc="2636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0CC164E-033F-4CA0-A70D-10DE0EB5F86D}" type="pres">
      <dgm:prSet presAssocID="{81296174-7E07-4AC5-8DD6-1644FF67D286}" presName="Name9" presStyleLbl="parChTrans1D2" presStyleIdx="4" presStyleCnt="5"/>
      <dgm:spPr/>
      <dgm:t>
        <a:bodyPr/>
        <a:lstStyle/>
        <a:p>
          <a:endParaRPr lang="sk-SK"/>
        </a:p>
      </dgm:t>
    </dgm:pt>
    <dgm:pt modelId="{152AF20E-96CA-48C2-B2D9-6F75898DC6E2}" type="pres">
      <dgm:prSet presAssocID="{81296174-7E07-4AC5-8DD6-1644FF67D286}" presName="connTx" presStyleLbl="parChTrans1D2" presStyleIdx="4" presStyleCnt="5"/>
      <dgm:spPr/>
      <dgm:t>
        <a:bodyPr/>
        <a:lstStyle/>
        <a:p>
          <a:endParaRPr lang="sk-SK"/>
        </a:p>
      </dgm:t>
    </dgm:pt>
    <dgm:pt modelId="{AF948C1A-129B-42FB-AF3F-DC25B6278C2E}" type="pres">
      <dgm:prSet presAssocID="{EC6318C9-FE47-41DD-A808-5BE1D155DB90}" presName="node" presStyleLbl="node1" presStyleIdx="4" presStyleCnt="5" custScaleX="119313" custScaleY="8269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5CDFB6D0-C022-43AE-B4D3-A84526CDC508}" type="presOf" srcId="{346057EB-430D-43CB-841C-16A93BD60395}" destId="{420E747A-E4AD-41F7-BFC9-9E1EF5D98F98}" srcOrd="0" destOrd="0" presId="urn:microsoft.com/office/officeart/2005/8/layout/radial1"/>
    <dgm:cxn modelId="{77583368-2326-4731-A32D-BB70FA4BA0ED}" srcId="{9DFC5F1C-7164-4FE2-A507-E2F5CE669539}" destId="{1B2E4D90-2615-495D-8C4E-CFD02F890FD4}" srcOrd="2" destOrd="0" parTransId="{828FA029-8F84-4B9B-8A95-DEA0EEC1F94A}" sibTransId="{F36807B4-FA4E-4F08-AD93-5C920E53766B}"/>
    <dgm:cxn modelId="{7BF47E07-CFB6-479A-832C-59119BBF661C}" srcId="{9DFC5F1C-7164-4FE2-A507-E2F5CE669539}" destId="{16A3810C-EE26-49D8-A90D-A1137EEBA1E4}" srcOrd="1" destOrd="0" parTransId="{AF1A17A6-4C4F-4E15-9C4A-B7EB148DD496}" sibTransId="{28A22A55-8FEB-42B5-AF9C-23027482C516}"/>
    <dgm:cxn modelId="{5F0ED8F1-83E2-43C0-8FDD-6E91E5666A12}" srcId="{9DFC5F1C-7164-4FE2-A507-E2F5CE669539}" destId="{EC6318C9-FE47-41DD-A808-5BE1D155DB90}" srcOrd="4" destOrd="0" parTransId="{81296174-7E07-4AC5-8DD6-1644FF67D286}" sibTransId="{E1F3FB87-A535-44AB-BF60-E72071194B78}"/>
    <dgm:cxn modelId="{15A0018D-D459-4B3A-8004-41AE21951200}" type="presOf" srcId="{2E7BA93A-51E5-4E7B-9788-5B58BC969A5C}" destId="{4BE1CE48-54EB-45F9-9375-DB155DA738DC}" srcOrd="0" destOrd="0" presId="urn:microsoft.com/office/officeart/2005/8/layout/radial1"/>
    <dgm:cxn modelId="{A211DA54-3B54-4F13-A8F0-62FB6B3855FD}" type="presOf" srcId="{81296174-7E07-4AC5-8DD6-1644FF67D286}" destId="{80CC164E-033F-4CA0-A70D-10DE0EB5F86D}" srcOrd="0" destOrd="0" presId="urn:microsoft.com/office/officeart/2005/8/layout/radial1"/>
    <dgm:cxn modelId="{74B258E8-6218-4967-B55C-2829BDD08AA4}" type="presOf" srcId="{2E7BA93A-51E5-4E7B-9788-5B58BC969A5C}" destId="{2443B8F3-9E17-4C6E-B73E-B8BC783A0AB0}" srcOrd="1" destOrd="0" presId="urn:microsoft.com/office/officeart/2005/8/layout/radial1"/>
    <dgm:cxn modelId="{AE7914E6-5D31-4294-A46D-9138DFB7D9E9}" srcId="{9DFC5F1C-7164-4FE2-A507-E2F5CE669539}" destId="{ECAB2557-7072-438C-A9A7-4BD8C4460C29}" srcOrd="3" destOrd="0" parTransId="{2E7BA93A-51E5-4E7B-9788-5B58BC969A5C}" sibTransId="{C7C20EAE-DED9-446C-A17F-E34D67E70510}"/>
    <dgm:cxn modelId="{FBA54757-615E-4BC1-9D9B-3388CE9A4F67}" type="presOf" srcId="{828FA029-8F84-4B9B-8A95-DEA0EEC1F94A}" destId="{B8FE112B-527F-4A88-A99A-729C04217CF5}" srcOrd="1" destOrd="0" presId="urn:microsoft.com/office/officeart/2005/8/layout/radial1"/>
    <dgm:cxn modelId="{CD0BBD38-CD86-45B1-B355-68405C1F0A67}" type="presOf" srcId="{16A3810C-EE26-49D8-A90D-A1137EEBA1E4}" destId="{C5A9240E-85BF-4519-9ADC-86C1E6A2EF19}" srcOrd="0" destOrd="0" presId="urn:microsoft.com/office/officeart/2005/8/layout/radial1"/>
    <dgm:cxn modelId="{51E89A03-25F2-4CB1-AF29-4A7008CBE3B1}" type="presOf" srcId="{ECAB2557-7072-438C-A9A7-4BD8C4460C29}" destId="{7611E205-DF2E-4636-9B51-1E4F1A1A4F7C}" srcOrd="0" destOrd="0" presId="urn:microsoft.com/office/officeart/2005/8/layout/radial1"/>
    <dgm:cxn modelId="{B5CDC910-A425-417A-88E8-3BA42DCEF4FA}" type="presOf" srcId="{1B2E4D90-2615-495D-8C4E-CFD02F890FD4}" destId="{20DBDA18-B13C-4DB7-8BEA-F104793DBBEB}" srcOrd="0" destOrd="0" presId="urn:microsoft.com/office/officeart/2005/8/layout/radial1"/>
    <dgm:cxn modelId="{3FF93265-5ACF-4987-8A83-E2238BC5FB1F}" type="presOf" srcId="{AF1A17A6-4C4F-4E15-9C4A-B7EB148DD496}" destId="{9E7CFA48-7891-4FAD-A2E6-AE8657A15BA3}" srcOrd="0" destOrd="0" presId="urn:microsoft.com/office/officeart/2005/8/layout/radial1"/>
    <dgm:cxn modelId="{9835C8B3-1C3F-403D-ACB9-E9F6F014D609}" type="presOf" srcId="{9DFC5F1C-7164-4FE2-A507-E2F5CE669539}" destId="{5C479DF9-D4BB-4779-BC06-4AF82E2166E5}" srcOrd="0" destOrd="0" presId="urn:microsoft.com/office/officeart/2005/8/layout/radial1"/>
    <dgm:cxn modelId="{FDA172FF-DFFD-4640-8554-21A47D955DD6}" type="presOf" srcId="{346057EB-430D-43CB-841C-16A93BD60395}" destId="{4F0AB72E-C9F4-412A-9E1B-358840A768B5}" srcOrd="1" destOrd="0" presId="urn:microsoft.com/office/officeart/2005/8/layout/radial1"/>
    <dgm:cxn modelId="{3C52C433-0EB5-4976-BA4A-F543A48C486F}" type="presOf" srcId="{81296174-7E07-4AC5-8DD6-1644FF67D286}" destId="{152AF20E-96CA-48C2-B2D9-6F75898DC6E2}" srcOrd="1" destOrd="0" presId="urn:microsoft.com/office/officeart/2005/8/layout/radial1"/>
    <dgm:cxn modelId="{2D4A50A2-4D60-49FD-A7C0-46EE0099153D}" srcId="{47D621EE-E924-4E94-A009-DEBD337F8D36}" destId="{9DFC5F1C-7164-4FE2-A507-E2F5CE669539}" srcOrd="0" destOrd="0" parTransId="{D4347DBD-156E-4943-873D-4CEC066A05A6}" sibTransId="{0560E729-4D1A-4424-BE98-A3F5A9E8FB17}"/>
    <dgm:cxn modelId="{FC8DF3CE-D50F-46ED-93B7-876238047CB6}" type="presOf" srcId="{EC6318C9-FE47-41DD-A808-5BE1D155DB90}" destId="{AF948C1A-129B-42FB-AF3F-DC25B6278C2E}" srcOrd="0" destOrd="0" presId="urn:microsoft.com/office/officeart/2005/8/layout/radial1"/>
    <dgm:cxn modelId="{5578515D-18B1-4AA9-88F9-6D5CDFFDDCB2}" srcId="{9DFC5F1C-7164-4FE2-A507-E2F5CE669539}" destId="{F6670C7A-BEDA-4BD6-99EB-E8941F2D4CCC}" srcOrd="0" destOrd="0" parTransId="{346057EB-430D-43CB-841C-16A93BD60395}" sibTransId="{7EF33BC0-67BD-4E0C-9591-EA445CEA5507}"/>
    <dgm:cxn modelId="{C8B0CCAF-3292-4AE0-BFE7-B756883E9392}" type="presOf" srcId="{47D621EE-E924-4E94-A009-DEBD337F8D36}" destId="{7C6A00CA-D23B-43D9-8E2B-2B1DE2FD5E8B}" srcOrd="0" destOrd="0" presId="urn:microsoft.com/office/officeart/2005/8/layout/radial1"/>
    <dgm:cxn modelId="{8404A570-344D-4542-B759-B028206D6A4B}" type="presOf" srcId="{AF1A17A6-4C4F-4E15-9C4A-B7EB148DD496}" destId="{50824A60-4B7C-4160-AB1E-924BEFA99FD7}" srcOrd="1" destOrd="0" presId="urn:microsoft.com/office/officeart/2005/8/layout/radial1"/>
    <dgm:cxn modelId="{46751ADD-B791-4489-92A8-EBDD7E99608E}" type="presOf" srcId="{828FA029-8F84-4B9B-8A95-DEA0EEC1F94A}" destId="{49A49D86-7452-4360-BD1A-21638ED4DF2A}" srcOrd="0" destOrd="0" presId="urn:microsoft.com/office/officeart/2005/8/layout/radial1"/>
    <dgm:cxn modelId="{90C40A80-5CC8-4989-AD54-176B73E8B8F7}" type="presOf" srcId="{F6670C7A-BEDA-4BD6-99EB-E8941F2D4CCC}" destId="{3BC969DA-6545-42C0-BB6A-E56E8A9550DA}" srcOrd="0" destOrd="0" presId="urn:microsoft.com/office/officeart/2005/8/layout/radial1"/>
    <dgm:cxn modelId="{58AAC7F5-DBEE-4B20-B7B9-5132B311FFCA}" type="presParOf" srcId="{7C6A00CA-D23B-43D9-8E2B-2B1DE2FD5E8B}" destId="{5C479DF9-D4BB-4779-BC06-4AF82E2166E5}" srcOrd="0" destOrd="0" presId="urn:microsoft.com/office/officeart/2005/8/layout/radial1"/>
    <dgm:cxn modelId="{DB8E284C-55DD-4CAB-B84F-C7359931EA88}" type="presParOf" srcId="{7C6A00CA-D23B-43D9-8E2B-2B1DE2FD5E8B}" destId="{420E747A-E4AD-41F7-BFC9-9E1EF5D98F98}" srcOrd="1" destOrd="0" presId="urn:microsoft.com/office/officeart/2005/8/layout/radial1"/>
    <dgm:cxn modelId="{BFDDB55E-6113-479C-ABE5-D41EF527EEFB}" type="presParOf" srcId="{420E747A-E4AD-41F7-BFC9-9E1EF5D98F98}" destId="{4F0AB72E-C9F4-412A-9E1B-358840A768B5}" srcOrd="0" destOrd="0" presId="urn:microsoft.com/office/officeart/2005/8/layout/radial1"/>
    <dgm:cxn modelId="{6873C929-34E5-45C4-BF9D-1A7AEC91A65C}" type="presParOf" srcId="{7C6A00CA-D23B-43D9-8E2B-2B1DE2FD5E8B}" destId="{3BC969DA-6545-42C0-BB6A-E56E8A9550DA}" srcOrd="2" destOrd="0" presId="urn:microsoft.com/office/officeart/2005/8/layout/radial1"/>
    <dgm:cxn modelId="{6251ED2C-9683-4C86-8469-0A34243DD57E}" type="presParOf" srcId="{7C6A00CA-D23B-43D9-8E2B-2B1DE2FD5E8B}" destId="{9E7CFA48-7891-4FAD-A2E6-AE8657A15BA3}" srcOrd="3" destOrd="0" presId="urn:microsoft.com/office/officeart/2005/8/layout/radial1"/>
    <dgm:cxn modelId="{8E986B1E-7671-40FE-BF0F-02DCA8E3311C}" type="presParOf" srcId="{9E7CFA48-7891-4FAD-A2E6-AE8657A15BA3}" destId="{50824A60-4B7C-4160-AB1E-924BEFA99FD7}" srcOrd="0" destOrd="0" presId="urn:microsoft.com/office/officeart/2005/8/layout/radial1"/>
    <dgm:cxn modelId="{D8CCE2EF-2423-4B14-A07B-1C8EDFDE5113}" type="presParOf" srcId="{7C6A00CA-D23B-43D9-8E2B-2B1DE2FD5E8B}" destId="{C5A9240E-85BF-4519-9ADC-86C1E6A2EF19}" srcOrd="4" destOrd="0" presId="urn:microsoft.com/office/officeart/2005/8/layout/radial1"/>
    <dgm:cxn modelId="{97529393-CFFB-42C5-ADAC-071D51D51F94}" type="presParOf" srcId="{7C6A00CA-D23B-43D9-8E2B-2B1DE2FD5E8B}" destId="{49A49D86-7452-4360-BD1A-21638ED4DF2A}" srcOrd="5" destOrd="0" presId="urn:microsoft.com/office/officeart/2005/8/layout/radial1"/>
    <dgm:cxn modelId="{D5702BEE-A4AC-41E6-8DA3-C356B4DFE6A2}" type="presParOf" srcId="{49A49D86-7452-4360-BD1A-21638ED4DF2A}" destId="{B8FE112B-527F-4A88-A99A-729C04217CF5}" srcOrd="0" destOrd="0" presId="urn:microsoft.com/office/officeart/2005/8/layout/radial1"/>
    <dgm:cxn modelId="{AB551BC2-86DC-47F0-A69F-E94BA53D7CAB}" type="presParOf" srcId="{7C6A00CA-D23B-43D9-8E2B-2B1DE2FD5E8B}" destId="{20DBDA18-B13C-4DB7-8BEA-F104793DBBEB}" srcOrd="6" destOrd="0" presId="urn:microsoft.com/office/officeart/2005/8/layout/radial1"/>
    <dgm:cxn modelId="{AD76DC04-FB7C-420D-8B19-594EFA350F19}" type="presParOf" srcId="{7C6A00CA-D23B-43D9-8E2B-2B1DE2FD5E8B}" destId="{4BE1CE48-54EB-45F9-9375-DB155DA738DC}" srcOrd="7" destOrd="0" presId="urn:microsoft.com/office/officeart/2005/8/layout/radial1"/>
    <dgm:cxn modelId="{547F5FB7-81BD-4228-B6A0-FA4A3435E8A3}" type="presParOf" srcId="{4BE1CE48-54EB-45F9-9375-DB155DA738DC}" destId="{2443B8F3-9E17-4C6E-B73E-B8BC783A0AB0}" srcOrd="0" destOrd="0" presId="urn:microsoft.com/office/officeart/2005/8/layout/radial1"/>
    <dgm:cxn modelId="{BD47B202-BBA4-4970-B1E6-81CBDA42C066}" type="presParOf" srcId="{7C6A00CA-D23B-43D9-8E2B-2B1DE2FD5E8B}" destId="{7611E205-DF2E-4636-9B51-1E4F1A1A4F7C}" srcOrd="8" destOrd="0" presId="urn:microsoft.com/office/officeart/2005/8/layout/radial1"/>
    <dgm:cxn modelId="{F4A5F400-AEA1-4461-AC8E-A56FCF6636BD}" type="presParOf" srcId="{7C6A00CA-D23B-43D9-8E2B-2B1DE2FD5E8B}" destId="{80CC164E-033F-4CA0-A70D-10DE0EB5F86D}" srcOrd="9" destOrd="0" presId="urn:microsoft.com/office/officeart/2005/8/layout/radial1"/>
    <dgm:cxn modelId="{5B33BC6B-B4BE-4765-8B1E-76D6B4920E76}" type="presParOf" srcId="{80CC164E-033F-4CA0-A70D-10DE0EB5F86D}" destId="{152AF20E-96CA-48C2-B2D9-6F75898DC6E2}" srcOrd="0" destOrd="0" presId="urn:microsoft.com/office/officeart/2005/8/layout/radial1"/>
    <dgm:cxn modelId="{A386AC32-1DBF-4627-B6DB-260FBE5492DD}" type="presParOf" srcId="{7C6A00CA-D23B-43D9-8E2B-2B1DE2FD5E8B}" destId="{AF948C1A-129B-42FB-AF3F-DC25B6278C2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79D4D6C-60A4-48A1-B6C6-4AD740D89F5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6A459AB2-3FB8-4251-8E25-FC822F8542C5}">
      <dgm:prSet phldrT="[Text]" custT="1"/>
      <dgm:spPr/>
      <dgm:t>
        <a:bodyPr/>
        <a:lstStyle/>
        <a:p>
          <a:r>
            <a:rPr lang="sk-SK" sz="2400" dirty="0" smtClean="0"/>
            <a:t>Zákon o organizácii základného vzdelávania stanovuje tieto vzdelávacie oblasti: </a:t>
          </a:r>
          <a:endParaRPr lang="sk-SK" sz="2400" dirty="0"/>
        </a:p>
      </dgm:t>
    </dgm:pt>
    <dgm:pt modelId="{2B193AAD-1022-49D2-8E52-7A7FC914D67D}" type="parTrans" cxnId="{C5CCBAB0-EBC3-4658-9B44-10D9B2B61DA3}">
      <dgm:prSet/>
      <dgm:spPr/>
      <dgm:t>
        <a:bodyPr/>
        <a:lstStyle/>
        <a:p>
          <a:endParaRPr lang="sk-SK"/>
        </a:p>
      </dgm:t>
    </dgm:pt>
    <dgm:pt modelId="{6F7D66CB-6A96-4915-917A-F5962A731D64}" type="sibTrans" cxnId="{C5CCBAB0-EBC3-4658-9B44-10D9B2B61DA3}">
      <dgm:prSet/>
      <dgm:spPr/>
      <dgm:t>
        <a:bodyPr/>
        <a:lstStyle/>
        <a:p>
          <a:endParaRPr lang="sk-SK"/>
        </a:p>
      </dgm:t>
    </dgm:pt>
    <dgm:pt modelId="{F3223856-DB53-4E15-AB0C-E9B74967A4B2}">
      <dgm:prSet phldrT="[Text]"/>
      <dgm:spPr/>
      <dgm:t>
        <a:bodyPr/>
        <a:lstStyle/>
        <a:p>
          <a:r>
            <a:rPr lang="sk-SK" dirty="0" smtClean="0"/>
            <a:t>Logické uvažovanie a matematika</a:t>
          </a:r>
          <a:endParaRPr lang="sk-SK" dirty="0"/>
        </a:p>
      </dgm:t>
    </dgm:pt>
    <dgm:pt modelId="{29C79011-7B1B-43D1-999F-0F011576594C}" type="parTrans" cxnId="{4BDE7072-FFD9-4E85-9602-54B76BDC8B58}">
      <dgm:prSet/>
      <dgm:spPr/>
      <dgm:t>
        <a:bodyPr/>
        <a:lstStyle/>
        <a:p>
          <a:endParaRPr lang="sk-SK"/>
        </a:p>
      </dgm:t>
    </dgm:pt>
    <dgm:pt modelId="{D27A5505-9C63-4C1A-B068-97888727E6A3}" type="sibTrans" cxnId="{4BDE7072-FFD9-4E85-9602-54B76BDC8B58}">
      <dgm:prSet/>
      <dgm:spPr/>
      <dgm:t>
        <a:bodyPr/>
        <a:lstStyle/>
        <a:p>
          <a:endParaRPr lang="sk-SK"/>
        </a:p>
      </dgm:t>
    </dgm:pt>
    <dgm:pt modelId="{DDFA0206-C1C8-47B5-BF34-2DAE09116213}">
      <dgm:prSet phldrT="[Text]"/>
      <dgm:spPr/>
      <dgm:t>
        <a:bodyPr/>
        <a:lstStyle/>
        <a:p>
          <a:r>
            <a:rPr lang="sk-SK" dirty="0" smtClean="0"/>
            <a:t>Jazyk a luxemburčina </a:t>
          </a:r>
          <a:endParaRPr lang="sk-SK" dirty="0"/>
        </a:p>
      </dgm:t>
    </dgm:pt>
    <dgm:pt modelId="{C07304CC-82C4-41B9-B691-3D7D4BD6FFBC}" type="parTrans" cxnId="{01E0E4EC-26F7-4ABB-9CB5-C4583B4279E0}">
      <dgm:prSet/>
      <dgm:spPr/>
      <dgm:t>
        <a:bodyPr/>
        <a:lstStyle/>
        <a:p>
          <a:endParaRPr lang="sk-SK"/>
        </a:p>
      </dgm:t>
    </dgm:pt>
    <dgm:pt modelId="{FDEF4EFF-A639-48D2-8508-28704EA2E5B1}" type="sibTrans" cxnId="{01E0E4EC-26F7-4ABB-9CB5-C4583B4279E0}">
      <dgm:prSet/>
      <dgm:spPr/>
      <dgm:t>
        <a:bodyPr/>
        <a:lstStyle/>
        <a:p>
          <a:endParaRPr lang="sk-SK"/>
        </a:p>
      </dgm:t>
    </dgm:pt>
    <dgm:pt modelId="{01D04D88-4FF5-41C6-8571-73E585B8E3C4}">
      <dgm:prSet phldrT="[Text]"/>
      <dgm:spPr/>
      <dgm:t>
        <a:bodyPr/>
        <a:lstStyle/>
        <a:p>
          <a:r>
            <a:rPr lang="sk-SK" dirty="0" smtClean="0"/>
            <a:t>Objav sveta všetkými zmyslami </a:t>
          </a:r>
        </a:p>
        <a:p>
          <a:endParaRPr lang="sk-SK" dirty="0"/>
        </a:p>
      </dgm:t>
    </dgm:pt>
    <dgm:pt modelId="{834CE5DA-CC0D-41C1-A185-076DB2A0A238}" type="parTrans" cxnId="{A09673C4-1B7D-41A4-BB2E-0A592924BD86}">
      <dgm:prSet/>
      <dgm:spPr/>
      <dgm:t>
        <a:bodyPr/>
        <a:lstStyle/>
        <a:p>
          <a:endParaRPr lang="sk-SK"/>
        </a:p>
      </dgm:t>
    </dgm:pt>
    <dgm:pt modelId="{7B768FBB-3FCD-4DC6-987E-8DFB891A5EF7}" type="sibTrans" cxnId="{A09673C4-1B7D-41A4-BB2E-0A592924BD86}">
      <dgm:prSet/>
      <dgm:spPr/>
      <dgm:t>
        <a:bodyPr/>
        <a:lstStyle/>
        <a:p>
          <a:endParaRPr lang="sk-SK"/>
        </a:p>
      </dgm:t>
    </dgm:pt>
    <dgm:pt modelId="{8EC3C213-6E7A-4B58-96D3-48948239C87F}">
      <dgm:prSet/>
      <dgm:spPr/>
      <dgm:t>
        <a:bodyPr/>
        <a:lstStyle/>
        <a:p>
          <a:r>
            <a:rPr lang="sk-SK" dirty="0" smtClean="0"/>
            <a:t>Psychomotorické zručnosti, telesné zručnosti a zdravie</a:t>
          </a:r>
          <a:endParaRPr lang="sk-SK" dirty="0"/>
        </a:p>
      </dgm:t>
    </dgm:pt>
    <dgm:pt modelId="{0103C245-5151-4291-AC7E-95D5828119B6}" type="parTrans" cxnId="{B0578BE2-3F39-416C-A12D-4FF15ECD3AAA}">
      <dgm:prSet/>
      <dgm:spPr/>
      <dgm:t>
        <a:bodyPr/>
        <a:lstStyle/>
        <a:p>
          <a:endParaRPr lang="sk-SK"/>
        </a:p>
      </dgm:t>
    </dgm:pt>
    <dgm:pt modelId="{D91A70BE-FA7D-4DB2-B243-665F83511AB5}" type="sibTrans" cxnId="{B0578BE2-3F39-416C-A12D-4FF15ECD3AAA}">
      <dgm:prSet/>
      <dgm:spPr/>
      <dgm:t>
        <a:bodyPr/>
        <a:lstStyle/>
        <a:p>
          <a:endParaRPr lang="sk-SK"/>
        </a:p>
      </dgm:t>
    </dgm:pt>
    <dgm:pt modelId="{856B0DC2-5D5C-4FAA-8F59-15ECC66C3772}">
      <dgm:prSet/>
      <dgm:spPr/>
      <dgm:t>
        <a:bodyPr/>
        <a:lstStyle/>
        <a:p>
          <a:r>
            <a:rPr lang="sk-SK" dirty="0" smtClean="0"/>
            <a:t>Tvorivosť, vzťah k estetike a kultúre</a:t>
          </a:r>
        </a:p>
        <a:p>
          <a:endParaRPr lang="sk-SK" dirty="0"/>
        </a:p>
      </dgm:t>
    </dgm:pt>
    <dgm:pt modelId="{786A83B9-117C-47A1-8240-C139AA0BE741}" type="parTrans" cxnId="{EE85932A-2152-43EB-AB72-10CC3A5916D6}">
      <dgm:prSet/>
      <dgm:spPr/>
      <dgm:t>
        <a:bodyPr/>
        <a:lstStyle/>
        <a:p>
          <a:endParaRPr lang="sk-SK"/>
        </a:p>
      </dgm:t>
    </dgm:pt>
    <dgm:pt modelId="{256627D7-34AF-450D-B8A4-B8514B1FDF4C}" type="sibTrans" cxnId="{EE85932A-2152-43EB-AB72-10CC3A5916D6}">
      <dgm:prSet/>
      <dgm:spPr/>
      <dgm:t>
        <a:bodyPr/>
        <a:lstStyle/>
        <a:p>
          <a:endParaRPr lang="sk-SK"/>
        </a:p>
      </dgm:t>
    </dgm:pt>
    <dgm:pt modelId="{706E6462-56CD-4EF6-B146-9FADA050E961}">
      <dgm:prSet/>
      <dgm:spPr/>
      <dgm:t>
        <a:bodyPr/>
        <a:lstStyle/>
        <a:p>
          <a:r>
            <a:rPr lang="sk-SK" dirty="0" smtClean="0"/>
            <a:t>Život spolu a hodnoty </a:t>
          </a:r>
          <a:endParaRPr lang="sk-SK" dirty="0"/>
        </a:p>
      </dgm:t>
    </dgm:pt>
    <dgm:pt modelId="{E6B73885-90DE-4E62-A7DB-7A71EB3B9BDA}" type="parTrans" cxnId="{53BDBB26-AA99-4435-AAFE-31D87FC6B045}">
      <dgm:prSet/>
      <dgm:spPr/>
      <dgm:t>
        <a:bodyPr/>
        <a:lstStyle/>
        <a:p>
          <a:endParaRPr lang="sk-SK"/>
        </a:p>
      </dgm:t>
    </dgm:pt>
    <dgm:pt modelId="{66163679-0BA0-4540-B026-91C6786CDDA1}" type="sibTrans" cxnId="{53BDBB26-AA99-4435-AAFE-31D87FC6B045}">
      <dgm:prSet/>
      <dgm:spPr/>
      <dgm:t>
        <a:bodyPr/>
        <a:lstStyle/>
        <a:p>
          <a:endParaRPr lang="sk-SK"/>
        </a:p>
      </dgm:t>
    </dgm:pt>
    <dgm:pt modelId="{7A7D4106-CB3B-40A1-9F1A-E721EEBCF24B}" type="pres">
      <dgm:prSet presAssocID="{679D4D6C-60A4-48A1-B6C6-4AD740D89F5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sk-SK"/>
        </a:p>
      </dgm:t>
    </dgm:pt>
    <dgm:pt modelId="{7AA83DB6-2C47-45C8-A9A0-11A6327147F3}" type="pres">
      <dgm:prSet presAssocID="{6A459AB2-3FB8-4251-8E25-FC822F8542C5}" presName="thickLine" presStyleLbl="alignNode1" presStyleIdx="0" presStyleCnt="1"/>
      <dgm:spPr/>
    </dgm:pt>
    <dgm:pt modelId="{48E6DEC9-7D52-4987-8A14-486E51017510}" type="pres">
      <dgm:prSet presAssocID="{6A459AB2-3FB8-4251-8E25-FC822F8542C5}" presName="horz1" presStyleCnt="0"/>
      <dgm:spPr/>
    </dgm:pt>
    <dgm:pt modelId="{06915A0A-E284-4762-A134-3475C781FF3B}" type="pres">
      <dgm:prSet presAssocID="{6A459AB2-3FB8-4251-8E25-FC822F8542C5}" presName="tx1" presStyleLbl="revTx" presStyleIdx="0" presStyleCnt="7" custScaleX="136235"/>
      <dgm:spPr/>
      <dgm:t>
        <a:bodyPr/>
        <a:lstStyle/>
        <a:p>
          <a:endParaRPr lang="sk-SK"/>
        </a:p>
      </dgm:t>
    </dgm:pt>
    <dgm:pt modelId="{2AA76F62-5E22-4505-9001-56F11024B918}" type="pres">
      <dgm:prSet presAssocID="{6A459AB2-3FB8-4251-8E25-FC822F8542C5}" presName="vert1" presStyleCnt="0"/>
      <dgm:spPr/>
    </dgm:pt>
    <dgm:pt modelId="{83422B2C-0D3F-4F0F-9D52-76FBB2F149E3}" type="pres">
      <dgm:prSet presAssocID="{F3223856-DB53-4E15-AB0C-E9B74967A4B2}" presName="vertSpace2a" presStyleCnt="0"/>
      <dgm:spPr/>
    </dgm:pt>
    <dgm:pt modelId="{4CEC5589-B0E6-42AC-910A-9B2F7FDEDC6C}" type="pres">
      <dgm:prSet presAssocID="{F3223856-DB53-4E15-AB0C-E9B74967A4B2}" presName="horz2" presStyleCnt="0"/>
      <dgm:spPr/>
    </dgm:pt>
    <dgm:pt modelId="{F3CD0DB5-EECD-4952-A5B8-8D5D51947EB9}" type="pres">
      <dgm:prSet presAssocID="{F3223856-DB53-4E15-AB0C-E9B74967A4B2}" presName="horzSpace2" presStyleCnt="0"/>
      <dgm:spPr/>
    </dgm:pt>
    <dgm:pt modelId="{D3987612-25B0-4659-B1C2-668ADDE64516}" type="pres">
      <dgm:prSet presAssocID="{F3223856-DB53-4E15-AB0C-E9B74967A4B2}" presName="tx2" presStyleLbl="revTx" presStyleIdx="1" presStyleCnt="7"/>
      <dgm:spPr/>
      <dgm:t>
        <a:bodyPr/>
        <a:lstStyle/>
        <a:p>
          <a:endParaRPr lang="sk-SK"/>
        </a:p>
      </dgm:t>
    </dgm:pt>
    <dgm:pt modelId="{295D4E85-FFC1-4B4E-92A3-43BA8DD75589}" type="pres">
      <dgm:prSet presAssocID="{F3223856-DB53-4E15-AB0C-E9B74967A4B2}" presName="vert2" presStyleCnt="0"/>
      <dgm:spPr/>
    </dgm:pt>
    <dgm:pt modelId="{5D3D5327-C0FA-4E14-A6E3-47B155A66FC7}" type="pres">
      <dgm:prSet presAssocID="{F3223856-DB53-4E15-AB0C-E9B74967A4B2}" presName="thinLine2b" presStyleLbl="callout" presStyleIdx="0" presStyleCnt="6"/>
      <dgm:spPr/>
    </dgm:pt>
    <dgm:pt modelId="{D64FEC31-4AB1-40D5-ACF4-2D53D4DA6BF0}" type="pres">
      <dgm:prSet presAssocID="{F3223856-DB53-4E15-AB0C-E9B74967A4B2}" presName="vertSpace2b" presStyleCnt="0"/>
      <dgm:spPr/>
    </dgm:pt>
    <dgm:pt modelId="{916A0CA6-DA2A-4861-842D-DE6B817AA1D0}" type="pres">
      <dgm:prSet presAssocID="{DDFA0206-C1C8-47B5-BF34-2DAE09116213}" presName="horz2" presStyleCnt="0"/>
      <dgm:spPr/>
    </dgm:pt>
    <dgm:pt modelId="{F32E2572-1887-4641-913E-1E7EE70D637A}" type="pres">
      <dgm:prSet presAssocID="{DDFA0206-C1C8-47B5-BF34-2DAE09116213}" presName="horzSpace2" presStyleCnt="0"/>
      <dgm:spPr/>
    </dgm:pt>
    <dgm:pt modelId="{BA6B7B5B-1800-49B5-8999-A40B9C086078}" type="pres">
      <dgm:prSet presAssocID="{DDFA0206-C1C8-47B5-BF34-2DAE09116213}" presName="tx2" presStyleLbl="revTx" presStyleIdx="2" presStyleCnt="7"/>
      <dgm:spPr/>
      <dgm:t>
        <a:bodyPr/>
        <a:lstStyle/>
        <a:p>
          <a:endParaRPr lang="sk-SK"/>
        </a:p>
      </dgm:t>
    </dgm:pt>
    <dgm:pt modelId="{E7FE4E4D-4DB5-4EDF-AD15-17ECED1F409F}" type="pres">
      <dgm:prSet presAssocID="{DDFA0206-C1C8-47B5-BF34-2DAE09116213}" presName="vert2" presStyleCnt="0"/>
      <dgm:spPr/>
    </dgm:pt>
    <dgm:pt modelId="{5C57EA2D-D5E5-481D-8AE8-ECE718004846}" type="pres">
      <dgm:prSet presAssocID="{DDFA0206-C1C8-47B5-BF34-2DAE09116213}" presName="thinLine2b" presStyleLbl="callout" presStyleIdx="1" presStyleCnt="6"/>
      <dgm:spPr/>
    </dgm:pt>
    <dgm:pt modelId="{4E00E695-1E16-4D13-8317-298FF17BEDE2}" type="pres">
      <dgm:prSet presAssocID="{DDFA0206-C1C8-47B5-BF34-2DAE09116213}" presName="vertSpace2b" presStyleCnt="0"/>
      <dgm:spPr/>
    </dgm:pt>
    <dgm:pt modelId="{D2424B88-79EC-4F29-9302-A9A1CB266B37}" type="pres">
      <dgm:prSet presAssocID="{01D04D88-4FF5-41C6-8571-73E585B8E3C4}" presName="horz2" presStyleCnt="0"/>
      <dgm:spPr/>
    </dgm:pt>
    <dgm:pt modelId="{FD289AE5-3D00-40DA-BA1E-3C833F1B0F50}" type="pres">
      <dgm:prSet presAssocID="{01D04D88-4FF5-41C6-8571-73E585B8E3C4}" presName="horzSpace2" presStyleCnt="0"/>
      <dgm:spPr/>
    </dgm:pt>
    <dgm:pt modelId="{82003AD6-6E82-4DFF-93BC-3091210D605E}" type="pres">
      <dgm:prSet presAssocID="{01D04D88-4FF5-41C6-8571-73E585B8E3C4}" presName="tx2" presStyleLbl="revTx" presStyleIdx="3" presStyleCnt="7"/>
      <dgm:spPr/>
      <dgm:t>
        <a:bodyPr/>
        <a:lstStyle/>
        <a:p>
          <a:endParaRPr lang="sk-SK"/>
        </a:p>
      </dgm:t>
    </dgm:pt>
    <dgm:pt modelId="{72C02F25-9FBC-4C6F-AB4E-2EDCF8A80B2C}" type="pres">
      <dgm:prSet presAssocID="{01D04D88-4FF5-41C6-8571-73E585B8E3C4}" presName="vert2" presStyleCnt="0"/>
      <dgm:spPr/>
    </dgm:pt>
    <dgm:pt modelId="{CD860CF5-D09A-42FF-AB68-F9944C9F2336}" type="pres">
      <dgm:prSet presAssocID="{01D04D88-4FF5-41C6-8571-73E585B8E3C4}" presName="thinLine2b" presStyleLbl="callout" presStyleIdx="2" presStyleCnt="6"/>
      <dgm:spPr/>
    </dgm:pt>
    <dgm:pt modelId="{E65DC00B-0960-4A54-A5BE-BA31C26593B5}" type="pres">
      <dgm:prSet presAssocID="{01D04D88-4FF5-41C6-8571-73E585B8E3C4}" presName="vertSpace2b" presStyleCnt="0"/>
      <dgm:spPr/>
    </dgm:pt>
    <dgm:pt modelId="{4C3C98CA-A872-415D-BA7D-5DF4C367866C}" type="pres">
      <dgm:prSet presAssocID="{8EC3C213-6E7A-4B58-96D3-48948239C87F}" presName="horz2" presStyleCnt="0"/>
      <dgm:spPr/>
    </dgm:pt>
    <dgm:pt modelId="{21762938-ECD6-421E-B392-E01D2CA0B4C9}" type="pres">
      <dgm:prSet presAssocID="{8EC3C213-6E7A-4B58-96D3-48948239C87F}" presName="horzSpace2" presStyleCnt="0"/>
      <dgm:spPr/>
    </dgm:pt>
    <dgm:pt modelId="{F44262F6-AB2F-4B88-9CB9-8CD711995811}" type="pres">
      <dgm:prSet presAssocID="{8EC3C213-6E7A-4B58-96D3-48948239C87F}" presName="tx2" presStyleLbl="revTx" presStyleIdx="4" presStyleCnt="7"/>
      <dgm:spPr/>
      <dgm:t>
        <a:bodyPr/>
        <a:lstStyle/>
        <a:p>
          <a:endParaRPr lang="sk-SK"/>
        </a:p>
      </dgm:t>
    </dgm:pt>
    <dgm:pt modelId="{1BA219D1-EE88-4AFC-9EDA-BC2DA9AC1E3D}" type="pres">
      <dgm:prSet presAssocID="{8EC3C213-6E7A-4B58-96D3-48948239C87F}" presName="vert2" presStyleCnt="0"/>
      <dgm:spPr/>
    </dgm:pt>
    <dgm:pt modelId="{9F535942-FEFE-46A9-879E-727A3821F7AA}" type="pres">
      <dgm:prSet presAssocID="{8EC3C213-6E7A-4B58-96D3-48948239C87F}" presName="thinLine2b" presStyleLbl="callout" presStyleIdx="3" presStyleCnt="6"/>
      <dgm:spPr/>
    </dgm:pt>
    <dgm:pt modelId="{941CD02F-03EE-4291-BE04-61782021B6D1}" type="pres">
      <dgm:prSet presAssocID="{8EC3C213-6E7A-4B58-96D3-48948239C87F}" presName="vertSpace2b" presStyleCnt="0"/>
      <dgm:spPr/>
    </dgm:pt>
    <dgm:pt modelId="{6846FC95-6600-4761-8EB7-176851BC3943}" type="pres">
      <dgm:prSet presAssocID="{856B0DC2-5D5C-4FAA-8F59-15ECC66C3772}" presName="horz2" presStyleCnt="0"/>
      <dgm:spPr/>
    </dgm:pt>
    <dgm:pt modelId="{26FD5537-86AD-4BE3-BAEA-1DF70D32FE96}" type="pres">
      <dgm:prSet presAssocID="{856B0DC2-5D5C-4FAA-8F59-15ECC66C3772}" presName="horzSpace2" presStyleCnt="0"/>
      <dgm:spPr/>
    </dgm:pt>
    <dgm:pt modelId="{142E63FB-083A-45A0-B806-F1965D7D6B66}" type="pres">
      <dgm:prSet presAssocID="{856B0DC2-5D5C-4FAA-8F59-15ECC66C3772}" presName="tx2" presStyleLbl="revTx" presStyleIdx="5" presStyleCnt="7"/>
      <dgm:spPr/>
      <dgm:t>
        <a:bodyPr/>
        <a:lstStyle/>
        <a:p>
          <a:endParaRPr lang="sk-SK"/>
        </a:p>
      </dgm:t>
    </dgm:pt>
    <dgm:pt modelId="{6C1709CA-9F37-4A20-BEC7-A8991A2BA2A8}" type="pres">
      <dgm:prSet presAssocID="{856B0DC2-5D5C-4FAA-8F59-15ECC66C3772}" presName="vert2" presStyleCnt="0"/>
      <dgm:spPr/>
    </dgm:pt>
    <dgm:pt modelId="{72812763-6560-4899-8A69-29BCDEA07E98}" type="pres">
      <dgm:prSet presAssocID="{856B0DC2-5D5C-4FAA-8F59-15ECC66C3772}" presName="thinLine2b" presStyleLbl="callout" presStyleIdx="4" presStyleCnt="6"/>
      <dgm:spPr/>
    </dgm:pt>
    <dgm:pt modelId="{14263A47-C4B3-4014-A0E0-EBE68622AFCE}" type="pres">
      <dgm:prSet presAssocID="{856B0DC2-5D5C-4FAA-8F59-15ECC66C3772}" presName="vertSpace2b" presStyleCnt="0"/>
      <dgm:spPr/>
    </dgm:pt>
    <dgm:pt modelId="{C11574A4-ED61-4035-B93A-AAE1C9C29C15}" type="pres">
      <dgm:prSet presAssocID="{706E6462-56CD-4EF6-B146-9FADA050E961}" presName="horz2" presStyleCnt="0"/>
      <dgm:spPr/>
    </dgm:pt>
    <dgm:pt modelId="{090EEDB8-ACAE-43D2-808A-99492AC51275}" type="pres">
      <dgm:prSet presAssocID="{706E6462-56CD-4EF6-B146-9FADA050E961}" presName="horzSpace2" presStyleCnt="0"/>
      <dgm:spPr/>
    </dgm:pt>
    <dgm:pt modelId="{BE2A3FEC-362A-4B8C-9F02-F5A4B17B81AB}" type="pres">
      <dgm:prSet presAssocID="{706E6462-56CD-4EF6-B146-9FADA050E961}" presName="tx2" presStyleLbl="revTx" presStyleIdx="6" presStyleCnt="7"/>
      <dgm:spPr/>
      <dgm:t>
        <a:bodyPr/>
        <a:lstStyle/>
        <a:p>
          <a:endParaRPr lang="sk-SK"/>
        </a:p>
      </dgm:t>
    </dgm:pt>
    <dgm:pt modelId="{51534329-5C77-4B10-A520-A05B2A9D17AC}" type="pres">
      <dgm:prSet presAssocID="{706E6462-56CD-4EF6-B146-9FADA050E961}" presName="vert2" presStyleCnt="0"/>
      <dgm:spPr/>
    </dgm:pt>
    <dgm:pt modelId="{81FEDAAF-7482-42C1-84C3-D5EAA658B790}" type="pres">
      <dgm:prSet presAssocID="{706E6462-56CD-4EF6-B146-9FADA050E961}" presName="thinLine2b" presStyleLbl="callout" presStyleIdx="5" presStyleCnt="6"/>
      <dgm:spPr/>
    </dgm:pt>
    <dgm:pt modelId="{23211C3E-B5C4-4F84-B317-5A39CB5090DF}" type="pres">
      <dgm:prSet presAssocID="{706E6462-56CD-4EF6-B146-9FADA050E961}" presName="vertSpace2b" presStyleCnt="0"/>
      <dgm:spPr/>
    </dgm:pt>
  </dgm:ptLst>
  <dgm:cxnLst>
    <dgm:cxn modelId="{4BDE7072-FFD9-4E85-9602-54B76BDC8B58}" srcId="{6A459AB2-3FB8-4251-8E25-FC822F8542C5}" destId="{F3223856-DB53-4E15-AB0C-E9B74967A4B2}" srcOrd="0" destOrd="0" parTransId="{29C79011-7B1B-43D1-999F-0F011576594C}" sibTransId="{D27A5505-9C63-4C1A-B068-97888727E6A3}"/>
    <dgm:cxn modelId="{1B2DFC24-01B4-49A8-A90F-05EFEBBA6745}" type="presOf" srcId="{679D4D6C-60A4-48A1-B6C6-4AD740D89F54}" destId="{7A7D4106-CB3B-40A1-9F1A-E721EEBCF24B}" srcOrd="0" destOrd="0" presId="urn:microsoft.com/office/officeart/2008/layout/LinedList"/>
    <dgm:cxn modelId="{08A677B5-C070-44E2-BFCD-87152AD04724}" type="presOf" srcId="{706E6462-56CD-4EF6-B146-9FADA050E961}" destId="{BE2A3FEC-362A-4B8C-9F02-F5A4B17B81AB}" srcOrd="0" destOrd="0" presId="urn:microsoft.com/office/officeart/2008/layout/LinedList"/>
    <dgm:cxn modelId="{E03A82D7-DCF5-40F4-A825-6CCC46626D9A}" type="presOf" srcId="{F3223856-DB53-4E15-AB0C-E9B74967A4B2}" destId="{D3987612-25B0-4659-B1C2-668ADDE64516}" srcOrd="0" destOrd="0" presId="urn:microsoft.com/office/officeart/2008/layout/LinedList"/>
    <dgm:cxn modelId="{97850A57-1561-4440-AC6F-B14B6DB2EBA4}" type="presOf" srcId="{856B0DC2-5D5C-4FAA-8F59-15ECC66C3772}" destId="{142E63FB-083A-45A0-B806-F1965D7D6B66}" srcOrd="0" destOrd="0" presId="urn:microsoft.com/office/officeart/2008/layout/LinedList"/>
    <dgm:cxn modelId="{A09673C4-1B7D-41A4-BB2E-0A592924BD86}" srcId="{6A459AB2-3FB8-4251-8E25-FC822F8542C5}" destId="{01D04D88-4FF5-41C6-8571-73E585B8E3C4}" srcOrd="2" destOrd="0" parTransId="{834CE5DA-CC0D-41C1-A185-076DB2A0A238}" sibTransId="{7B768FBB-3FCD-4DC6-987E-8DFB891A5EF7}"/>
    <dgm:cxn modelId="{E2ECE292-35EE-48C2-8D13-6ACC81EA3362}" type="presOf" srcId="{DDFA0206-C1C8-47B5-BF34-2DAE09116213}" destId="{BA6B7B5B-1800-49B5-8999-A40B9C086078}" srcOrd="0" destOrd="0" presId="urn:microsoft.com/office/officeart/2008/layout/LinedList"/>
    <dgm:cxn modelId="{53BDBB26-AA99-4435-AAFE-31D87FC6B045}" srcId="{6A459AB2-3FB8-4251-8E25-FC822F8542C5}" destId="{706E6462-56CD-4EF6-B146-9FADA050E961}" srcOrd="5" destOrd="0" parTransId="{E6B73885-90DE-4E62-A7DB-7A71EB3B9BDA}" sibTransId="{66163679-0BA0-4540-B026-91C6786CDDA1}"/>
    <dgm:cxn modelId="{434D3CEB-2C24-4E17-95CF-CF1E50CCC97F}" type="presOf" srcId="{6A459AB2-3FB8-4251-8E25-FC822F8542C5}" destId="{06915A0A-E284-4762-A134-3475C781FF3B}" srcOrd="0" destOrd="0" presId="urn:microsoft.com/office/officeart/2008/layout/LinedList"/>
    <dgm:cxn modelId="{EE85932A-2152-43EB-AB72-10CC3A5916D6}" srcId="{6A459AB2-3FB8-4251-8E25-FC822F8542C5}" destId="{856B0DC2-5D5C-4FAA-8F59-15ECC66C3772}" srcOrd="4" destOrd="0" parTransId="{786A83B9-117C-47A1-8240-C139AA0BE741}" sibTransId="{256627D7-34AF-450D-B8A4-B8514B1FDF4C}"/>
    <dgm:cxn modelId="{C5CCBAB0-EBC3-4658-9B44-10D9B2B61DA3}" srcId="{679D4D6C-60A4-48A1-B6C6-4AD740D89F54}" destId="{6A459AB2-3FB8-4251-8E25-FC822F8542C5}" srcOrd="0" destOrd="0" parTransId="{2B193AAD-1022-49D2-8E52-7A7FC914D67D}" sibTransId="{6F7D66CB-6A96-4915-917A-F5962A731D64}"/>
    <dgm:cxn modelId="{01E0E4EC-26F7-4ABB-9CB5-C4583B4279E0}" srcId="{6A459AB2-3FB8-4251-8E25-FC822F8542C5}" destId="{DDFA0206-C1C8-47B5-BF34-2DAE09116213}" srcOrd="1" destOrd="0" parTransId="{C07304CC-82C4-41B9-B691-3D7D4BD6FFBC}" sibTransId="{FDEF4EFF-A639-48D2-8508-28704EA2E5B1}"/>
    <dgm:cxn modelId="{0E4071E5-B902-4EE8-B81D-4ACD9467895B}" type="presOf" srcId="{8EC3C213-6E7A-4B58-96D3-48948239C87F}" destId="{F44262F6-AB2F-4B88-9CB9-8CD711995811}" srcOrd="0" destOrd="0" presId="urn:microsoft.com/office/officeart/2008/layout/LinedList"/>
    <dgm:cxn modelId="{B0578BE2-3F39-416C-A12D-4FF15ECD3AAA}" srcId="{6A459AB2-3FB8-4251-8E25-FC822F8542C5}" destId="{8EC3C213-6E7A-4B58-96D3-48948239C87F}" srcOrd="3" destOrd="0" parTransId="{0103C245-5151-4291-AC7E-95D5828119B6}" sibTransId="{D91A70BE-FA7D-4DB2-B243-665F83511AB5}"/>
    <dgm:cxn modelId="{4A24F263-2F74-4849-87CA-CB250BE26DA2}" type="presOf" srcId="{01D04D88-4FF5-41C6-8571-73E585B8E3C4}" destId="{82003AD6-6E82-4DFF-93BC-3091210D605E}" srcOrd="0" destOrd="0" presId="urn:microsoft.com/office/officeart/2008/layout/LinedList"/>
    <dgm:cxn modelId="{E3118B32-2632-419D-A3DD-6DBB27793BA0}" type="presParOf" srcId="{7A7D4106-CB3B-40A1-9F1A-E721EEBCF24B}" destId="{7AA83DB6-2C47-45C8-A9A0-11A6327147F3}" srcOrd="0" destOrd="0" presId="urn:microsoft.com/office/officeart/2008/layout/LinedList"/>
    <dgm:cxn modelId="{EE36726D-7BE1-4BB3-BDD6-98660E789BF7}" type="presParOf" srcId="{7A7D4106-CB3B-40A1-9F1A-E721EEBCF24B}" destId="{48E6DEC9-7D52-4987-8A14-486E51017510}" srcOrd="1" destOrd="0" presId="urn:microsoft.com/office/officeart/2008/layout/LinedList"/>
    <dgm:cxn modelId="{85E13EB3-420E-4607-9D71-CBF61FA887B1}" type="presParOf" srcId="{48E6DEC9-7D52-4987-8A14-486E51017510}" destId="{06915A0A-E284-4762-A134-3475C781FF3B}" srcOrd="0" destOrd="0" presId="urn:microsoft.com/office/officeart/2008/layout/LinedList"/>
    <dgm:cxn modelId="{0C1E50DC-33BF-40C8-A673-6B815FF42B2B}" type="presParOf" srcId="{48E6DEC9-7D52-4987-8A14-486E51017510}" destId="{2AA76F62-5E22-4505-9001-56F11024B918}" srcOrd="1" destOrd="0" presId="urn:microsoft.com/office/officeart/2008/layout/LinedList"/>
    <dgm:cxn modelId="{932393A2-44FA-4BC6-9275-A8E0108F9406}" type="presParOf" srcId="{2AA76F62-5E22-4505-9001-56F11024B918}" destId="{83422B2C-0D3F-4F0F-9D52-76FBB2F149E3}" srcOrd="0" destOrd="0" presId="urn:microsoft.com/office/officeart/2008/layout/LinedList"/>
    <dgm:cxn modelId="{EF92166F-24E8-4CE5-8FAA-BF022223B6FB}" type="presParOf" srcId="{2AA76F62-5E22-4505-9001-56F11024B918}" destId="{4CEC5589-B0E6-42AC-910A-9B2F7FDEDC6C}" srcOrd="1" destOrd="0" presId="urn:microsoft.com/office/officeart/2008/layout/LinedList"/>
    <dgm:cxn modelId="{7D1252BE-FEAA-495A-A455-65D5B55A07A8}" type="presParOf" srcId="{4CEC5589-B0E6-42AC-910A-9B2F7FDEDC6C}" destId="{F3CD0DB5-EECD-4952-A5B8-8D5D51947EB9}" srcOrd="0" destOrd="0" presId="urn:microsoft.com/office/officeart/2008/layout/LinedList"/>
    <dgm:cxn modelId="{D08A5B32-65B0-4C40-85E8-C787BF2E1FF8}" type="presParOf" srcId="{4CEC5589-B0E6-42AC-910A-9B2F7FDEDC6C}" destId="{D3987612-25B0-4659-B1C2-668ADDE64516}" srcOrd="1" destOrd="0" presId="urn:microsoft.com/office/officeart/2008/layout/LinedList"/>
    <dgm:cxn modelId="{747CE82D-DDCB-485B-ACE8-5F1A8761A2F7}" type="presParOf" srcId="{4CEC5589-B0E6-42AC-910A-9B2F7FDEDC6C}" destId="{295D4E85-FFC1-4B4E-92A3-43BA8DD75589}" srcOrd="2" destOrd="0" presId="urn:microsoft.com/office/officeart/2008/layout/LinedList"/>
    <dgm:cxn modelId="{2AF440E4-0D2B-4DBB-88AB-86F3382E9777}" type="presParOf" srcId="{2AA76F62-5E22-4505-9001-56F11024B918}" destId="{5D3D5327-C0FA-4E14-A6E3-47B155A66FC7}" srcOrd="2" destOrd="0" presId="urn:microsoft.com/office/officeart/2008/layout/LinedList"/>
    <dgm:cxn modelId="{91D835BC-1C11-4F56-9BE7-30BC6467E918}" type="presParOf" srcId="{2AA76F62-5E22-4505-9001-56F11024B918}" destId="{D64FEC31-4AB1-40D5-ACF4-2D53D4DA6BF0}" srcOrd="3" destOrd="0" presId="urn:microsoft.com/office/officeart/2008/layout/LinedList"/>
    <dgm:cxn modelId="{5FD3DDE1-6A44-467F-B2F9-3EB772B9E577}" type="presParOf" srcId="{2AA76F62-5E22-4505-9001-56F11024B918}" destId="{916A0CA6-DA2A-4861-842D-DE6B817AA1D0}" srcOrd="4" destOrd="0" presId="urn:microsoft.com/office/officeart/2008/layout/LinedList"/>
    <dgm:cxn modelId="{56AAE83F-C97D-4D32-9CF7-EF79EF1068AE}" type="presParOf" srcId="{916A0CA6-DA2A-4861-842D-DE6B817AA1D0}" destId="{F32E2572-1887-4641-913E-1E7EE70D637A}" srcOrd="0" destOrd="0" presId="urn:microsoft.com/office/officeart/2008/layout/LinedList"/>
    <dgm:cxn modelId="{4CCFE0FA-4436-41A5-879E-8FB29C8DE1DC}" type="presParOf" srcId="{916A0CA6-DA2A-4861-842D-DE6B817AA1D0}" destId="{BA6B7B5B-1800-49B5-8999-A40B9C086078}" srcOrd="1" destOrd="0" presId="urn:microsoft.com/office/officeart/2008/layout/LinedList"/>
    <dgm:cxn modelId="{77F6FD01-B286-446E-BC64-F9D525653D3F}" type="presParOf" srcId="{916A0CA6-DA2A-4861-842D-DE6B817AA1D0}" destId="{E7FE4E4D-4DB5-4EDF-AD15-17ECED1F409F}" srcOrd="2" destOrd="0" presId="urn:microsoft.com/office/officeart/2008/layout/LinedList"/>
    <dgm:cxn modelId="{D69F425E-E942-42BA-A6D2-0A562AC3E4C5}" type="presParOf" srcId="{2AA76F62-5E22-4505-9001-56F11024B918}" destId="{5C57EA2D-D5E5-481D-8AE8-ECE718004846}" srcOrd="5" destOrd="0" presId="urn:microsoft.com/office/officeart/2008/layout/LinedList"/>
    <dgm:cxn modelId="{D1E5B021-801D-4673-9066-97F00BCC6333}" type="presParOf" srcId="{2AA76F62-5E22-4505-9001-56F11024B918}" destId="{4E00E695-1E16-4D13-8317-298FF17BEDE2}" srcOrd="6" destOrd="0" presId="urn:microsoft.com/office/officeart/2008/layout/LinedList"/>
    <dgm:cxn modelId="{A0844EDB-D979-41F5-A025-06B77AD2E4F7}" type="presParOf" srcId="{2AA76F62-5E22-4505-9001-56F11024B918}" destId="{D2424B88-79EC-4F29-9302-A9A1CB266B37}" srcOrd="7" destOrd="0" presId="urn:microsoft.com/office/officeart/2008/layout/LinedList"/>
    <dgm:cxn modelId="{985739DE-46CA-4819-99D5-08CBC07E072F}" type="presParOf" srcId="{D2424B88-79EC-4F29-9302-A9A1CB266B37}" destId="{FD289AE5-3D00-40DA-BA1E-3C833F1B0F50}" srcOrd="0" destOrd="0" presId="urn:microsoft.com/office/officeart/2008/layout/LinedList"/>
    <dgm:cxn modelId="{C33532AA-69CC-4C39-8769-2567FBE4EC55}" type="presParOf" srcId="{D2424B88-79EC-4F29-9302-A9A1CB266B37}" destId="{82003AD6-6E82-4DFF-93BC-3091210D605E}" srcOrd="1" destOrd="0" presId="urn:microsoft.com/office/officeart/2008/layout/LinedList"/>
    <dgm:cxn modelId="{73E4947A-23AC-40E4-A3C2-AC800C907284}" type="presParOf" srcId="{D2424B88-79EC-4F29-9302-A9A1CB266B37}" destId="{72C02F25-9FBC-4C6F-AB4E-2EDCF8A80B2C}" srcOrd="2" destOrd="0" presId="urn:microsoft.com/office/officeart/2008/layout/LinedList"/>
    <dgm:cxn modelId="{6E4A2591-4AB4-4B94-A45B-04D3B60F85CD}" type="presParOf" srcId="{2AA76F62-5E22-4505-9001-56F11024B918}" destId="{CD860CF5-D09A-42FF-AB68-F9944C9F2336}" srcOrd="8" destOrd="0" presId="urn:microsoft.com/office/officeart/2008/layout/LinedList"/>
    <dgm:cxn modelId="{BA9D02A5-98DD-4926-9E2A-F45EF7382040}" type="presParOf" srcId="{2AA76F62-5E22-4505-9001-56F11024B918}" destId="{E65DC00B-0960-4A54-A5BE-BA31C26593B5}" srcOrd="9" destOrd="0" presId="urn:microsoft.com/office/officeart/2008/layout/LinedList"/>
    <dgm:cxn modelId="{853051EF-11DA-4C0C-8E39-D579A1C64874}" type="presParOf" srcId="{2AA76F62-5E22-4505-9001-56F11024B918}" destId="{4C3C98CA-A872-415D-BA7D-5DF4C367866C}" srcOrd="10" destOrd="0" presId="urn:microsoft.com/office/officeart/2008/layout/LinedList"/>
    <dgm:cxn modelId="{A744EC7C-D7C4-4E02-90C5-1225F97713DC}" type="presParOf" srcId="{4C3C98CA-A872-415D-BA7D-5DF4C367866C}" destId="{21762938-ECD6-421E-B392-E01D2CA0B4C9}" srcOrd="0" destOrd="0" presId="urn:microsoft.com/office/officeart/2008/layout/LinedList"/>
    <dgm:cxn modelId="{A22A1061-4227-45EF-929D-6731526B9461}" type="presParOf" srcId="{4C3C98CA-A872-415D-BA7D-5DF4C367866C}" destId="{F44262F6-AB2F-4B88-9CB9-8CD711995811}" srcOrd="1" destOrd="0" presId="urn:microsoft.com/office/officeart/2008/layout/LinedList"/>
    <dgm:cxn modelId="{06866CC8-C50D-4923-A124-3D70AC72ED5E}" type="presParOf" srcId="{4C3C98CA-A872-415D-BA7D-5DF4C367866C}" destId="{1BA219D1-EE88-4AFC-9EDA-BC2DA9AC1E3D}" srcOrd="2" destOrd="0" presId="urn:microsoft.com/office/officeart/2008/layout/LinedList"/>
    <dgm:cxn modelId="{161B9AB5-CE6F-400D-A627-50847FB19845}" type="presParOf" srcId="{2AA76F62-5E22-4505-9001-56F11024B918}" destId="{9F535942-FEFE-46A9-879E-727A3821F7AA}" srcOrd="11" destOrd="0" presId="urn:microsoft.com/office/officeart/2008/layout/LinedList"/>
    <dgm:cxn modelId="{8D704A8E-E217-4195-962E-0B3A79ABBAA0}" type="presParOf" srcId="{2AA76F62-5E22-4505-9001-56F11024B918}" destId="{941CD02F-03EE-4291-BE04-61782021B6D1}" srcOrd="12" destOrd="0" presId="urn:microsoft.com/office/officeart/2008/layout/LinedList"/>
    <dgm:cxn modelId="{E33E9865-A98A-41AB-AA8B-5DBE45F20C26}" type="presParOf" srcId="{2AA76F62-5E22-4505-9001-56F11024B918}" destId="{6846FC95-6600-4761-8EB7-176851BC3943}" srcOrd="13" destOrd="0" presId="urn:microsoft.com/office/officeart/2008/layout/LinedList"/>
    <dgm:cxn modelId="{533B5768-B70E-467C-B270-FE7FED802598}" type="presParOf" srcId="{6846FC95-6600-4761-8EB7-176851BC3943}" destId="{26FD5537-86AD-4BE3-BAEA-1DF70D32FE96}" srcOrd="0" destOrd="0" presId="urn:microsoft.com/office/officeart/2008/layout/LinedList"/>
    <dgm:cxn modelId="{AA101A05-D77D-44FE-A063-CB60C966556A}" type="presParOf" srcId="{6846FC95-6600-4761-8EB7-176851BC3943}" destId="{142E63FB-083A-45A0-B806-F1965D7D6B66}" srcOrd="1" destOrd="0" presId="urn:microsoft.com/office/officeart/2008/layout/LinedList"/>
    <dgm:cxn modelId="{FC1727DF-A265-420B-8414-6E3EEBD88AB0}" type="presParOf" srcId="{6846FC95-6600-4761-8EB7-176851BC3943}" destId="{6C1709CA-9F37-4A20-BEC7-A8991A2BA2A8}" srcOrd="2" destOrd="0" presId="urn:microsoft.com/office/officeart/2008/layout/LinedList"/>
    <dgm:cxn modelId="{0F9BA386-B126-4AD3-9CB4-092187D2185F}" type="presParOf" srcId="{2AA76F62-5E22-4505-9001-56F11024B918}" destId="{72812763-6560-4899-8A69-29BCDEA07E98}" srcOrd="14" destOrd="0" presId="urn:microsoft.com/office/officeart/2008/layout/LinedList"/>
    <dgm:cxn modelId="{D1067116-5999-461D-A38D-869105365A62}" type="presParOf" srcId="{2AA76F62-5E22-4505-9001-56F11024B918}" destId="{14263A47-C4B3-4014-A0E0-EBE68622AFCE}" srcOrd="15" destOrd="0" presId="urn:microsoft.com/office/officeart/2008/layout/LinedList"/>
    <dgm:cxn modelId="{A33675BD-998F-46C1-B60F-916C33C1230B}" type="presParOf" srcId="{2AA76F62-5E22-4505-9001-56F11024B918}" destId="{C11574A4-ED61-4035-B93A-AAE1C9C29C15}" srcOrd="16" destOrd="0" presId="urn:microsoft.com/office/officeart/2008/layout/LinedList"/>
    <dgm:cxn modelId="{07B08AF0-5BE6-4C13-90B6-CE96F749FC25}" type="presParOf" srcId="{C11574A4-ED61-4035-B93A-AAE1C9C29C15}" destId="{090EEDB8-ACAE-43D2-808A-99492AC51275}" srcOrd="0" destOrd="0" presId="urn:microsoft.com/office/officeart/2008/layout/LinedList"/>
    <dgm:cxn modelId="{A25D478E-B188-40BF-8C0E-012E72B88BA3}" type="presParOf" srcId="{C11574A4-ED61-4035-B93A-AAE1C9C29C15}" destId="{BE2A3FEC-362A-4B8C-9F02-F5A4B17B81AB}" srcOrd="1" destOrd="0" presId="urn:microsoft.com/office/officeart/2008/layout/LinedList"/>
    <dgm:cxn modelId="{10B1788C-6C64-476C-9A44-A1BF417C7908}" type="presParOf" srcId="{C11574A4-ED61-4035-B93A-AAE1C9C29C15}" destId="{51534329-5C77-4B10-A520-A05B2A9D17AC}" srcOrd="2" destOrd="0" presId="urn:microsoft.com/office/officeart/2008/layout/LinedList"/>
    <dgm:cxn modelId="{1AA2A3A3-0BE0-4F2F-AAA6-7C17B5FF28A4}" type="presParOf" srcId="{2AA76F62-5E22-4505-9001-56F11024B918}" destId="{81FEDAAF-7482-42C1-84C3-D5EAA658B790}" srcOrd="17" destOrd="0" presId="urn:microsoft.com/office/officeart/2008/layout/LinedList"/>
    <dgm:cxn modelId="{BC4F523C-A804-4260-A495-DA6AF7869841}" type="presParOf" srcId="{2AA76F62-5E22-4505-9001-56F11024B918}" destId="{23211C3E-B5C4-4F84-B317-5A39CB5090DF}" srcOrd="18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205B9F7-7409-47C0-B0DE-2D709A878B4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10A6A070-6F93-4C55-87C7-94A420D503C7}">
      <dgm:prSet phldrT="[Text]"/>
      <dgm:spPr>
        <a:solidFill>
          <a:srgbClr val="FA6826"/>
        </a:solidFill>
      </dgm:spPr>
      <dgm:t>
        <a:bodyPr/>
        <a:lstStyle/>
        <a:p>
          <a:r>
            <a:rPr lang="sk-SK" i="0" dirty="0" smtClean="0"/>
            <a:t>Úvodné vyučovanie pre uchádzačov o azyl </a:t>
          </a:r>
          <a:endParaRPr lang="sk-SK" i="0" dirty="0"/>
        </a:p>
      </dgm:t>
    </dgm:pt>
    <dgm:pt modelId="{CB216B6B-D196-4081-ADAC-346E4CC2F4D8}" type="parTrans" cxnId="{BFC58626-4064-43DB-8A66-BAA25F3E9E22}">
      <dgm:prSet/>
      <dgm:spPr/>
      <dgm:t>
        <a:bodyPr/>
        <a:lstStyle/>
        <a:p>
          <a:endParaRPr lang="sk-SK"/>
        </a:p>
      </dgm:t>
    </dgm:pt>
    <dgm:pt modelId="{F42DD3B6-04D8-4771-B6E9-EAEC00DDAC6E}" type="sibTrans" cxnId="{BFC58626-4064-43DB-8A66-BAA25F3E9E22}">
      <dgm:prSet/>
      <dgm:spPr/>
      <dgm:t>
        <a:bodyPr/>
        <a:lstStyle/>
        <a:p>
          <a:endParaRPr lang="sk-SK"/>
        </a:p>
      </dgm:t>
    </dgm:pt>
    <dgm:pt modelId="{8974B13D-AE0E-4EF5-A742-1A5671B692A1}">
      <dgm:prSet phldrT="[Text]"/>
      <dgm:spPr>
        <a:solidFill>
          <a:srgbClr val="FF6600"/>
        </a:solidFill>
      </dgm:spPr>
      <dgm:t>
        <a:bodyPr/>
        <a:lstStyle/>
        <a:p>
          <a:r>
            <a:rPr lang="sk-SK" i="1" dirty="0" err="1" smtClean="0"/>
            <a:t>Eis</a:t>
          </a:r>
          <a:r>
            <a:rPr lang="sk-SK" i="1" dirty="0" smtClean="0"/>
            <a:t> </a:t>
          </a:r>
          <a:r>
            <a:rPr lang="sk-SK" i="1" dirty="0" err="1" smtClean="0"/>
            <a:t>Schoul</a:t>
          </a:r>
          <a:r>
            <a:rPr lang="sk-SK" i="1" dirty="0" smtClean="0"/>
            <a:t>  </a:t>
          </a:r>
          <a:endParaRPr lang="sk-SK" dirty="0"/>
        </a:p>
      </dgm:t>
    </dgm:pt>
    <dgm:pt modelId="{CC77DEB2-1911-480E-9BC1-67193F10CAD5}" type="parTrans" cxnId="{1DCC29FA-78DD-4D33-A28E-9C656C89EA60}">
      <dgm:prSet/>
      <dgm:spPr/>
      <dgm:t>
        <a:bodyPr/>
        <a:lstStyle/>
        <a:p>
          <a:endParaRPr lang="sk-SK"/>
        </a:p>
      </dgm:t>
    </dgm:pt>
    <dgm:pt modelId="{ECF9E67F-BB13-46CB-9E8D-99A2F099E1CE}" type="sibTrans" cxnId="{1DCC29FA-78DD-4D33-A28E-9C656C89EA60}">
      <dgm:prSet/>
      <dgm:spPr/>
      <dgm:t>
        <a:bodyPr/>
        <a:lstStyle/>
        <a:p>
          <a:endParaRPr lang="sk-SK"/>
        </a:p>
      </dgm:t>
    </dgm:pt>
    <dgm:pt modelId="{02846A2E-C361-425D-8AAF-7EF39164954E}">
      <dgm:prSet phldrT="[Text]"/>
      <dgm:spPr>
        <a:solidFill>
          <a:srgbClr val="FF9966"/>
        </a:solidFill>
      </dgm:spPr>
      <dgm:t>
        <a:bodyPr/>
        <a:lstStyle/>
        <a:p>
          <a:r>
            <a:rPr lang="sk-SK" b="0" dirty="0" smtClean="0"/>
            <a:t>Jean-</a:t>
          </a:r>
          <a:r>
            <a:rPr lang="sk-SK" b="0" dirty="0" err="1" smtClean="0"/>
            <a:t>Jaurès</a:t>
          </a:r>
          <a:r>
            <a:rPr lang="sk-SK" b="0" dirty="0" smtClean="0"/>
            <a:t> základná škola</a:t>
          </a:r>
          <a:endParaRPr lang="sk-SK" b="0" dirty="0"/>
        </a:p>
      </dgm:t>
    </dgm:pt>
    <dgm:pt modelId="{B20FA8E1-1C6F-4202-9CE3-53AC8D8419AE}" type="parTrans" cxnId="{C5E72336-0C8E-4924-B78E-ADF1CAF0395D}">
      <dgm:prSet/>
      <dgm:spPr/>
      <dgm:t>
        <a:bodyPr/>
        <a:lstStyle/>
        <a:p>
          <a:endParaRPr lang="sk-SK"/>
        </a:p>
      </dgm:t>
    </dgm:pt>
    <dgm:pt modelId="{AF2D6F6B-E764-43B3-8EC0-9C589EB82E61}" type="sibTrans" cxnId="{C5E72336-0C8E-4924-B78E-ADF1CAF0395D}">
      <dgm:prSet/>
      <dgm:spPr/>
      <dgm:t>
        <a:bodyPr/>
        <a:lstStyle/>
        <a:p>
          <a:endParaRPr lang="sk-SK"/>
        </a:p>
      </dgm:t>
    </dgm:pt>
    <dgm:pt modelId="{FCF025A4-D0C0-49B4-96F3-15B0244EA601}">
      <dgm:prSet phldrT="[Text]"/>
      <dgm:spPr>
        <a:solidFill>
          <a:srgbClr val="FA621E"/>
        </a:solidFill>
      </dgm:spPr>
      <dgm:t>
        <a:bodyPr/>
        <a:lstStyle/>
        <a:p>
          <a:r>
            <a:rPr lang="sk-SK" b="0" dirty="0" smtClean="0"/>
            <a:t>Francúzska škola Luxemburská </a:t>
          </a:r>
          <a:endParaRPr lang="sk-SK" b="0" dirty="0"/>
        </a:p>
      </dgm:t>
    </dgm:pt>
    <dgm:pt modelId="{CA5B9199-C602-4113-812C-844ED89FEE61}" type="parTrans" cxnId="{EACC65AD-98DB-4764-8B45-D44C40DC3252}">
      <dgm:prSet/>
      <dgm:spPr/>
      <dgm:t>
        <a:bodyPr/>
        <a:lstStyle/>
        <a:p>
          <a:endParaRPr lang="sk-SK"/>
        </a:p>
      </dgm:t>
    </dgm:pt>
    <dgm:pt modelId="{AEA7776A-F690-4AB7-AEB4-428BFFDD64AC}" type="sibTrans" cxnId="{EACC65AD-98DB-4764-8B45-D44C40DC3252}">
      <dgm:prSet/>
      <dgm:spPr/>
      <dgm:t>
        <a:bodyPr/>
        <a:lstStyle/>
        <a:p>
          <a:endParaRPr lang="sk-SK"/>
        </a:p>
      </dgm:t>
    </dgm:pt>
    <dgm:pt modelId="{4AA46E08-1F98-4E88-8394-3EF57641BF5D}">
      <dgm:prSet/>
      <dgm:spPr>
        <a:solidFill>
          <a:srgbClr val="FDA403"/>
        </a:solidFill>
      </dgm:spPr>
      <dgm:t>
        <a:bodyPr/>
        <a:lstStyle/>
        <a:p>
          <a:r>
            <a:rPr lang="sk-SK" b="0" dirty="0" smtClean="0"/>
            <a:t>Medzinárodná škola ST. George´s v Luxembursku </a:t>
          </a:r>
          <a:endParaRPr lang="sk-SK" b="0" dirty="0"/>
        </a:p>
      </dgm:t>
    </dgm:pt>
    <dgm:pt modelId="{4694A935-4501-4B3A-BAE9-CEF9CDFE7F77}" type="parTrans" cxnId="{1F4DC2D7-79B3-4880-BAB8-603BADE8AF39}">
      <dgm:prSet/>
      <dgm:spPr/>
      <dgm:t>
        <a:bodyPr/>
        <a:lstStyle/>
        <a:p>
          <a:endParaRPr lang="sk-SK"/>
        </a:p>
      </dgm:t>
    </dgm:pt>
    <dgm:pt modelId="{057125F9-74AA-495C-8CBE-4383FF104F40}" type="sibTrans" cxnId="{1F4DC2D7-79B3-4880-BAB8-603BADE8AF39}">
      <dgm:prSet/>
      <dgm:spPr/>
      <dgm:t>
        <a:bodyPr/>
        <a:lstStyle/>
        <a:p>
          <a:endParaRPr lang="sk-SK"/>
        </a:p>
      </dgm:t>
    </dgm:pt>
    <dgm:pt modelId="{BE854842-E057-4A6E-A7A0-4580097775F8}">
      <dgm:prSet/>
      <dgm:spPr>
        <a:solidFill>
          <a:srgbClr val="FF7111"/>
        </a:solidFill>
      </dgm:spPr>
      <dgm:t>
        <a:bodyPr/>
        <a:lstStyle/>
        <a:p>
          <a:r>
            <a:rPr lang="sk-SK" b="0" dirty="0" smtClean="0"/>
            <a:t>Medzinárodná škola v Luxembursku </a:t>
          </a:r>
          <a:endParaRPr lang="sk-SK" b="0" dirty="0"/>
        </a:p>
      </dgm:t>
    </dgm:pt>
    <dgm:pt modelId="{ABA7BF41-F98B-4E48-BD03-C6F982BFAB2F}" type="parTrans" cxnId="{F23169BE-C8F6-482F-B9A2-DD7301CF8854}">
      <dgm:prSet/>
      <dgm:spPr/>
      <dgm:t>
        <a:bodyPr/>
        <a:lstStyle/>
        <a:p>
          <a:endParaRPr lang="sk-SK"/>
        </a:p>
      </dgm:t>
    </dgm:pt>
    <dgm:pt modelId="{EE01A64E-851A-4B5D-B573-A960EF1D604F}" type="sibTrans" cxnId="{F23169BE-C8F6-482F-B9A2-DD7301CF8854}">
      <dgm:prSet/>
      <dgm:spPr/>
      <dgm:t>
        <a:bodyPr/>
        <a:lstStyle/>
        <a:p>
          <a:endParaRPr lang="sk-SK"/>
        </a:p>
      </dgm:t>
    </dgm:pt>
    <dgm:pt modelId="{3EE3E3CF-22D1-47EE-87DE-F53A04744BBE}">
      <dgm:prSet/>
      <dgm:spPr>
        <a:solidFill>
          <a:srgbClr val="F95207"/>
        </a:solidFill>
      </dgm:spPr>
      <dgm:t>
        <a:bodyPr/>
        <a:lstStyle/>
        <a:p>
          <a:r>
            <a:rPr lang="sk-SK" b="0" dirty="0" smtClean="0"/>
            <a:t>Európska škola </a:t>
          </a:r>
          <a:r>
            <a:rPr lang="sk-SK" b="0" dirty="0" err="1" smtClean="0"/>
            <a:t>Luxembruska</a:t>
          </a:r>
          <a:r>
            <a:rPr lang="sk-SK" b="0" dirty="0" smtClean="0"/>
            <a:t> </a:t>
          </a:r>
          <a:endParaRPr lang="sk-SK" b="0" dirty="0"/>
        </a:p>
      </dgm:t>
    </dgm:pt>
    <dgm:pt modelId="{B6CAD468-3251-45C5-BBB6-8F09E550ED2A}" type="parTrans" cxnId="{F5C6CC66-F371-4972-BF6B-39766AC4F478}">
      <dgm:prSet/>
      <dgm:spPr/>
      <dgm:t>
        <a:bodyPr/>
        <a:lstStyle/>
        <a:p>
          <a:endParaRPr lang="sk-SK"/>
        </a:p>
      </dgm:t>
    </dgm:pt>
    <dgm:pt modelId="{005B6E5C-EFFA-4B59-BD2A-B3D7578091AB}" type="sibTrans" cxnId="{F5C6CC66-F371-4972-BF6B-39766AC4F478}">
      <dgm:prSet/>
      <dgm:spPr/>
      <dgm:t>
        <a:bodyPr/>
        <a:lstStyle/>
        <a:p>
          <a:endParaRPr lang="sk-SK"/>
        </a:p>
      </dgm:t>
    </dgm:pt>
    <dgm:pt modelId="{2B02E6C3-BE04-4F31-95B7-C0BE628E730C}" type="pres">
      <dgm:prSet presAssocID="{9205B9F7-7409-47C0-B0DE-2D709A878B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D3AB318B-D45F-48DD-B101-D11DBC6FD6A1}" type="pres">
      <dgm:prSet presAssocID="{10A6A070-6F93-4C55-87C7-94A420D503C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4EA28F1-1656-4E8D-8B4F-C030A1154CF6}" type="pres">
      <dgm:prSet presAssocID="{F42DD3B6-04D8-4771-B6E9-EAEC00DDAC6E}" presName="sibTrans" presStyleCnt="0"/>
      <dgm:spPr/>
    </dgm:pt>
    <dgm:pt modelId="{E9FB117B-B454-4EB9-8772-0A45D3101D21}" type="pres">
      <dgm:prSet presAssocID="{8974B13D-AE0E-4EF5-A742-1A5671B692A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C4C13D3-1BD9-4211-B270-5F9AD34081B5}" type="pres">
      <dgm:prSet presAssocID="{ECF9E67F-BB13-46CB-9E8D-99A2F099E1CE}" presName="sibTrans" presStyleCnt="0"/>
      <dgm:spPr/>
    </dgm:pt>
    <dgm:pt modelId="{8C6658F4-08F5-45D9-B7E2-0CEAA22000FF}" type="pres">
      <dgm:prSet presAssocID="{02846A2E-C361-425D-8AAF-7EF39164954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DD3BABA-63FA-4425-94D0-44EED7276898}" type="pres">
      <dgm:prSet presAssocID="{AF2D6F6B-E764-43B3-8EC0-9C589EB82E61}" presName="sibTrans" presStyleCnt="0"/>
      <dgm:spPr/>
    </dgm:pt>
    <dgm:pt modelId="{A891F035-DC85-4718-9DEC-6CDE0064BBF9}" type="pres">
      <dgm:prSet presAssocID="{FCF025A4-D0C0-49B4-96F3-15B0244EA60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FCC7240-7D8E-48E5-9835-EB52BA6984FD}" type="pres">
      <dgm:prSet presAssocID="{AEA7776A-F690-4AB7-AEB4-428BFFDD64AC}" presName="sibTrans" presStyleCnt="0"/>
      <dgm:spPr/>
    </dgm:pt>
    <dgm:pt modelId="{4EF127B0-C6D3-44A3-8494-6B0D88DD45BC}" type="pres">
      <dgm:prSet presAssocID="{4AA46E08-1F98-4E88-8394-3EF57641BF5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E68C64C-0436-43E7-A797-2C9C654DCE50}" type="pres">
      <dgm:prSet presAssocID="{057125F9-74AA-495C-8CBE-4383FF104F40}" presName="sibTrans" presStyleCnt="0"/>
      <dgm:spPr/>
    </dgm:pt>
    <dgm:pt modelId="{F3737D54-09BF-480F-8AD4-9DD7A1C27253}" type="pres">
      <dgm:prSet presAssocID="{3EE3E3CF-22D1-47EE-87DE-F53A04744BB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BDA023A-07BA-46E3-A057-7D032794D53E}" type="pres">
      <dgm:prSet presAssocID="{005B6E5C-EFFA-4B59-BD2A-B3D7578091AB}" presName="sibTrans" presStyleCnt="0"/>
      <dgm:spPr/>
    </dgm:pt>
    <dgm:pt modelId="{1E87CA0E-D4CF-4190-9DDB-712CF8FA623D}" type="pres">
      <dgm:prSet presAssocID="{BE854842-E057-4A6E-A7A0-4580097775F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D1BCAD14-BDE9-4DB7-A05B-65B2F13664DB}" type="presOf" srcId="{10A6A070-6F93-4C55-87C7-94A420D503C7}" destId="{D3AB318B-D45F-48DD-B101-D11DBC6FD6A1}" srcOrd="0" destOrd="0" presId="urn:microsoft.com/office/officeart/2005/8/layout/default"/>
    <dgm:cxn modelId="{F23169BE-C8F6-482F-B9A2-DD7301CF8854}" srcId="{9205B9F7-7409-47C0-B0DE-2D709A878B48}" destId="{BE854842-E057-4A6E-A7A0-4580097775F8}" srcOrd="6" destOrd="0" parTransId="{ABA7BF41-F98B-4E48-BD03-C6F982BFAB2F}" sibTransId="{EE01A64E-851A-4B5D-B573-A960EF1D604F}"/>
    <dgm:cxn modelId="{D6AD5826-B35A-4B40-BF21-6571557A9DA7}" type="presOf" srcId="{8974B13D-AE0E-4EF5-A742-1A5671B692A1}" destId="{E9FB117B-B454-4EB9-8772-0A45D3101D21}" srcOrd="0" destOrd="0" presId="urn:microsoft.com/office/officeart/2005/8/layout/default"/>
    <dgm:cxn modelId="{79EFDD1D-4FAD-477A-8E64-7BBD20879D16}" type="presOf" srcId="{BE854842-E057-4A6E-A7A0-4580097775F8}" destId="{1E87CA0E-D4CF-4190-9DDB-712CF8FA623D}" srcOrd="0" destOrd="0" presId="urn:microsoft.com/office/officeart/2005/8/layout/default"/>
    <dgm:cxn modelId="{5CF34223-0C80-4156-AD9F-C1F389F2866F}" type="presOf" srcId="{9205B9F7-7409-47C0-B0DE-2D709A878B48}" destId="{2B02E6C3-BE04-4F31-95B7-C0BE628E730C}" srcOrd="0" destOrd="0" presId="urn:microsoft.com/office/officeart/2005/8/layout/default"/>
    <dgm:cxn modelId="{446BEAD5-F6F4-4D1B-B27B-08836038AFA6}" type="presOf" srcId="{FCF025A4-D0C0-49B4-96F3-15B0244EA601}" destId="{A891F035-DC85-4718-9DEC-6CDE0064BBF9}" srcOrd="0" destOrd="0" presId="urn:microsoft.com/office/officeart/2005/8/layout/default"/>
    <dgm:cxn modelId="{1F4DC2D7-79B3-4880-BAB8-603BADE8AF39}" srcId="{9205B9F7-7409-47C0-B0DE-2D709A878B48}" destId="{4AA46E08-1F98-4E88-8394-3EF57641BF5D}" srcOrd="4" destOrd="0" parTransId="{4694A935-4501-4B3A-BAE9-CEF9CDFE7F77}" sibTransId="{057125F9-74AA-495C-8CBE-4383FF104F40}"/>
    <dgm:cxn modelId="{BFC58626-4064-43DB-8A66-BAA25F3E9E22}" srcId="{9205B9F7-7409-47C0-B0DE-2D709A878B48}" destId="{10A6A070-6F93-4C55-87C7-94A420D503C7}" srcOrd="0" destOrd="0" parTransId="{CB216B6B-D196-4081-ADAC-346E4CC2F4D8}" sibTransId="{F42DD3B6-04D8-4771-B6E9-EAEC00DDAC6E}"/>
    <dgm:cxn modelId="{C5E72336-0C8E-4924-B78E-ADF1CAF0395D}" srcId="{9205B9F7-7409-47C0-B0DE-2D709A878B48}" destId="{02846A2E-C361-425D-8AAF-7EF39164954E}" srcOrd="2" destOrd="0" parTransId="{B20FA8E1-1C6F-4202-9CE3-53AC8D8419AE}" sibTransId="{AF2D6F6B-E764-43B3-8EC0-9C589EB82E61}"/>
    <dgm:cxn modelId="{1DCC29FA-78DD-4D33-A28E-9C656C89EA60}" srcId="{9205B9F7-7409-47C0-B0DE-2D709A878B48}" destId="{8974B13D-AE0E-4EF5-A742-1A5671B692A1}" srcOrd="1" destOrd="0" parTransId="{CC77DEB2-1911-480E-9BC1-67193F10CAD5}" sibTransId="{ECF9E67F-BB13-46CB-9E8D-99A2F099E1CE}"/>
    <dgm:cxn modelId="{8E7C1944-6704-4CEA-B066-3F3E52EC1F40}" type="presOf" srcId="{02846A2E-C361-425D-8AAF-7EF39164954E}" destId="{8C6658F4-08F5-45D9-B7E2-0CEAA22000FF}" srcOrd="0" destOrd="0" presId="urn:microsoft.com/office/officeart/2005/8/layout/default"/>
    <dgm:cxn modelId="{73D4E985-48F1-4349-B0D4-1FAFFE38EE8C}" type="presOf" srcId="{3EE3E3CF-22D1-47EE-87DE-F53A04744BBE}" destId="{F3737D54-09BF-480F-8AD4-9DD7A1C27253}" srcOrd="0" destOrd="0" presId="urn:microsoft.com/office/officeart/2005/8/layout/default"/>
    <dgm:cxn modelId="{F1CBC5CC-2601-4C86-96E3-3BEC0A3EBDD1}" type="presOf" srcId="{4AA46E08-1F98-4E88-8394-3EF57641BF5D}" destId="{4EF127B0-C6D3-44A3-8494-6B0D88DD45BC}" srcOrd="0" destOrd="0" presId="urn:microsoft.com/office/officeart/2005/8/layout/default"/>
    <dgm:cxn modelId="{F5C6CC66-F371-4972-BF6B-39766AC4F478}" srcId="{9205B9F7-7409-47C0-B0DE-2D709A878B48}" destId="{3EE3E3CF-22D1-47EE-87DE-F53A04744BBE}" srcOrd="5" destOrd="0" parTransId="{B6CAD468-3251-45C5-BBB6-8F09E550ED2A}" sibTransId="{005B6E5C-EFFA-4B59-BD2A-B3D7578091AB}"/>
    <dgm:cxn modelId="{EACC65AD-98DB-4764-8B45-D44C40DC3252}" srcId="{9205B9F7-7409-47C0-B0DE-2D709A878B48}" destId="{FCF025A4-D0C0-49B4-96F3-15B0244EA601}" srcOrd="3" destOrd="0" parTransId="{CA5B9199-C602-4113-812C-844ED89FEE61}" sibTransId="{AEA7776A-F690-4AB7-AEB4-428BFFDD64AC}"/>
    <dgm:cxn modelId="{40067864-C651-4A4C-A678-DD673FE69875}" type="presParOf" srcId="{2B02E6C3-BE04-4F31-95B7-C0BE628E730C}" destId="{D3AB318B-D45F-48DD-B101-D11DBC6FD6A1}" srcOrd="0" destOrd="0" presId="urn:microsoft.com/office/officeart/2005/8/layout/default"/>
    <dgm:cxn modelId="{493BE4D2-DDBD-4415-8BAC-6D7DA81E14C2}" type="presParOf" srcId="{2B02E6C3-BE04-4F31-95B7-C0BE628E730C}" destId="{C4EA28F1-1656-4E8D-8B4F-C030A1154CF6}" srcOrd="1" destOrd="0" presId="urn:microsoft.com/office/officeart/2005/8/layout/default"/>
    <dgm:cxn modelId="{67F7C018-9E4B-4E07-BCAC-A52EFB91B7A9}" type="presParOf" srcId="{2B02E6C3-BE04-4F31-95B7-C0BE628E730C}" destId="{E9FB117B-B454-4EB9-8772-0A45D3101D21}" srcOrd="2" destOrd="0" presId="urn:microsoft.com/office/officeart/2005/8/layout/default"/>
    <dgm:cxn modelId="{D787BFC8-B1CF-46FD-8487-BF9F890147C2}" type="presParOf" srcId="{2B02E6C3-BE04-4F31-95B7-C0BE628E730C}" destId="{DC4C13D3-1BD9-4211-B270-5F9AD34081B5}" srcOrd="3" destOrd="0" presId="urn:microsoft.com/office/officeart/2005/8/layout/default"/>
    <dgm:cxn modelId="{89E6A584-0828-4545-AFDC-C4632EC5D662}" type="presParOf" srcId="{2B02E6C3-BE04-4F31-95B7-C0BE628E730C}" destId="{8C6658F4-08F5-45D9-B7E2-0CEAA22000FF}" srcOrd="4" destOrd="0" presId="urn:microsoft.com/office/officeart/2005/8/layout/default"/>
    <dgm:cxn modelId="{BEE96617-6A77-4545-9217-5FD3A8364993}" type="presParOf" srcId="{2B02E6C3-BE04-4F31-95B7-C0BE628E730C}" destId="{EDD3BABA-63FA-4425-94D0-44EED7276898}" srcOrd="5" destOrd="0" presId="urn:microsoft.com/office/officeart/2005/8/layout/default"/>
    <dgm:cxn modelId="{81627495-48C6-4AB2-99C9-E2A1AA4507EE}" type="presParOf" srcId="{2B02E6C3-BE04-4F31-95B7-C0BE628E730C}" destId="{A891F035-DC85-4718-9DEC-6CDE0064BBF9}" srcOrd="6" destOrd="0" presId="urn:microsoft.com/office/officeart/2005/8/layout/default"/>
    <dgm:cxn modelId="{F7C2F985-EF8B-4B8A-B7A8-7C000A69E3EC}" type="presParOf" srcId="{2B02E6C3-BE04-4F31-95B7-C0BE628E730C}" destId="{CFCC7240-7D8E-48E5-9835-EB52BA6984FD}" srcOrd="7" destOrd="0" presId="urn:microsoft.com/office/officeart/2005/8/layout/default"/>
    <dgm:cxn modelId="{A13407FE-8764-40B1-8BAF-CE6DBE5B136A}" type="presParOf" srcId="{2B02E6C3-BE04-4F31-95B7-C0BE628E730C}" destId="{4EF127B0-C6D3-44A3-8494-6B0D88DD45BC}" srcOrd="8" destOrd="0" presId="urn:microsoft.com/office/officeart/2005/8/layout/default"/>
    <dgm:cxn modelId="{CCE4E13B-F745-434C-884D-6630C601F099}" type="presParOf" srcId="{2B02E6C3-BE04-4F31-95B7-C0BE628E730C}" destId="{1E68C64C-0436-43E7-A797-2C9C654DCE50}" srcOrd="9" destOrd="0" presId="urn:microsoft.com/office/officeart/2005/8/layout/default"/>
    <dgm:cxn modelId="{14D0836B-9E93-44CF-B7E7-9B434F7B7C8F}" type="presParOf" srcId="{2B02E6C3-BE04-4F31-95B7-C0BE628E730C}" destId="{F3737D54-09BF-480F-8AD4-9DD7A1C27253}" srcOrd="10" destOrd="0" presId="urn:microsoft.com/office/officeart/2005/8/layout/default"/>
    <dgm:cxn modelId="{400A6155-A584-4553-9984-AEED08D359D6}" type="presParOf" srcId="{2B02E6C3-BE04-4F31-95B7-C0BE628E730C}" destId="{1BDA023A-07BA-46E3-A057-7D032794D53E}" srcOrd="11" destOrd="0" presId="urn:microsoft.com/office/officeart/2005/8/layout/default"/>
    <dgm:cxn modelId="{DE3EE138-4D49-4B94-A56E-4DD7E756318C}" type="presParOf" srcId="{2B02E6C3-BE04-4F31-95B7-C0BE628E730C}" destId="{1E87CA0E-D4CF-4190-9DDB-712CF8FA623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54AA7E0-561C-4CE1-8E0B-A246E4EE8FD4}" type="doc">
      <dgm:prSet loTypeId="urn:microsoft.com/office/officeart/2009/3/layout/CircleRelationship" loCatId="relationship" qsTypeId="urn:microsoft.com/office/officeart/2005/8/quickstyle/simple5" qsCatId="simple" csTypeId="urn:microsoft.com/office/officeart/2005/8/colors/accent2_4" csCatId="accent2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385B33A1-4598-4A3D-A765-6446EA66B17C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sk-SK" sz="2000" dirty="0" smtClean="0"/>
            <a:t>Regisrovaní opatrovatelia</a:t>
          </a:r>
          <a:endParaRPr lang="en-US" sz="2000" dirty="0"/>
        </a:p>
      </dgm:t>
    </dgm:pt>
    <dgm:pt modelId="{AECBF3A1-5C71-4D1E-91B4-A239C0FE033D}" type="parTrans" cxnId="{FF0749C5-673F-4BD1-8D84-D54D744E732D}">
      <dgm:prSet/>
      <dgm:spPr/>
      <dgm:t>
        <a:bodyPr/>
        <a:lstStyle/>
        <a:p>
          <a:endParaRPr lang="en-US"/>
        </a:p>
      </dgm:t>
    </dgm:pt>
    <dgm:pt modelId="{5C09D68F-A8BD-4BE4-842A-A18575932C9F}" type="sibTrans" cxnId="{FF0749C5-673F-4BD1-8D84-D54D744E732D}">
      <dgm:prSet/>
      <dgm:spPr/>
      <dgm:t>
        <a:bodyPr/>
        <a:lstStyle/>
        <a:p>
          <a:endParaRPr lang="en-US"/>
        </a:p>
      </dgm:t>
    </dgm:pt>
    <dgm:pt modelId="{1383080C-3922-4901-A6FB-7F6C93EC7F46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sk-SK" sz="2000" dirty="0" smtClean="0"/>
            <a:t>Montessori</a:t>
          </a:r>
          <a:endParaRPr lang="en-US" sz="1400" dirty="0"/>
        </a:p>
      </dgm:t>
    </dgm:pt>
    <dgm:pt modelId="{3C617EFF-44EB-469D-A612-52883B27F40F}" type="parTrans" cxnId="{6E1AFBB9-23EE-4C2F-A92A-D938B1980C7F}">
      <dgm:prSet/>
      <dgm:spPr/>
      <dgm:t>
        <a:bodyPr/>
        <a:lstStyle/>
        <a:p>
          <a:endParaRPr lang="en-US"/>
        </a:p>
      </dgm:t>
    </dgm:pt>
    <dgm:pt modelId="{C4AA217D-432B-4320-894C-C95E1EE2A16A}" type="sibTrans" cxnId="{6E1AFBB9-23EE-4C2F-A92A-D938B1980C7F}">
      <dgm:prSet/>
      <dgm:spPr/>
      <dgm:t>
        <a:bodyPr/>
        <a:lstStyle/>
        <a:p>
          <a:endParaRPr lang="en-US"/>
        </a:p>
      </dgm:t>
    </dgm:pt>
    <dgm:pt modelId="{7A9918F4-E1B3-4824-A633-7F5ACE48078B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sk-SK" sz="2000" dirty="0" smtClean="0"/>
            <a:t>Daltonská škola</a:t>
          </a:r>
          <a:endParaRPr lang="en-US" sz="2000" dirty="0"/>
        </a:p>
      </dgm:t>
    </dgm:pt>
    <dgm:pt modelId="{62CE9D4F-8307-4C04-AC1C-43F2D213F291}" type="parTrans" cxnId="{1F3AB9F6-4D9F-4D42-B379-4BFA2EBEA4A9}">
      <dgm:prSet/>
      <dgm:spPr/>
      <dgm:t>
        <a:bodyPr/>
        <a:lstStyle/>
        <a:p>
          <a:endParaRPr lang="en-US"/>
        </a:p>
      </dgm:t>
    </dgm:pt>
    <dgm:pt modelId="{9A3E1ACE-FD6E-43F5-8F9A-C17651EDFA26}" type="sibTrans" cxnId="{1F3AB9F6-4D9F-4D42-B379-4BFA2EBEA4A9}">
      <dgm:prSet/>
      <dgm:spPr/>
      <dgm:t>
        <a:bodyPr/>
        <a:lstStyle/>
        <a:p>
          <a:endParaRPr lang="en-US"/>
        </a:p>
      </dgm:t>
    </dgm:pt>
    <dgm:pt modelId="{091FF3C7-5923-46CF-8F02-351E8C8BB5C9}">
      <dgm:prSet phldrT="[Text]"/>
      <dgm:spPr/>
      <dgm:t>
        <a:bodyPr/>
        <a:lstStyle/>
        <a:p>
          <a:endParaRPr lang="en-US"/>
        </a:p>
      </dgm:t>
    </dgm:pt>
    <dgm:pt modelId="{54ABE849-2A86-42E2-9EC5-2438FCDCCB71}" type="parTrans" cxnId="{C5D27213-DDE8-4436-9C0C-AB81C68592A6}">
      <dgm:prSet/>
      <dgm:spPr/>
      <dgm:t>
        <a:bodyPr/>
        <a:lstStyle/>
        <a:p>
          <a:endParaRPr lang="en-US"/>
        </a:p>
      </dgm:t>
    </dgm:pt>
    <dgm:pt modelId="{6EE2A65E-E891-4357-8A89-D23EB338D136}" type="sibTrans" cxnId="{C5D27213-DDE8-4436-9C0C-AB81C68592A6}">
      <dgm:prSet/>
      <dgm:spPr/>
      <dgm:t>
        <a:bodyPr/>
        <a:lstStyle/>
        <a:p>
          <a:endParaRPr lang="en-US"/>
        </a:p>
      </dgm:t>
    </dgm:pt>
    <dgm:pt modelId="{AD8EFDAD-028E-4FBA-B00C-1F3154074177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sk-SK" sz="2000" dirty="0" smtClean="0"/>
            <a:t>Freinetovská škola</a:t>
          </a:r>
          <a:endParaRPr lang="en-US" sz="2000" dirty="0"/>
        </a:p>
      </dgm:t>
    </dgm:pt>
    <dgm:pt modelId="{108EB06A-82F0-460A-AE86-220FCA56D451}" type="parTrans" cxnId="{CFB0A0C9-8E91-4F0E-B03F-6C8FB576D540}">
      <dgm:prSet/>
      <dgm:spPr/>
      <dgm:t>
        <a:bodyPr/>
        <a:lstStyle/>
        <a:p>
          <a:endParaRPr lang="en-US"/>
        </a:p>
      </dgm:t>
    </dgm:pt>
    <dgm:pt modelId="{B944055B-2C9D-45D0-93B4-8944C7D68F39}" type="sibTrans" cxnId="{CFB0A0C9-8E91-4F0E-B03F-6C8FB576D540}">
      <dgm:prSet/>
      <dgm:spPr/>
      <dgm:t>
        <a:bodyPr/>
        <a:lstStyle/>
        <a:p>
          <a:endParaRPr lang="en-US"/>
        </a:p>
      </dgm:t>
    </dgm:pt>
    <dgm:pt modelId="{40519E2A-14BE-4E75-8C46-A4029B318F6C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sk-SK" sz="2000" dirty="0" smtClean="0"/>
            <a:t>Jenský plán</a:t>
          </a:r>
          <a:endParaRPr lang="en-US" sz="2000" dirty="0"/>
        </a:p>
      </dgm:t>
    </dgm:pt>
    <dgm:pt modelId="{E3DF9818-777C-49AE-913F-52B0257C791E}" type="parTrans" cxnId="{17E54994-7D3C-4278-B3BF-A859C2B19F6D}">
      <dgm:prSet/>
      <dgm:spPr/>
      <dgm:t>
        <a:bodyPr/>
        <a:lstStyle/>
        <a:p>
          <a:endParaRPr lang="en-US"/>
        </a:p>
      </dgm:t>
    </dgm:pt>
    <dgm:pt modelId="{16B81838-E1A5-456E-AE71-C16E3D92886F}" type="sibTrans" cxnId="{17E54994-7D3C-4278-B3BF-A859C2B19F6D}">
      <dgm:prSet/>
      <dgm:spPr/>
      <dgm:t>
        <a:bodyPr/>
        <a:lstStyle/>
        <a:p>
          <a:endParaRPr lang="en-US"/>
        </a:p>
      </dgm:t>
    </dgm:pt>
    <dgm:pt modelId="{CA98C765-91CA-4869-A68F-EA351AC4B74D}">
      <dgm:prSet/>
      <dgm:spPr/>
      <dgm:t>
        <a:bodyPr/>
        <a:lstStyle/>
        <a:p>
          <a:endParaRPr lang="en-US"/>
        </a:p>
      </dgm:t>
    </dgm:pt>
    <dgm:pt modelId="{A8270F2C-A4C4-4B11-92F7-E787515CE773}" type="parTrans" cxnId="{2FE8B549-A635-4E0B-9BAB-F5A1B4893C21}">
      <dgm:prSet/>
      <dgm:spPr/>
      <dgm:t>
        <a:bodyPr/>
        <a:lstStyle/>
        <a:p>
          <a:endParaRPr lang="en-US"/>
        </a:p>
      </dgm:t>
    </dgm:pt>
    <dgm:pt modelId="{D9D2E3F8-9396-416D-B741-E188E32B9CE3}" type="sibTrans" cxnId="{2FE8B549-A635-4E0B-9BAB-F5A1B4893C21}">
      <dgm:prSet/>
      <dgm:spPr/>
      <dgm:t>
        <a:bodyPr/>
        <a:lstStyle/>
        <a:p>
          <a:endParaRPr lang="en-US"/>
        </a:p>
      </dgm:t>
    </dgm:pt>
    <dgm:pt modelId="{19FEE183-1800-4AD7-93E8-8626E4BF58A1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sk-SK" sz="2000" dirty="0" smtClean="0"/>
            <a:t>Domáce vyučovanie</a:t>
          </a:r>
          <a:endParaRPr lang="en-US" sz="2000" dirty="0"/>
        </a:p>
      </dgm:t>
    </dgm:pt>
    <dgm:pt modelId="{9A7693A0-B66E-4925-AC72-63E879C74A81}" type="parTrans" cxnId="{FB908AD5-E3C6-4CE3-A378-7B887AFEF31E}">
      <dgm:prSet/>
      <dgm:spPr/>
      <dgm:t>
        <a:bodyPr/>
        <a:lstStyle/>
        <a:p>
          <a:endParaRPr lang="en-US"/>
        </a:p>
      </dgm:t>
    </dgm:pt>
    <dgm:pt modelId="{35DD1B79-9081-4133-ABAC-9C3E46C54A0A}" type="sibTrans" cxnId="{FB908AD5-E3C6-4CE3-A378-7B887AFEF31E}">
      <dgm:prSet/>
      <dgm:spPr/>
      <dgm:t>
        <a:bodyPr/>
        <a:lstStyle/>
        <a:p>
          <a:endParaRPr lang="en-US"/>
        </a:p>
      </dgm:t>
    </dgm:pt>
    <dgm:pt modelId="{A2B51F5E-52ED-47FC-8555-E8F8CFD6F0FE}" type="pres">
      <dgm:prSet presAssocID="{754AA7E0-561C-4CE1-8E0B-A246E4EE8FD4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68D6ED4-2063-43D4-B10F-E718D1C71566}" type="pres">
      <dgm:prSet presAssocID="{385B33A1-4598-4A3D-A765-6446EA66B17C}" presName="Parent" presStyleLbl="node0" presStyleIdx="0" presStyleCnt="1" custScaleX="78104" custScaleY="70788" custLinFactNeighborX="53212" custLinFactNeighborY="-5049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74436ED7-2BEF-4C23-BD6F-B2833D7E5C8C}" type="pres">
      <dgm:prSet presAssocID="{385B33A1-4598-4A3D-A765-6446EA66B17C}" presName="Accent2" presStyleLbl="node1" presStyleIdx="0" presStyleCnt="19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FD58CFF4-9ECE-4B0D-9C52-F7D0785C3833}" type="pres">
      <dgm:prSet presAssocID="{385B33A1-4598-4A3D-A765-6446EA66B17C}" presName="Accent3" presStyleLbl="node1" presStyleIdx="1" presStyleCnt="19" custLinFactX="100000" custLinFactY="-179807" custLinFactNeighborX="156344" custLinFactNeighborY="-20000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6660BE2B-2B4D-4C01-9425-5C7AFE56C765}" type="pres">
      <dgm:prSet presAssocID="{385B33A1-4598-4A3D-A765-6446EA66B17C}" presName="Accent4" presStyleLbl="node1" presStyleIdx="2" presStyleCnt="19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ACFAB8D3-68C9-4330-BDE8-EA45E0B79AFE}" type="pres">
      <dgm:prSet presAssocID="{385B33A1-4598-4A3D-A765-6446EA66B17C}" presName="Accent5" presStyleLbl="node1" presStyleIdx="3" presStyleCnt="19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5B21DB52-E755-4BED-B2E0-C5652AA38C50}" type="pres">
      <dgm:prSet presAssocID="{385B33A1-4598-4A3D-A765-6446EA66B17C}" presName="Accent6" presStyleLbl="node1" presStyleIdx="4" presStyleCnt="19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47974260-CA39-421D-AD87-0C805B41C48F}" type="pres">
      <dgm:prSet presAssocID="{1383080C-3922-4901-A6FB-7F6C93EC7F46}" presName="Child1" presStyleLbl="node1" presStyleIdx="5" presStyleCnt="19" custScaleX="151578" custScaleY="135119" custLinFactNeighborX="91321" custLinFactNeighborY="3567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3A21550-399D-474A-9FE1-283B05F8E5BA}" type="pres">
      <dgm:prSet presAssocID="{1383080C-3922-4901-A6FB-7F6C93EC7F46}" presName="Accent7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76BC3D7F-BEB4-468A-8A9F-41A8C929BA64}" type="pres">
      <dgm:prSet presAssocID="{1383080C-3922-4901-A6FB-7F6C93EC7F46}" presName="AccentHold1" presStyleLbl="node1" presStyleIdx="6" presStyleCnt="19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90D26C9D-4A11-468C-9D50-4F13C3F6C055}" type="pres">
      <dgm:prSet presAssocID="{1383080C-3922-4901-A6FB-7F6C93EC7F46}" presName="Accent8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15F9605C-9575-41E5-8FA7-0AF51D878EC8}" type="pres">
      <dgm:prSet presAssocID="{1383080C-3922-4901-A6FB-7F6C93EC7F46}" presName="AccentHold2" presStyleLbl="node1" presStyleIdx="7" presStyleCnt="19" custLinFactX="200000" custLinFactNeighborX="290232" custLinFactNeighborY="47867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A56A7AF5-3DB6-4564-ACD5-F56D56BA4159}" type="pres">
      <dgm:prSet presAssocID="{AD8EFDAD-028E-4FBA-B00C-1F3154074177}" presName="Child2" presStyleLbl="node1" presStyleIdx="8" presStyleCnt="19" custScaleX="173676" custScaleY="161532" custLinFactX="55584" custLinFactNeighborX="100000" custLinFactNeighborY="-3932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66EEEBA-A44E-46C9-9161-2ABC7BA169F4}" type="pres">
      <dgm:prSet presAssocID="{AD8EFDAD-028E-4FBA-B00C-1F3154074177}" presName="Accent9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98A88397-4EA9-4C84-9828-76337B64C3D3}" type="pres">
      <dgm:prSet presAssocID="{AD8EFDAD-028E-4FBA-B00C-1F3154074177}" presName="AccentHold1" presStyleLbl="node1" presStyleIdx="9" presStyleCnt="19" custLinFactY="100000" custLinFactNeighborX="41228" custLinFactNeighborY="155863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96FE9BBF-7DBC-4528-84EB-8EE219BABFA0}" type="pres">
      <dgm:prSet presAssocID="{AD8EFDAD-028E-4FBA-B00C-1F3154074177}" presName="Accent10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1A0158BE-9F7B-44C1-AF80-81E7AF3375B6}" type="pres">
      <dgm:prSet presAssocID="{AD8EFDAD-028E-4FBA-B00C-1F3154074177}" presName="AccentHold2" presStyleLbl="node1" presStyleIdx="10" presStyleCnt="19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70C9A9A6-73D9-4E97-8F6D-755D62B5F2A2}" type="pres">
      <dgm:prSet presAssocID="{AD8EFDAD-028E-4FBA-B00C-1F3154074177}" presName="Accent11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2AC7753D-58CE-41CF-8DCE-5A554E2F4004}" type="pres">
      <dgm:prSet presAssocID="{AD8EFDAD-028E-4FBA-B00C-1F3154074177}" presName="AccentHold3" presStyleLbl="node1" presStyleIdx="11" presStyleCnt="19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F742BF52-6838-49B1-AA84-0F82C7E20261}" type="pres">
      <dgm:prSet presAssocID="{19FEE183-1800-4AD7-93E8-8626E4BF58A1}" presName="Child3" presStyleLbl="node1" presStyleIdx="12" presStyleCnt="19" custScaleX="165207" custScaleY="150622" custLinFactX="19507" custLinFactNeighborX="100000" custLinFactNeighborY="-2293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B295A33-022E-48C2-855C-785A6E91C509}" type="pres">
      <dgm:prSet presAssocID="{19FEE183-1800-4AD7-93E8-8626E4BF58A1}" presName="Accent1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A67D75BB-00EB-4A21-931E-546E56645889}" type="pres">
      <dgm:prSet presAssocID="{19FEE183-1800-4AD7-93E8-8626E4BF58A1}" presName="AccentHold1" presStyleLbl="node1" presStyleIdx="13" presStyleCnt="19" custLinFactX="100000" custLinFactNeighborX="150178" custLinFactNeighborY="-85297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6DDCDFF6-633F-4935-B7D9-837FE2BDD95D}" type="pres">
      <dgm:prSet presAssocID="{40519E2A-14BE-4E75-8C46-A4029B318F6C}" presName="Child4" presStyleLbl="node1" presStyleIdx="14" presStyleCnt="19" custScaleX="149871" custScaleY="140821" custLinFactNeighborX="-67886" custLinFactNeighborY="-2337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2D99C67-D8E0-4E61-94D5-460EC607DF49}" type="pres">
      <dgm:prSet presAssocID="{40519E2A-14BE-4E75-8C46-A4029B318F6C}" presName="Accent13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6A74EBB0-A631-4A82-919C-190FEA394749}" type="pres">
      <dgm:prSet presAssocID="{40519E2A-14BE-4E75-8C46-A4029B318F6C}" presName="AccentHold1" presStyleLbl="node1" presStyleIdx="15" presStyleCnt="19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5D9855CF-1A25-4541-8AB7-784A052B8A80}" type="pres">
      <dgm:prSet presAssocID="{7A9918F4-E1B3-4824-A633-7F5ACE48078B}" presName="Child5" presStyleLbl="node1" presStyleIdx="16" presStyleCnt="19" custScaleX="134702" custScaleY="139384" custLinFactX="-100000" custLinFactNeighborX="-149901" custLinFactNeighborY="9878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1BB5307-AEC5-4550-8278-9852156B428D}" type="pres">
      <dgm:prSet presAssocID="{7A9918F4-E1B3-4824-A633-7F5ACE48078B}" presName="Accent15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57BB9F61-058F-49E1-BE25-6FEDDCD14095}" type="pres">
      <dgm:prSet presAssocID="{7A9918F4-E1B3-4824-A633-7F5ACE48078B}" presName="AccentHold2" presStyleLbl="node1" presStyleIdx="17" presStyleCnt="19" custScaleX="604414" custScaleY="606581" custLinFactX="718759" custLinFactY="600000" custLinFactNeighborX="800000" custLinFactNeighborY="604917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57808918-6E14-4055-9839-1FB99DCC4B99}" type="pres">
      <dgm:prSet presAssocID="{7A9918F4-E1B3-4824-A633-7F5ACE48078B}" presName="Accent16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1E1C0E14-9C5E-4E13-83C1-61632A41B2F9}" type="pres">
      <dgm:prSet presAssocID="{7A9918F4-E1B3-4824-A633-7F5ACE48078B}" presName="AccentHold3" presStyleLbl="node1" presStyleIdx="18" presStyleCnt="19" custLinFactX="300000" custLinFactNeighborX="330078" custLinFactNeighborY="76232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</dgm:ptLst>
  <dgm:cxnLst>
    <dgm:cxn modelId="{C5D27213-DDE8-4436-9C0C-AB81C68592A6}" srcId="{754AA7E0-561C-4CE1-8E0B-A246E4EE8FD4}" destId="{091FF3C7-5923-46CF-8F02-351E8C8BB5C9}" srcOrd="1" destOrd="0" parTransId="{54ABE849-2A86-42E2-9EC5-2438FCDCCB71}" sibTransId="{6EE2A65E-E891-4357-8A89-D23EB338D136}"/>
    <dgm:cxn modelId="{A9137E8E-8AE7-4528-8D39-2E54BA00B25F}" type="presOf" srcId="{40519E2A-14BE-4E75-8C46-A4029B318F6C}" destId="{6DDCDFF6-633F-4935-B7D9-837FE2BDD95D}" srcOrd="0" destOrd="0" presId="urn:microsoft.com/office/officeart/2009/3/layout/CircleRelationship"/>
    <dgm:cxn modelId="{CFB0A0C9-8E91-4F0E-B03F-6C8FB576D540}" srcId="{385B33A1-4598-4A3D-A765-6446EA66B17C}" destId="{AD8EFDAD-028E-4FBA-B00C-1F3154074177}" srcOrd="1" destOrd="0" parTransId="{108EB06A-82F0-460A-AE86-220FCA56D451}" sibTransId="{B944055B-2C9D-45D0-93B4-8944C7D68F39}"/>
    <dgm:cxn modelId="{1F3AB9F6-4D9F-4D42-B379-4BFA2EBEA4A9}" srcId="{385B33A1-4598-4A3D-A765-6446EA66B17C}" destId="{7A9918F4-E1B3-4824-A633-7F5ACE48078B}" srcOrd="4" destOrd="0" parTransId="{62CE9D4F-8307-4C04-AC1C-43F2D213F291}" sibTransId="{9A3E1ACE-FD6E-43F5-8F9A-C17651EDFA26}"/>
    <dgm:cxn modelId="{17D24924-6105-412D-BFFE-24E3010D4DF5}" type="presOf" srcId="{385B33A1-4598-4A3D-A765-6446EA66B17C}" destId="{468D6ED4-2063-43D4-B10F-E718D1C71566}" srcOrd="0" destOrd="0" presId="urn:microsoft.com/office/officeart/2009/3/layout/CircleRelationship"/>
    <dgm:cxn modelId="{0942D326-AD86-41DF-92E3-E0FAC9F692C4}" type="presOf" srcId="{AD8EFDAD-028E-4FBA-B00C-1F3154074177}" destId="{A56A7AF5-3DB6-4564-ACD5-F56D56BA4159}" srcOrd="0" destOrd="0" presId="urn:microsoft.com/office/officeart/2009/3/layout/CircleRelationship"/>
    <dgm:cxn modelId="{6E1AFBB9-23EE-4C2F-A92A-D938B1980C7F}" srcId="{385B33A1-4598-4A3D-A765-6446EA66B17C}" destId="{1383080C-3922-4901-A6FB-7F6C93EC7F46}" srcOrd="0" destOrd="0" parTransId="{3C617EFF-44EB-469D-A612-52883B27F40F}" sibTransId="{C4AA217D-432B-4320-894C-C95E1EE2A16A}"/>
    <dgm:cxn modelId="{FF0749C5-673F-4BD1-8D84-D54D744E732D}" srcId="{754AA7E0-561C-4CE1-8E0B-A246E4EE8FD4}" destId="{385B33A1-4598-4A3D-A765-6446EA66B17C}" srcOrd="0" destOrd="0" parTransId="{AECBF3A1-5C71-4D1E-91B4-A239C0FE033D}" sibTransId="{5C09D68F-A8BD-4BE4-842A-A18575932C9F}"/>
    <dgm:cxn modelId="{FB908AD5-E3C6-4CE3-A378-7B887AFEF31E}" srcId="{385B33A1-4598-4A3D-A765-6446EA66B17C}" destId="{19FEE183-1800-4AD7-93E8-8626E4BF58A1}" srcOrd="2" destOrd="0" parTransId="{9A7693A0-B66E-4925-AC72-63E879C74A81}" sibTransId="{35DD1B79-9081-4133-ABAC-9C3E46C54A0A}"/>
    <dgm:cxn modelId="{A50DD563-1A26-4DF4-BDDB-D3C42A0AF374}" type="presOf" srcId="{1383080C-3922-4901-A6FB-7F6C93EC7F46}" destId="{47974260-CA39-421D-AD87-0C805B41C48F}" srcOrd="0" destOrd="0" presId="urn:microsoft.com/office/officeart/2009/3/layout/CircleRelationship"/>
    <dgm:cxn modelId="{118F1009-650A-4764-914A-AFDCB749615F}" type="presOf" srcId="{754AA7E0-561C-4CE1-8E0B-A246E4EE8FD4}" destId="{A2B51F5E-52ED-47FC-8555-E8F8CFD6F0FE}" srcOrd="0" destOrd="0" presId="urn:microsoft.com/office/officeart/2009/3/layout/CircleRelationship"/>
    <dgm:cxn modelId="{17E54994-7D3C-4278-B3BF-A859C2B19F6D}" srcId="{385B33A1-4598-4A3D-A765-6446EA66B17C}" destId="{40519E2A-14BE-4E75-8C46-A4029B318F6C}" srcOrd="3" destOrd="0" parTransId="{E3DF9818-777C-49AE-913F-52B0257C791E}" sibTransId="{16B81838-E1A5-456E-AE71-C16E3D92886F}"/>
    <dgm:cxn modelId="{FE792CB3-3C86-4F7B-98D9-0C765B62F5F4}" type="presOf" srcId="{19FEE183-1800-4AD7-93E8-8626E4BF58A1}" destId="{F742BF52-6838-49B1-AA84-0F82C7E20261}" srcOrd="0" destOrd="0" presId="urn:microsoft.com/office/officeart/2009/3/layout/CircleRelationship"/>
    <dgm:cxn modelId="{2FE8B549-A635-4E0B-9BAB-F5A1B4893C21}" srcId="{754AA7E0-561C-4CE1-8E0B-A246E4EE8FD4}" destId="{CA98C765-91CA-4869-A68F-EA351AC4B74D}" srcOrd="2" destOrd="0" parTransId="{A8270F2C-A4C4-4B11-92F7-E787515CE773}" sibTransId="{D9D2E3F8-9396-416D-B741-E188E32B9CE3}"/>
    <dgm:cxn modelId="{3CCBBEEA-CEBE-408A-B8E6-6B11E3AC3A49}" type="presOf" srcId="{7A9918F4-E1B3-4824-A633-7F5ACE48078B}" destId="{5D9855CF-1A25-4541-8AB7-784A052B8A80}" srcOrd="0" destOrd="0" presId="urn:microsoft.com/office/officeart/2009/3/layout/CircleRelationship"/>
    <dgm:cxn modelId="{EC591857-D298-4CCF-87F2-5B295AABE325}" type="presParOf" srcId="{A2B51F5E-52ED-47FC-8555-E8F8CFD6F0FE}" destId="{468D6ED4-2063-43D4-B10F-E718D1C71566}" srcOrd="0" destOrd="0" presId="urn:microsoft.com/office/officeart/2009/3/layout/CircleRelationship"/>
    <dgm:cxn modelId="{01DD75DC-7F0A-455A-88B6-0168FB1149B5}" type="presParOf" srcId="{A2B51F5E-52ED-47FC-8555-E8F8CFD6F0FE}" destId="{74436ED7-2BEF-4C23-BD6F-B2833D7E5C8C}" srcOrd="1" destOrd="0" presId="urn:microsoft.com/office/officeart/2009/3/layout/CircleRelationship"/>
    <dgm:cxn modelId="{B5051129-FB59-424E-A9BC-B7BA50094997}" type="presParOf" srcId="{A2B51F5E-52ED-47FC-8555-E8F8CFD6F0FE}" destId="{FD58CFF4-9ECE-4B0D-9C52-F7D0785C3833}" srcOrd="2" destOrd="0" presId="urn:microsoft.com/office/officeart/2009/3/layout/CircleRelationship"/>
    <dgm:cxn modelId="{C75B196D-5743-4A09-B143-BB99BF1A84BB}" type="presParOf" srcId="{A2B51F5E-52ED-47FC-8555-E8F8CFD6F0FE}" destId="{6660BE2B-2B4D-4C01-9425-5C7AFE56C765}" srcOrd="3" destOrd="0" presId="urn:microsoft.com/office/officeart/2009/3/layout/CircleRelationship"/>
    <dgm:cxn modelId="{E5653847-640B-412D-926A-4B5A81E72C2C}" type="presParOf" srcId="{A2B51F5E-52ED-47FC-8555-E8F8CFD6F0FE}" destId="{ACFAB8D3-68C9-4330-BDE8-EA45E0B79AFE}" srcOrd="4" destOrd="0" presId="urn:microsoft.com/office/officeart/2009/3/layout/CircleRelationship"/>
    <dgm:cxn modelId="{BAC4F748-AC94-4809-9F52-110C5401A73A}" type="presParOf" srcId="{A2B51F5E-52ED-47FC-8555-E8F8CFD6F0FE}" destId="{5B21DB52-E755-4BED-B2E0-C5652AA38C50}" srcOrd="5" destOrd="0" presId="urn:microsoft.com/office/officeart/2009/3/layout/CircleRelationship"/>
    <dgm:cxn modelId="{7F618D8D-4690-45F5-ADD9-2DACA493E549}" type="presParOf" srcId="{A2B51F5E-52ED-47FC-8555-E8F8CFD6F0FE}" destId="{47974260-CA39-421D-AD87-0C805B41C48F}" srcOrd="6" destOrd="0" presId="urn:microsoft.com/office/officeart/2009/3/layout/CircleRelationship"/>
    <dgm:cxn modelId="{528E4DE8-EC55-403A-8450-AA8112781F31}" type="presParOf" srcId="{A2B51F5E-52ED-47FC-8555-E8F8CFD6F0FE}" destId="{23A21550-399D-474A-9FE1-283B05F8E5BA}" srcOrd="7" destOrd="0" presId="urn:microsoft.com/office/officeart/2009/3/layout/CircleRelationship"/>
    <dgm:cxn modelId="{B9CB17E0-167D-43D5-872C-156B5D2188E7}" type="presParOf" srcId="{23A21550-399D-474A-9FE1-283B05F8E5BA}" destId="{76BC3D7F-BEB4-468A-8A9F-41A8C929BA64}" srcOrd="0" destOrd="0" presId="urn:microsoft.com/office/officeart/2009/3/layout/CircleRelationship"/>
    <dgm:cxn modelId="{0DF23C57-A23E-41E7-989B-2E8EC260F8E7}" type="presParOf" srcId="{A2B51F5E-52ED-47FC-8555-E8F8CFD6F0FE}" destId="{90D26C9D-4A11-468C-9D50-4F13C3F6C055}" srcOrd="8" destOrd="0" presId="urn:microsoft.com/office/officeart/2009/3/layout/CircleRelationship"/>
    <dgm:cxn modelId="{B4811125-07D1-4785-8A20-F249FFF2BE92}" type="presParOf" srcId="{90D26C9D-4A11-468C-9D50-4F13C3F6C055}" destId="{15F9605C-9575-41E5-8FA7-0AF51D878EC8}" srcOrd="0" destOrd="0" presId="urn:microsoft.com/office/officeart/2009/3/layout/CircleRelationship"/>
    <dgm:cxn modelId="{79155643-D2C7-4AC1-92FE-CB710C806421}" type="presParOf" srcId="{A2B51F5E-52ED-47FC-8555-E8F8CFD6F0FE}" destId="{A56A7AF5-3DB6-4564-ACD5-F56D56BA4159}" srcOrd="9" destOrd="0" presId="urn:microsoft.com/office/officeart/2009/3/layout/CircleRelationship"/>
    <dgm:cxn modelId="{064FE09C-ED4F-4032-A5D9-8822FC919173}" type="presParOf" srcId="{A2B51F5E-52ED-47FC-8555-E8F8CFD6F0FE}" destId="{F66EEEBA-A44E-46C9-9161-2ABC7BA169F4}" srcOrd="10" destOrd="0" presId="urn:microsoft.com/office/officeart/2009/3/layout/CircleRelationship"/>
    <dgm:cxn modelId="{722CB5BB-A688-4205-865F-D9D0B7E841DE}" type="presParOf" srcId="{F66EEEBA-A44E-46C9-9161-2ABC7BA169F4}" destId="{98A88397-4EA9-4C84-9828-76337B64C3D3}" srcOrd="0" destOrd="0" presId="urn:microsoft.com/office/officeart/2009/3/layout/CircleRelationship"/>
    <dgm:cxn modelId="{D80CCE43-FA8D-438A-893B-987B1A8645A0}" type="presParOf" srcId="{A2B51F5E-52ED-47FC-8555-E8F8CFD6F0FE}" destId="{96FE9BBF-7DBC-4528-84EB-8EE219BABFA0}" srcOrd="11" destOrd="0" presId="urn:microsoft.com/office/officeart/2009/3/layout/CircleRelationship"/>
    <dgm:cxn modelId="{4C664729-E764-4841-810B-B042E949B519}" type="presParOf" srcId="{96FE9BBF-7DBC-4528-84EB-8EE219BABFA0}" destId="{1A0158BE-9F7B-44C1-AF80-81E7AF3375B6}" srcOrd="0" destOrd="0" presId="urn:microsoft.com/office/officeart/2009/3/layout/CircleRelationship"/>
    <dgm:cxn modelId="{976CB38D-1008-42B4-AA3D-5DD15231C9F1}" type="presParOf" srcId="{A2B51F5E-52ED-47FC-8555-E8F8CFD6F0FE}" destId="{70C9A9A6-73D9-4E97-8F6D-755D62B5F2A2}" srcOrd="12" destOrd="0" presId="urn:microsoft.com/office/officeart/2009/3/layout/CircleRelationship"/>
    <dgm:cxn modelId="{4511E3B7-F037-423F-999D-B33B65D13EEC}" type="presParOf" srcId="{70C9A9A6-73D9-4E97-8F6D-755D62B5F2A2}" destId="{2AC7753D-58CE-41CF-8DCE-5A554E2F4004}" srcOrd="0" destOrd="0" presId="urn:microsoft.com/office/officeart/2009/3/layout/CircleRelationship"/>
    <dgm:cxn modelId="{4C3B47CE-CD2B-4797-8E7E-772CEA350365}" type="presParOf" srcId="{A2B51F5E-52ED-47FC-8555-E8F8CFD6F0FE}" destId="{F742BF52-6838-49B1-AA84-0F82C7E20261}" srcOrd="13" destOrd="0" presId="urn:microsoft.com/office/officeart/2009/3/layout/CircleRelationship"/>
    <dgm:cxn modelId="{E9ED946E-D5B2-48F6-A24D-E1D98445D890}" type="presParOf" srcId="{A2B51F5E-52ED-47FC-8555-E8F8CFD6F0FE}" destId="{8B295A33-022E-48C2-855C-785A6E91C509}" srcOrd="14" destOrd="0" presId="urn:microsoft.com/office/officeart/2009/3/layout/CircleRelationship"/>
    <dgm:cxn modelId="{906A716A-5CAE-4729-90A9-20DD3CCBA2C1}" type="presParOf" srcId="{8B295A33-022E-48C2-855C-785A6E91C509}" destId="{A67D75BB-00EB-4A21-931E-546E56645889}" srcOrd="0" destOrd="0" presId="urn:microsoft.com/office/officeart/2009/3/layout/CircleRelationship"/>
    <dgm:cxn modelId="{DB88E7F6-ACD6-4B9B-8095-A588643DA07D}" type="presParOf" srcId="{A2B51F5E-52ED-47FC-8555-E8F8CFD6F0FE}" destId="{6DDCDFF6-633F-4935-B7D9-837FE2BDD95D}" srcOrd="15" destOrd="0" presId="urn:microsoft.com/office/officeart/2009/3/layout/CircleRelationship"/>
    <dgm:cxn modelId="{61374892-87A7-44AC-8B6D-3C4AD7E30259}" type="presParOf" srcId="{A2B51F5E-52ED-47FC-8555-E8F8CFD6F0FE}" destId="{F2D99C67-D8E0-4E61-94D5-460EC607DF49}" srcOrd="16" destOrd="0" presId="urn:microsoft.com/office/officeart/2009/3/layout/CircleRelationship"/>
    <dgm:cxn modelId="{CAB069B9-47CE-463A-822E-927B349B7A5F}" type="presParOf" srcId="{F2D99C67-D8E0-4E61-94D5-460EC607DF49}" destId="{6A74EBB0-A631-4A82-919C-190FEA394749}" srcOrd="0" destOrd="0" presId="urn:microsoft.com/office/officeart/2009/3/layout/CircleRelationship"/>
    <dgm:cxn modelId="{FEEAEB9B-7592-4179-8E2E-22102403E548}" type="presParOf" srcId="{A2B51F5E-52ED-47FC-8555-E8F8CFD6F0FE}" destId="{5D9855CF-1A25-4541-8AB7-784A052B8A80}" srcOrd="17" destOrd="0" presId="urn:microsoft.com/office/officeart/2009/3/layout/CircleRelationship"/>
    <dgm:cxn modelId="{C9EDD7F8-5C69-41BE-9C6C-AC7ED9FFA80D}" type="presParOf" srcId="{A2B51F5E-52ED-47FC-8555-E8F8CFD6F0FE}" destId="{31BB5307-AEC5-4550-8278-9852156B428D}" srcOrd="18" destOrd="0" presId="urn:microsoft.com/office/officeart/2009/3/layout/CircleRelationship"/>
    <dgm:cxn modelId="{9DB8779B-F7A2-41A9-B84D-B5D8E126A962}" type="presParOf" srcId="{31BB5307-AEC5-4550-8278-9852156B428D}" destId="{57BB9F61-058F-49E1-BE25-6FEDDCD14095}" srcOrd="0" destOrd="0" presId="urn:microsoft.com/office/officeart/2009/3/layout/CircleRelationship"/>
    <dgm:cxn modelId="{A4D32C88-539F-49AF-A00D-D96F4C113B88}" type="presParOf" srcId="{A2B51F5E-52ED-47FC-8555-E8F8CFD6F0FE}" destId="{57808918-6E14-4055-9839-1FB99DCC4B99}" srcOrd="19" destOrd="0" presId="urn:microsoft.com/office/officeart/2009/3/layout/CircleRelationship"/>
    <dgm:cxn modelId="{ED2FC7EB-6C36-4B09-8297-158D8AAEAB34}" type="presParOf" srcId="{57808918-6E14-4055-9839-1FB99DCC4B99}" destId="{1E1C0E14-9C5E-4E13-83C1-61632A41B2F9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C6FDCE-F939-468A-8B75-D02A716D40DF}" type="doc">
      <dgm:prSet loTypeId="urn:microsoft.com/office/officeart/2011/layout/Tab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3E2A73-50A5-4CDA-B7B9-2B63B4D642D7}">
      <dgm:prSet phldrT="[Text]"/>
      <dgm:spPr/>
      <dgm:t>
        <a:bodyPr/>
        <a:lstStyle/>
        <a:p>
          <a:r>
            <a:rPr lang="sk-SK" dirty="0" smtClean="0"/>
            <a:t>		</a:t>
          </a:r>
          <a:endParaRPr lang="en-US" dirty="0"/>
        </a:p>
      </dgm:t>
    </dgm:pt>
    <dgm:pt modelId="{C4D49712-D02B-4EC3-A8D7-DA9FAC463198}" type="parTrans" cxnId="{7CCEA787-DDC2-4A24-98C9-87C610CEA3A7}">
      <dgm:prSet/>
      <dgm:spPr/>
      <dgm:t>
        <a:bodyPr/>
        <a:lstStyle/>
        <a:p>
          <a:endParaRPr lang="en-US"/>
        </a:p>
      </dgm:t>
    </dgm:pt>
    <dgm:pt modelId="{B02AE678-CBA8-497F-853D-C2D01596002A}" type="sibTrans" cxnId="{7CCEA787-DDC2-4A24-98C9-87C610CEA3A7}">
      <dgm:prSet/>
      <dgm:spPr/>
      <dgm:t>
        <a:bodyPr/>
        <a:lstStyle/>
        <a:p>
          <a:endParaRPr lang="en-US"/>
        </a:p>
      </dgm:t>
    </dgm:pt>
    <dgm:pt modelId="{CEF27A8F-767D-42C6-9F1A-30866C6BF176}">
      <dgm:prSet phldrT="[Text]" custT="1"/>
      <dgm:spPr/>
      <dgm:t>
        <a:bodyPr/>
        <a:lstStyle/>
        <a:p>
          <a:r>
            <a:rPr lang="sk-SK" sz="2400" dirty="0" smtClean="0"/>
            <a:t>17 065 000 (k  roku 2017)</a:t>
          </a:r>
          <a:endParaRPr lang="en-US" sz="2400" dirty="0"/>
        </a:p>
      </dgm:t>
    </dgm:pt>
    <dgm:pt modelId="{C78987CF-2F3B-48CE-B18D-152D3FFBDA96}" type="parTrans" cxnId="{7B347AB5-8903-4DD3-B4F1-797F9069A7C0}">
      <dgm:prSet/>
      <dgm:spPr/>
      <dgm:t>
        <a:bodyPr/>
        <a:lstStyle/>
        <a:p>
          <a:endParaRPr lang="en-US"/>
        </a:p>
      </dgm:t>
    </dgm:pt>
    <dgm:pt modelId="{0E68DF5A-C53D-4866-9ADD-BAC233778E8C}" type="sibTrans" cxnId="{7B347AB5-8903-4DD3-B4F1-797F9069A7C0}">
      <dgm:prSet/>
      <dgm:spPr/>
      <dgm:t>
        <a:bodyPr/>
        <a:lstStyle/>
        <a:p>
          <a:endParaRPr lang="en-US"/>
        </a:p>
      </dgm:t>
    </dgm:pt>
    <dgm:pt modelId="{F8779BA0-B2F4-49BC-92CD-9730D05B92E7}">
      <dgm:prSet phldrT="[Text]"/>
      <dgm:spPr/>
      <dgm:t>
        <a:bodyPr/>
        <a:lstStyle/>
        <a:p>
          <a:endParaRPr lang="en-US" dirty="0"/>
        </a:p>
      </dgm:t>
    </dgm:pt>
    <dgm:pt modelId="{0ADB1881-FC83-4E04-93AB-260B37E9D958}" type="parTrans" cxnId="{21173960-DB2A-46A3-A92A-74CA2B7500B4}">
      <dgm:prSet/>
      <dgm:spPr/>
      <dgm:t>
        <a:bodyPr/>
        <a:lstStyle/>
        <a:p>
          <a:endParaRPr lang="en-US"/>
        </a:p>
      </dgm:t>
    </dgm:pt>
    <dgm:pt modelId="{B8649D5F-C3B9-4544-B7AE-F2E59224BF2E}" type="sibTrans" cxnId="{21173960-DB2A-46A3-A92A-74CA2B7500B4}">
      <dgm:prSet/>
      <dgm:spPr/>
      <dgm:t>
        <a:bodyPr/>
        <a:lstStyle/>
        <a:p>
          <a:endParaRPr lang="en-US"/>
        </a:p>
      </dgm:t>
    </dgm:pt>
    <dgm:pt modelId="{755CF689-DF21-4CF8-9C00-F87B61BAC95C}">
      <dgm:prSet phldrT="[Text]" custT="1"/>
      <dgm:spPr/>
      <dgm:t>
        <a:bodyPr/>
        <a:lstStyle/>
        <a:p>
          <a:r>
            <a:rPr lang="sk-SK" sz="2400" dirty="0" smtClean="0"/>
            <a:t>91% z populácie žije v mestských častiach</a:t>
          </a:r>
          <a:endParaRPr lang="en-US" sz="2400" dirty="0"/>
        </a:p>
      </dgm:t>
    </dgm:pt>
    <dgm:pt modelId="{A7FED27E-E19F-4250-9624-E8563DEAEB8E}" type="parTrans" cxnId="{59807543-708A-45A4-B2CA-A3413C3C5A47}">
      <dgm:prSet/>
      <dgm:spPr/>
      <dgm:t>
        <a:bodyPr/>
        <a:lstStyle/>
        <a:p>
          <a:endParaRPr lang="en-US"/>
        </a:p>
      </dgm:t>
    </dgm:pt>
    <dgm:pt modelId="{AD5CDABB-FD9D-44C0-9F9C-DCFC6187F8A8}" type="sibTrans" cxnId="{59807543-708A-45A4-B2CA-A3413C3C5A47}">
      <dgm:prSet/>
      <dgm:spPr/>
      <dgm:t>
        <a:bodyPr/>
        <a:lstStyle/>
        <a:p>
          <a:endParaRPr lang="en-US"/>
        </a:p>
      </dgm:t>
    </dgm:pt>
    <dgm:pt modelId="{C55AAD8D-9090-459F-A088-1A328E7CE608}">
      <dgm:prSet phldrT="[Text]"/>
      <dgm:spPr/>
      <dgm:t>
        <a:bodyPr/>
        <a:lstStyle/>
        <a:p>
          <a:endParaRPr lang="en-US" dirty="0"/>
        </a:p>
      </dgm:t>
    </dgm:pt>
    <dgm:pt modelId="{6CC9A3C9-F991-4EEB-8803-CB6396E7DACE}" type="parTrans" cxnId="{27AFF2E1-E778-45CF-AF72-0D4878D58813}">
      <dgm:prSet/>
      <dgm:spPr/>
      <dgm:t>
        <a:bodyPr/>
        <a:lstStyle/>
        <a:p>
          <a:endParaRPr lang="en-US"/>
        </a:p>
      </dgm:t>
    </dgm:pt>
    <dgm:pt modelId="{8064AC46-FA91-4BB4-BAAE-DE18B8D1A18E}" type="sibTrans" cxnId="{27AFF2E1-E778-45CF-AF72-0D4878D58813}">
      <dgm:prSet/>
      <dgm:spPr/>
      <dgm:t>
        <a:bodyPr/>
        <a:lstStyle/>
        <a:p>
          <a:endParaRPr lang="en-US"/>
        </a:p>
      </dgm:t>
    </dgm:pt>
    <dgm:pt modelId="{C8D3418F-C751-4A6F-9542-9FEEC2130290}">
      <dgm:prSet phldrT="[Text]"/>
      <dgm:spPr/>
      <dgm:t>
        <a:bodyPr/>
        <a:lstStyle/>
        <a:p>
          <a:endParaRPr lang="en-US" dirty="0"/>
        </a:p>
      </dgm:t>
    </dgm:pt>
    <dgm:pt modelId="{40F090F2-F278-4534-8FAF-6F09043E0E31}" type="parTrans" cxnId="{010B753F-5E3E-4E43-AB60-39C446432844}">
      <dgm:prSet/>
      <dgm:spPr/>
      <dgm:t>
        <a:bodyPr/>
        <a:lstStyle/>
        <a:p>
          <a:endParaRPr lang="en-US"/>
        </a:p>
      </dgm:t>
    </dgm:pt>
    <dgm:pt modelId="{D7179C4B-57CF-4AA8-A56B-CB40B92A48A0}" type="sibTrans" cxnId="{010B753F-5E3E-4E43-AB60-39C446432844}">
      <dgm:prSet/>
      <dgm:spPr/>
      <dgm:t>
        <a:bodyPr/>
        <a:lstStyle/>
        <a:p>
          <a:endParaRPr lang="en-US"/>
        </a:p>
      </dgm:t>
    </dgm:pt>
    <dgm:pt modelId="{4980B1D6-5311-4144-87E7-3F5EAF72499B}">
      <dgm:prSet phldrT="[Text]" custT="1"/>
      <dgm:spPr/>
      <dgm:t>
        <a:bodyPr/>
        <a:lstStyle/>
        <a:p>
          <a:r>
            <a:rPr lang="sk-SK" sz="2400" dirty="0" smtClean="0"/>
            <a:t>22% z populácie má migračný pôvod</a:t>
          </a:r>
          <a:endParaRPr lang="en-US" sz="2400" dirty="0"/>
        </a:p>
      </dgm:t>
    </dgm:pt>
    <dgm:pt modelId="{E08731F6-E1EF-4EE8-B00D-7378A92E07A1}" type="parTrans" cxnId="{B7128874-9CF4-4D30-A14F-C3F3F0433CC2}">
      <dgm:prSet/>
      <dgm:spPr/>
      <dgm:t>
        <a:bodyPr/>
        <a:lstStyle/>
        <a:p>
          <a:endParaRPr lang="en-US"/>
        </a:p>
      </dgm:t>
    </dgm:pt>
    <dgm:pt modelId="{29744B4E-7940-4BF7-B611-A0980DFA5C63}" type="sibTrans" cxnId="{B7128874-9CF4-4D30-A14F-C3F3F0433CC2}">
      <dgm:prSet/>
      <dgm:spPr/>
      <dgm:t>
        <a:bodyPr/>
        <a:lstStyle/>
        <a:p>
          <a:endParaRPr lang="en-US"/>
        </a:p>
      </dgm:t>
    </dgm:pt>
    <dgm:pt modelId="{33E54099-705C-412F-8199-C3C30AA8F80E}">
      <dgm:prSet phldrT="[Text]"/>
      <dgm:spPr/>
      <dgm:t>
        <a:bodyPr/>
        <a:lstStyle/>
        <a:p>
          <a:endParaRPr lang="en-US" dirty="0"/>
        </a:p>
      </dgm:t>
    </dgm:pt>
    <dgm:pt modelId="{59BC1960-D00E-476B-96F8-8658C2C911A9}" type="sibTrans" cxnId="{FE741284-C7B3-450C-BC11-0F31809DC142}">
      <dgm:prSet/>
      <dgm:spPr/>
      <dgm:t>
        <a:bodyPr/>
        <a:lstStyle/>
        <a:p>
          <a:endParaRPr lang="en-US"/>
        </a:p>
      </dgm:t>
    </dgm:pt>
    <dgm:pt modelId="{3121E8CA-D784-42E4-8867-376187516B41}" type="parTrans" cxnId="{FE741284-C7B3-450C-BC11-0F31809DC142}">
      <dgm:prSet/>
      <dgm:spPr/>
      <dgm:t>
        <a:bodyPr/>
        <a:lstStyle/>
        <a:p>
          <a:endParaRPr lang="en-US"/>
        </a:p>
      </dgm:t>
    </dgm:pt>
    <dgm:pt modelId="{981B1913-34EC-486B-A585-09C27D76B9BA}">
      <dgm:prSet phldrT="[Text]"/>
      <dgm:spPr/>
      <dgm:t>
        <a:bodyPr/>
        <a:lstStyle/>
        <a:p>
          <a:endParaRPr lang="en-US" dirty="0"/>
        </a:p>
      </dgm:t>
    </dgm:pt>
    <dgm:pt modelId="{057392C8-4B3A-4797-8B92-F7F3488A69DD}" type="sibTrans" cxnId="{BACEB099-5B3F-4E6B-9C08-764C0FE766D5}">
      <dgm:prSet/>
      <dgm:spPr/>
      <dgm:t>
        <a:bodyPr/>
        <a:lstStyle/>
        <a:p>
          <a:endParaRPr lang="en-US"/>
        </a:p>
      </dgm:t>
    </dgm:pt>
    <dgm:pt modelId="{BD832E09-E21C-4FA4-A5B1-79A46B62A43C}" type="parTrans" cxnId="{BACEB099-5B3F-4E6B-9C08-764C0FE766D5}">
      <dgm:prSet/>
      <dgm:spPr/>
      <dgm:t>
        <a:bodyPr/>
        <a:lstStyle/>
        <a:p>
          <a:endParaRPr lang="en-US"/>
        </a:p>
      </dgm:t>
    </dgm:pt>
    <dgm:pt modelId="{7ACFABA6-5D43-474A-A0EC-7EDBF53982AF}">
      <dgm:prSet/>
      <dgm:spPr/>
      <dgm:t>
        <a:bodyPr/>
        <a:lstStyle/>
        <a:p>
          <a:endParaRPr lang="en-US" dirty="0"/>
        </a:p>
      </dgm:t>
    </dgm:pt>
    <dgm:pt modelId="{0820376D-6E87-4BE5-97BE-CC25B57536A6}" type="parTrans" cxnId="{03BF4C36-AD75-48BE-8624-B9D9433F135A}">
      <dgm:prSet/>
      <dgm:spPr/>
      <dgm:t>
        <a:bodyPr/>
        <a:lstStyle/>
        <a:p>
          <a:endParaRPr lang="en-US"/>
        </a:p>
      </dgm:t>
    </dgm:pt>
    <dgm:pt modelId="{59547DC6-35EA-46F1-8F34-9ADB27132804}" type="sibTrans" cxnId="{03BF4C36-AD75-48BE-8624-B9D9433F135A}">
      <dgm:prSet/>
      <dgm:spPr/>
      <dgm:t>
        <a:bodyPr/>
        <a:lstStyle/>
        <a:p>
          <a:endParaRPr lang="en-US"/>
        </a:p>
      </dgm:t>
    </dgm:pt>
    <dgm:pt modelId="{2C6780FF-4460-4E89-834F-8DC258F6FFDC}" type="pres">
      <dgm:prSet presAssocID="{CCC6FDCE-F939-468A-8B75-D02A716D40DF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sk-SK"/>
        </a:p>
      </dgm:t>
    </dgm:pt>
    <dgm:pt modelId="{86D57545-0467-4FA9-A322-00A5026B2686}" type="pres">
      <dgm:prSet presAssocID="{1B3E2A73-50A5-4CDA-B7B9-2B63B4D642D7}" presName="composite" presStyleCnt="0"/>
      <dgm:spPr/>
      <dgm:t>
        <a:bodyPr/>
        <a:lstStyle/>
        <a:p>
          <a:endParaRPr lang="en-US"/>
        </a:p>
      </dgm:t>
    </dgm:pt>
    <dgm:pt modelId="{5CB3BA31-1238-49C4-BCD7-5ECCB98F59AA}" type="pres">
      <dgm:prSet presAssocID="{1B3E2A73-50A5-4CDA-B7B9-2B63B4D642D7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EB079-D653-4F03-88DE-FF589FAC6567}" type="pres">
      <dgm:prSet presAssocID="{1B3E2A73-50A5-4CDA-B7B9-2B63B4D642D7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BDB0F-1365-4826-B6A2-EB94F4A007F0}" type="pres">
      <dgm:prSet presAssocID="{1B3E2A73-50A5-4CDA-B7B9-2B63B4D642D7}" presName="Accent" presStyleLbl="parChTrans1D1" presStyleIdx="0" presStyleCnt="3"/>
      <dgm:spPr/>
      <dgm:t>
        <a:bodyPr/>
        <a:lstStyle/>
        <a:p>
          <a:endParaRPr lang="en-US"/>
        </a:p>
      </dgm:t>
    </dgm:pt>
    <dgm:pt modelId="{1C863462-FB0A-4FF1-9BD8-FA4C59F9FDC1}" type="pres">
      <dgm:prSet presAssocID="{1B3E2A73-50A5-4CDA-B7B9-2B63B4D642D7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4D6B6-E628-4D59-8972-B8C69ACB3262}" type="pres">
      <dgm:prSet presAssocID="{B02AE678-CBA8-497F-853D-C2D01596002A}" presName="sibTrans" presStyleCnt="0"/>
      <dgm:spPr/>
      <dgm:t>
        <a:bodyPr/>
        <a:lstStyle/>
        <a:p>
          <a:endParaRPr lang="en-US"/>
        </a:p>
      </dgm:t>
    </dgm:pt>
    <dgm:pt modelId="{2DEB5D42-93B7-4F94-86AC-A4535AE36CC6}" type="pres">
      <dgm:prSet presAssocID="{981B1913-34EC-486B-A585-09C27D76B9BA}" presName="composite" presStyleCnt="0"/>
      <dgm:spPr/>
      <dgm:t>
        <a:bodyPr/>
        <a:lstStyle/>
        <a:p>
          <a:endParaRPr lang="en-US"/>
        </a:p>
      </dgm:t>
    </dgm:pt>
    <dgm:pt modelId="{22D86120-FD4C-48B5-BAF2-A48D9DF0985B}" type="pres">
      <dgm:prSet presAssocID="{981B1913-34EC-486B-A585-09C27D76B9BA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6B44B36-2CF1-4A1D-9B73-3BF16F1E8D64}" type="pres">
      <dgm:prSet presAssocID="{981B1913-34EC-486B-A585-09C27D76B9BA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898BA-F531-4FB8-B9D3-41866321C2D2}" type="pres">
      <dgm:prSet presAssocID="{981B1913-34EC-486B-A585-09C27D76B9BA}" presName="Accent" presStyleLbl="parChTrans1D1" presStyleIdx="1" presStyleCnt="3"/>
      <dgm:spPr/>
      <dgm:t>
        <a:bodyPr/>
        <a:lstStyle/>
        <a:p>
          <a:endParaRPr lang="en-US"/>
        </a:p>
      </dgm:t>
    </dgm:pt>
    <dgm:pt modelId="{0AF94318-1B11-43CF-9979-ECD8441209CA}" type="pres">
      <dgm:prSet presAssocID="{981B1913-34EC-486B-A585-09C27D76B9BA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3EEBF75-20C2-4D22-9EB2-E18F58898669}" type="pres">
      <dgm:prSet presAssocID="{057392C8-4B3A-4797-8B92-F7F3488A69DD}" presName="sibTrans" presStyleCnt="0"/>
      <dgm:spPr/>
      <dgm:t>
        <a:bodyPr/>
        <a:lstStyle/>
        <a:p>
          <a:endParaRPr lang="en-US"/>
        </a:p>
      </dgm:t>
    </dgm:pt>
    <dgm:pt modelId="{99D367F2-4D6C-4268-BEC6-6676833D1EE1}" type="pres">
      <dgm:prSet presAssocID="{C55AAD8D-9090-459F-A088-1A328E7CE608}" presName="composite" presStyleCnt="0"/>
      <dgm:spPr/>
      <dgm:t>
        <a:bodyPr/>
        <a:lstStyle/>
        <a:p>
          <a:endParaRPr lang="en-US"/>
        </a:p>
      </dgm:t>
    </dgm:pt>
    <dgm:pt modelId="{B7FE58B9-71AA-4A1A-825E-AD0B86D19CC8}" type="pres">
      <dgm:prSet presAssocID="{C55AAD8D-9090-459F-A088-1A328E7CE608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9615B0A-2F84-411F-B339-949E184B254C}" type="pres">
      <dgm:prSet presAssocID="{C55AAD8D-9090-459F-A088-1A328E7CE608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5C43B06-A1A4-4203-AA2A-DD141A435996}" type="pres">
      <dgm:prSet presAssocID="{C55AAD8D-9090-459F-A088-1A328E7CE608}" presName="Accent" presStyleLbl="parChTrans1D1" presStyleIdx="2" presStyleCnt="3"/>
      <dgm:spPr/>
      <dgm:t>
        <a:bodyPr/>
        <a:lstStyle/>
        <a:p>
          <a:endParaRPr lang="en-US"/>
        </a:p>
      </dgm:t>
    </dgm:pt>
    <dgm:pt modelId="{A8CA1B8C-5EAF-479C-8DD9-6B785A32014A}" type="pres">
      <dgm:prSet presAssocID="{C55AAD8D-9090-459F-A088-1A328E7CE608}" presName="Child" presStyleLbl="revTx" presStyleIdx="5" presStyleCnt="6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sk-SK"/>
        </a:p>
      </dgm:t>
    </dgm:pt>
  </dgm:ptLst>
  <dgm:cxnLst>
    <dgm:cxn modelId="{FE741284-C7B3-450C-BC11-0F31809DC142}" srcId="{1B3E2A73-50A5-4CDA-B7B9-2B63B4D642D7}" destId="{33E54099-705C-412F-8199-C3C30AA8F80E}" srcOrd="0" destOrd="0" parTransId="{3121E8CA-D784-42E4-8867-376187516B41}" sibTransId="{59BC1960-D00E-476B-96F8-8658C2C911A9}"/>
    <dgm:cxn modelId="{A23F94A9-D97E-49EA-AB10-51743E73C26B}" type="presOf" srcId="{755CF689-DF21-4CF8-9C00-F87B61BAC95C}" destId="{0AF94318-1B11-43CF-9979-ECD8441209CA}" srcOrd="0" destOrd="0" presId="urn:microsoft.com/office/officeart/2011/layout/TabList"/>
    <dgm:cxn modelId="{E8E1C456-C6DC-4EBA-9F8C-DCB5DD8B779C}" type="presOf" srcId="{33E54099-705C-412F-8199-C3C30AA8F80E}" destId="{5CB3BA31-1238-49C4-BCD7-5ECCB98F59AA}" srcOrd="0" destOrd="0" presId="urn:microsoft.com/office/officeart/2011/layout/TabList"/>
    <dgm:cxn modelId="{27AFF2E1-E778-45CF-AF72-0D4878D58813}" srcId="{CCC6FDCE-F939-468A-8B75-D02A716D40DF}" destId="{C55AAD8D-9090-459F-A088-1A328E7CE608}" srcOrd="2" destOrd="0" parTransId="{6CC9A3C9-F991-4EEB-8803-CB6396E7DACE}" sibTransId="{8064AC46-FA91-4BB4-BAAE-DE18B8D1A18E}"/>
    <dgm:cxn modelId="{7B347AB5-8903-4DD3-B4F1-797F9069A7C0}" srcId="{1B3E2A73-50A5-4CDA-B7B9-2B63B4D642D7}" destId="{CEF27A8F-767D-42C6-9F1A-30866C6BF176}" srcOrd="1" destOrd="0" parTransId="{C78987CF-2F3B-48CE-B18D-152D3FFBDA96}" sibTransId="{0E68DF5A-C53D-4866-9ADD-BAC233778E8C}"/>
    <dgm:cxn modelId="{21173960-DB2A-46A3-A92A-74CA2B7500B4}" srcId="{981B1913-34EC-486B-A585-09C27D76B9BA}" destId="{F8779BA0-B2F4-49BC-92CD-9730D05B92E7}" srcOrd="0" destOrd="0" parTransId="{0ADB1881-FC83-4E04-93AB-260B37E9D958}" sibTransId="{B8649D5F-C3B9-4544-B7AE-F2E59224BF2E}"/>
    <dgm:cxn modelId="{010B753F-5E3E-4E43-AB60-39C446432844}" srcId="{C55AAD8D-9090-459F-A088-1A328E7CE608}" destId="{C8D3418F-C751-4A6F-9542-9FEEC2130290}" srcOrd="0" destOrd="0" parTransId="{40F090F2-F278-4534-8FAF-6F09043E0E31}" sibTransId="{D7179C4B-57CF-4AA8-A56B-CB40B92A48A0}"/>
    <dgm:cxn modelId="{F3C9496C-BA34-4412-ADF1-240AF55B7328}" type="presOf" srcId="{C8D3418F-C751-4A6F-9542-9FEEC2130290}" destId="{B7FE58B9-71AA-4A1A-825E-AD0B86D19CC8}" srcOrd="0" destOrd="0" presId="urn:microsoft.com/office/officeart/2011/layout/TabList"/>
    <dgm:cxn modelId="{7CCEA787-DDC2-4A24-98C9-87C610CEA3A7}" srcId="{CCC6FDCE-F939-468A-8B75-D02A716D40DF}" destId="{1B3E2A73-50A5-4CDA-B7B9-2B63B4D642D7}" srcOrd="0" destOrd="0" parTransId="{C4D49712-D02B-4EC3-A8D7-DA9FAC463198}" sibTransId="{B02AE678-CBA8-497F-853D-C2D01596002A}"/>
    <dgm:cxn modelId="{BACEB099-5B3F-4E6B-9C08-764C0FE766D5}" srcId="{CCC6FDCE-F939-468A-8B75-D02A716D40DF}" destId="{981B1913-34EC-486B-A585-09C27D76B9BA}" srcOrd="1" destOrd="0" parTransId="{BD832E09-E21C-4FA4-A5B1-79A46B62A43C}" sibTransId="{057392C8-4B3A-4797-8B92-F7F3488A69DD}"/>
    <dgm:cxn modelId="{B7128874-9CF4-4D30-A14F-C3F3F0433CC2}" srcId="{C55AAD8D-9090-459F-A088-1A328E7CE608}" destId="{4980B1D6-5311-4144-87E7-3F5EAF72499B}" srcOrd="1" destOrd="0" parTransId="{E08731F6-E1EF-4EE8-B00D-7378A92E07A1}" sibTransId="{29744B4E-7940-4BF7-B611-A0980DFA5C63}"/>
    <dgm:cxn modelId="{6065464F-111E-4275-84B7-EEA327067396}" type="presOf" srcId="{4980B1D6-5311-4144-87E7-3F5EAF72499B}" destId="{A8CA1B8C-5EAF-479C-8DD9-6B785A32014A}" srcOrd="0" destOrd="0" presId="urn:microsoft.com/office/officeart/2011/layout/TabList"/>
    <dgm:cxn modelId="{399EB173-59E4-414D-B9AE-D270BEA50F57}" type="presOf" srcId="{1B3E2A73-50A5-4CDA-B7B9-2B63B4D642D7}" destId="{AF9EB079-D653-4F03-88DE-FF589FAC6567}" srcOrd="0" destOrd="0" presId="urn:microsoft.com/office/officeart/2011/layout/TabList"/>
    <dgm:cxn modelId="{842DDDD1-83A9-4B2A-AFE4-BA0062016B87}" type="presOf" srcId="{CCC6FDCE-F939-468A-8B75-D02A716D40DF}" destId="{2C6780FF-4460-4E89-834F-8DC258F6FFDC}" srcOrd="0" destOrd="0" presId="urn:microsoft.com/office/officeart/2011/layout/TabList"/>
    <dgm:cxn modelId="{2B7D1977-9861-46C5-BA3A-194B268E297E}" type="presOf" srcId="{981B1913-34EC-486B-A585-09C27D76B9BA}" destId="{26B44B36-2CF1-4A1D-9B73-3BF16F1E8D64}" srcOrd="0" destOrd="0" presId="urn:microsoft.com/office/officeart/2011/layout/TabList"/>
    <dgm:cxn modelId="{39EFFF26-5D52-415D-8E14-619A7EB3C692}" type="presOf" srcId="{7ACFABA6-5D43-474A-A0EC-7EDBF53982AF}" destId="{A8CA1B8C-5EAF-479C-8DD9-6B785A32014A}" srcOrd="0" destOrd="1" presId="urn:microsoft.com/office/officeart/2011/layout/TabList"/>
    <dgm:cxn modelId="{99A0F290-2CA5-41BF-A2A9-0F085BC94BD9}" type="presOf" srcId="{C55AAD8D-9090-459F-A088-1A328E7CE608}" destId="{F9615B0A-2F84-411F-B339-949E184B254C}" srcOrd="0" destOrd="0" presId="urn:microsoft.com/office/officeart/2011/layout/TabList"/>
    <dgm:cxn modelId="{03BF4C36-AD75-48BE-8624-B9D9433F135A}" srcId="{C55AAD8D-9090-459F-A088-1A328E7CE608}" destId="{7ACFABA6-5D43-474A-A0EC-7EDBF53982AF}" srcOrd="2" destOrd="0" parTransId="{0820376D-6E87-4BE5-97BE-CC25B57536A6}" sibTransId="{59547DC6-35EA-46F1-8F34-9ADB27132804}"/>
    <dgm:cxn modelId="{59807543-708A-45A4-B2CA-A3413C3C5A47}" srcId="{981B1913-34EC-486B-A585-09C27D76B9BA}" destId="{755CF689-DF21-4CF8-9C00-F87B61BAC95C}" srcOrd="1" destOrd="0" parTransId="{A7FED27E-E19F-4250-9624-E8563DEAEB8E}" sibTransId="{AD5CDABB-FD9D-44C0-9F9C-DCFC6187F8A8}"/>
    <dgm:cxn modelId="{71105647-F24D-4293-B495-45CD6A26ED8A}" type="presOf" srcId="{CEF27A8F-767D-42C6-9F1A-30866C6BF176}" destId="{1C863462-FB0A-4FF1-9BD8-FA4C59F9FDC1}" srcOrd="0" destOrd="0" presId="urn:microsoft.com/office/officeart/2011/layout/TabList"/>
    <dgm:cxn modelId="{DC9CCEBC-25F5-4E0B-9832-45A8E7FB711D}" type="presOf" srcId="{F8779BA0-B2F4-49BC-92CD-9730D05B92E7}" destId="{22D86120-FD4C-48B5-BAF2-A48D9DF0985B}" srcOrd="0" destOrd="0" presId="urn:microsoft.com/office/officeart/2011/layout/TabList"/>
    <dgm:cxn modelId="{D814A5CD-3B59-40EE-AE0F-E003AC9327D9}" type="presParOf" srcId="{2C6780FF-4460-4E89-834F-8DC258F6FFDC}" destId="{86D57545-0467-4FA9-A322-00A5026B2686}" srcOrd="0" destOrd="0" presId="urn:microsoft.com/office/officeart/2011/layout/TabList"/>
    <dgm:cxn modelId="{54DE0C5B-2770-458C-A6EA-9DCDA014E082}" type="presParOf" srcId="{86D57545-0467-4FA9-A322-00A5026B2686}" destId="{5CB3BA31-1238-49C4-BCD7-5ECCB98F59AA}" srcOrd="0" destOrd="0" presId="urn:microsoft.com/office/officeart/2011/layout/TabList"/>
    <dgm:cxn modelId="{EBFE69C6-ABD8-4BF4-A065-6A365AD917C2}" type="presParOf" srcId="{86D57545-0467-4FA9-A322-00A5026B2686}" destId="{AF9EB079-D653-4F03-88DE-FF589FAC6567}" srcOrd="1" destOrd="0" presId="urn:microsoft.com/office/officeart/2011/layout/TabList"/>
    <dgm:cxn modelId="{DD8851E5-927B-4728-9EB9-4FD4135F64AF}" type="presParOf" srcId="{86D57545-0467-4FA9-A322-00A5026B2686}" destId="{9D8BDB0F-1365-4826-B6A2-EB94F4A007F0}" srcOrd="2" destOrd="0" presId="urn:microsoft.com/office/officeart/2011/layout/TabList"/>
    <dgm:cxn modelId="{E3CEA5C0-0922-4DF7-AF40-8F921E1BD964}" type="presParOf" srcId="{2C6780FF-4460-4E89-834F-8DC258F6FFDC}" destId="{1C863462-FB0A-4FF1-9BD8-FA4C59F9FDC1}" srcOrd="1" destOrd="0" presId="urn:microsoft.com/office/officeart/2011/layout/TabList"/>
    <dgm:cxn modelId="{34C1C5AB-ACD2-453F-827A-9629DFAAD192}" type="presParOf" srcId="{2C6780FF-4460-4E89-834F-8DC258F6FFDC}" destId="{A5A4D6B6-E628-4D59-8972-B8C69ACB3262}" srcOrd="2" destOrd="0" presId="urn:microsoft.com/office/officeart/2011/layout/TabList"/>
    <dgm:cxn modelId="{F9583860-5418-4046-B03F-24670D724709}" type="presParOf" srcId="{2C6780FF-4460-4E89-834F-8DC258F6FFDC}" destId="{2DEB5D42-93B7-4F94-86AC-A4535AE36CC6}" srcOrd="3" destOrd="0" presId="urn:microsoft.com/office/officeart/2011/layout/TabList"/>
    <dgm:cxn modelId="{EA7F8C76-DADA-47B3-B4C6-E906D0C15D6C}" type="presParOf" srcId="{2DEB5D42-93B7-4F94-86AC-A4535AE36CC6}" destId="{22D86120-FD4C-48B5-BAF2-A48D9DF0985B}" srcOrd="0" destOrd="0" presId="urn:microsoft.com/office/officeart/2011/layout/TabList"/>
    <dgm:cxn modelId="{5CD1CD34-63D2-43AC-BD35-2525B3BE4935}" type="presParOf" srcId="{2DEB5D42-93B7-4F94-86AC-A4535AE36CC6}" destId="{26B44B36-2CF1-4A1D-9B73-3BF16F1E8D64}" srcOrd="1" destOrd="0" presId="urn:microsoft.com/office/officeart/2011/layout/TabList"/>
    <dgm:cxn modelId="{93ED82E4-9DF4-4E2F-9529-EC2E0CA935DC}" type="presParOf" srcId="{2DEB5D42-93B7-4F94-86AC-A4535AE36CC6}" destId="{1B0898BA-F531-4FB8-B9D3-41866321C2D2}" srcOrd="2" destOrd="0" presId="urn:microsoft.com/office/officeart/2011/layout/TabList"/>
    <dgm:cxn modelId="{C3CF2C11-0831-429F-94AD-4E05E07CB76B}" type="presParOf" srcId="{2C6780FF-4460-4E89-834F-8DC258F6FFDC}" destId="{0AF94318-1B11-43CF-9979-ECD8441209CA}" srcOrd="4" destOrd="0" presId="urn:microsoft.com/office/officeart/2011/layout/TabList"/>
    <dgm:cxn modelId="{0878E58D-ECA3-40EB-8E9A-B5CEF3E492BE}" type="presParOf" srcId="{2C6780FF-4460-4E89-834F-8DC258F6FFDC}" destId="{F3EEBF75-20C2-4D22-9EB2-E18F58898669}" srcOrd="5" destOrd="0" presId="urn:microsoft.com/office/officeart/2011/layout/TabList"/>
    <dgm:cxn modelId="{D9305E35-C504-45E1-84B2-E49B390B3991}" type="presParOf" srcId="{2C6780FF-4460-4E89-834F-8DC258F6FFDC}" destId="{99D367F2-4D6C-4268-BEC6-6676833D1EE1}" srcOrd="6" destOrd="0" presId="urn:microsoft.com/office/officeart/2011/layout/TabList"/>
    <dgm:cxn modelId="{861B1CB5-2C91-4969-9CDF-16D1A0913185}" type="presParOf" srcId="{99D367F2-4D6C-4268-BEC6-6676833D1EE1}" destId="{B7FE58B9-71AA-4A1A-825E-AD0B86D19CC8}" srcOrd="0" destOrd="0" presId="urn:microsoft.com/office/officeart/2011/layout/TabList"/>
    <dgm:cxn modelId="{B628BC5A-5EA6-4158-AA08-D99F15CE2170}" type="presParOf" srcId="{99D367F2-4D6C-4268-BEC6-6676833D1EE1}" destId="{F9615B0A-2F84-411F-B339-949E184B254C}" srcOrd="1" destOrd="0" presId="urn:microsoft.com/office/officeart/2011/layout/TabList"/>
    <dgm:cxn modelId="{E20618C2-9EA9-452C-B91B-149CDB2DAC84}" type="presParOf" srcId="{99D367F2-4D6C-4268-BEC6-6676833D1EE1}" destId="{85C43B06-A1A4-4203-AA2A-DD141A435996}" srcOrd="2" destOrd="0" presId="urn:microsoft.com/office/officeart/2011/layout/TabList"/>
    <dgm:cxn modelId="{5B0D69CD-6B95-4649-8A3C-E5D11970F579}" type="presParOf" srcId="{2C6780FF-4460-4E89-834F-8DC258F6FFDC}" destId="{A8CA1B8C-5EAF-479C-8DD9-6B785A32014A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AC5C68-433D-4182-93D6-9B4E14582877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2_4" csCatId="accent2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62E5AA8B-A49E-4406-A517-601DBFE6B917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sk-SK" dirty="0" smtClean="0"/>
            <a:t>JAZYKY</a:t>
          </a:r>
          <a:endParaRPr lang="en-US" dirty="0"/>
        </a:p>
      </dgm:t>
    </dgm:pt>
    <dgm:pt modelId="{58403342-9877-4813-B224-D8D853B489E8}" type="parTrans" cxnId="{C51C246D-1F43-4E35-AD92-BC26133A0FD3}">
      <dgm:prSet/>
      <dgm:spPr/>
      <dgm:t>
        <a:bodyPr/>
        <a:lstStyle/>
        <a:p>
          <a:endParaRPr lang="en-US"/>
        </a:p>
      </dgm:t>
    </dgm:pt>
    <dgm:pt modelId="{C607517A-0107-498B-B6C5-B3DB214E10B8}" type="sibTrans" cxnId="{C51C246D-1F43-4E35-AD92-BC26133A0FD3}">
      <dgm:prSet/>
      <dgm:spPr/>
      <dgm:t>
        <a:bodyPr/>
        <a:lstStyle/>
        <a:p>
          <a:endParaRPr lang="en-US"/>
        </a:p>
      </dgm:t>
    </dgm:pt>
    <dgm:pt modelId="{2847A366-DD6C-4002-9312-65A76BB8D8D8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sk-SK" sz="2400" dirty="0" smtClean="0"/>
            <a:t>Oficiálny jazyk</a:t>
          </a:r>
        </a:p>
      </dgm:t>
    </dgm:pt>
    <dgm:pt modelId="{D3C47BCA-7D2D-4623-AA52-60CA3EA6A8C3}" type="parTrans" cxnId="{2C301436-FE0A-474C-876D-239C38160726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8D87A2FD-1377-4C70-AAEA-E3CED99614D1}" type="sibTrans" cxnId="{2C301436-FE0A-474C-876D-239C38160726}">
      <dgm:prSet/>
      <dgm:spPr/>
      <dgm:t>
        <a:bodyPr/>
        <a:lstStyle/>
        <a:p>
          <a:endParaRPr lang="en-US"/>
        </a:p>
      </dgm:t>
    </dgm:pt>
    <dgm:pt modelId="{09E20CDD-0FBF-454B-8C13-5F45F8B82AAC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sk-SK" sz="1800" dirty="0" smtClean="0"/>
            <a:t/>
          </a:r>
          <a:br>
            <a:rPr lang="sk-SK" sz="1800" dirty="0" smtClean="0"/>
          </a:br>
          <a:r>
            <a:rPr lang="sk-SK" sz="2400" dirty="0" smtClean="0"/>
            <a:t>Druhý úradný jazyk</a:t>
          </a:r>
          <a:endParaRPr lang="sk-SK" sz="1800" dirty="0" smtClean="0"/>
        </a:p>
        <a:p>
          <a:pPr algn="l"/>
          <a:r>
            <a:rPr lang="sk-SK" sz="900" dirty="0" smtClean="0"/>
            <a:t>	</a:t>
          </a:r>
        </a:p>
      </dgm:t>
    </dgm:pt>
    <dgm:pt modelId="{CD25DCD9-1808-44F0-B73D-34594494F562}" type="parTrans" cxnId="{B612665F-750F-45A7-94FB-A975325EB411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77776847-55C3-41E4-BC9A-F703DDCE0117}" type="sibTrans" cxnId="{B612665F-750F-45A7-94FB-A975325EB411}">
      <dgm:prSet/>
      <dgm:spPr/>
      <dgm:t>
        <a:bodyPr/>
        <a:lstStyle/>
        <a:p>
          <a:endParaRPr lang="en-US"/>
        </a:p>
      </dgm:t>
    </dgm:pt>
    <dgm:pt modelId="{6A489C89-85F5-4E11-B3F9-261FBFACC9D8}">
      <dgm:prSet phldrT="[Text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sk-SK" sz="2400" dirty="0" smtClean="0"/>
            <a:t>Regionálny jazyk</a:t>
          </a:r>
        </a:p>
      </dgm:t>
    </dgm:pt>
    <dgm:pt modelId="{CA409FD7-5672-4E66-9BF7-512A2D7A3A3C}" type="parTrans" cxnId="{021C9831-F3A4-48C2-BCCC-1781788D24BB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581A409F-3026-438E-802C-56B0A9D2F1B5}" type="sibTrans" cxnId="{021C9831-F3A4-48C2-BCCC-1781788D24BB}">
      <dgm:prSet/>
      <dgm:spPr/>
      <dgm:t>
        <a:bodyPr/>
        <a:lstStyle/>
        <a:p>
          <a:endParaRPr lang="en-US"/>
        </a:p>
      </dgm:t>
    </dgm:pt>
    <dgm:pt modelId="{5184A88B-334E-4AB1-B1DE-7D0033F3908A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sk-SK" sz="1800" dirty="0" smtClean="0"/>
            <a:t/>
          </a:r>
          <a:br>
            <a:rPr lang="sk-SK" sz="1800" dirty="0" smtClean="0"/>
          </a:br>
          <a:r>
            <a:rPr lang="sk-SK" sz="2400" dirty="0" smtClean="0"/>
            <a:t>Neteritoriálny jazyk</a:t>
          </a:r>
        </a:p>
        <a:p>
          <a:pPr algn="l"/>
          <a:r>
            <a:rPr lang="sk-SK" sz="1400" dirty="0" smtClean="0"/>
            <a:t>	</a:t>
          </a:r>
          <a:endParaRPr lang="en-US" sz="1400" dirty="0"/>
        </a:p>
      </dgm:t>
    </dgm:pt>
    <dgm:pt modelId="{0F85B88F-A6A8-4C8D-8D3C-E3CD6719AA81}" type="parTrans" cxnId="{E244FCEB-DDED-41A8-A2F2-20157F10B230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81615E13-1F30-49FB-B7F1-6792820BABB5}" type="sibTrans" cxnId="{E244FCEB-DDED-41A8-A2F2-20157F10B230}">
      <dgm:prSet/>
      <dgm:spPr/>
      <dgm:t>
        <a:bodyPr/>
        <a:lstStyle/>
        <a:p>
          <a:endParaRPr lang="en-US"/>
        </a:p>
      </dgm:t>
    </dgm:pt>
    <dgm:pt modelId="{3A074385-2E21-4A72-901E-F2CB7C42497F}" type="pres">
      <dgm:prSet presAssocID="{01AC5C68-433D-4182-93D6-9B4E1458287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B4E5D7D9-30C4-4248-9F07-54F2605F1C62}" type="pres">
      <dgm:prSet presAssocID="{62E5AA8B-A49E-4406-A517-601DBFE6B917}" presName="root1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92FAF261-5EC1-4AAB-A275-0DFA0734259D}" type="pres">
      <dgm:prSet presAssocID="{62E5AA8B-A49E-4406-A517-601DBFE6B917}" presName="LevelOneTextNode" presStyleLbl="node0" presStyleIdx="0" presStyleCnt="1" custScaleY="169464" custLinFactNeighborX="-75048" custLinFactNeighborY="119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sk-SK"/>
        </a:p>
      </dgm:t>
    </dgm:pt>
    <dgm:pt modelId="{87F37992-F9C6-4995-8FF2-D4A3192258E1}" type="pres">
      <dgm:prSet presAssocID="{62E5AA8B-A49E-4406-A517-601DBFE6B917}" presName="level2hierChild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F62AC88E-D91E-4001-AE29-DE27F44FFC2D}" type="pres">
      <dgm:prSet presAssocID="{D3C47BCA-7D2D-4623-AA52-60CA3EA6A8C3}" presName="conn2-1" presStyleLbl="parChTrans1D2" presStyleIdx="0" presStyleCnt="4"/>
      <dgm:spPr/>
      <dgm:t>
        <a:bodyPr/>
        <a:lstStyle/>
        <a:p>
          <a:endParaRPr lang="sk-SK"/>
        </a:p>
      </dgm:t>
    </dgm:pt>
    <dgm:pt modelId="{19FDE5EB-CEA3-46CA-BE30-5B5E175A4502}" type="pres">
      <dgm:prSet presAssocID="{D3C47BCA-7D2D-4623-AA52-60CA3EA6A8C3}" presName="connTx" presStyleLbl="parChTrans1D2" presStyleIdx="0" presStyleCnt="4"/>
      <dgm:spPr/>
      <dgm:t>
        <a:bodyPr/>
        <a:lstStyle/>
        <a:p>
          <a:endParaRPr lang="sk-SK"/>
        </a:p>
      </dgm:t>
    </dgm:pt>
    <dgm:pt modelId="{9CDFAA85-681D-4AC4-9568-A5EFCEC6AB54}" type="pres">
      <dgm:prSet presAssocID="{2847A366-DD6C-4002-9312-65A76BB8D8D8}" presName="roo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77828292-3ACE-4750-BC38-92E54F29DB6F}" type="pres">
      <dgm:prSet presAssocID="{2847A366-DD6C-4002-9312-65A76BB8D8D8}" presName="LevelTwoTextNode" presStyleLbl="node2" presStyleIdx="0" presStyleCnt="4" custScaleX="173813" custLinFactY="-100000" custLinFactNeighborX="-17" custLinFactNeighborY="-100611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C4D98C50-CAF5-4436-8BF9-7E8812A747AB}" type="pres">
      <dgm:prSet presAssocID="{2847A366-DD6C-4002-9312-65A76BB8D8D8}" presName="level3hierChild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BABF974A-CB4B-4B74-9A61-4232E5AB6CC7}" type="pres">
      <dgm:prSet presAssocID="{CD25DCD9-1808-44F0-B73D-34594494F562}" presName="conn2-1" presStyleLbl="parChTrans1D2" presStyleIdx="1" presStyleCnt="4"/>
      <dgm:spPr/>
      <dgm:t>
        <a:bodyPr/>
        <a:lstStyle/>
        <a:p>
          <a:endParaRPr lang="sk-SK"/>
        </a:p>
      </dgm:t>
    </dgm:pt>
    <dgm:pt modelId="{0698B57F-446D-4F98-A539-392BC5488AD6}" type="pres">
      <dgm:prSet presAssocID="{CD25DCD9-1808-44F0-B73D-34594494F562}" presName="connTx" presStyleLbl="parChTrans1D2" presStyleIdx="1" presStyleCnt="4"/>
      <dgm:spPr/>
      <dgm:t>
        <a:bodyPr/>
        <a:lstStyle/>
        <a:p>
          <a:endParaRPr lang="sk-SK"/>
        </a:p>
      </dgm:t>
    </dgm:pt>
    <dgm:pt modelId="{9470B975-CD3E-42E2-9264-7BC182132CA0}" type="pres">
      <dgm:prSet presAssocID="{09E20CDD-0FBF-454B-8C13-5F45F8B82AAC}" presName="roo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5057453C-ACFF-4B2C-A1DC-002540158A4E}" type="pres">
      <dgm:prSet presAssocID="{09E20CDD-0FBF-454B-8C13-5F45F8B82AAC}" presName="LevelTwoTextNode" presStyleLbl="node2" presStyleIdx="1" presStyleCnt="4" custScaleX="181206" custLinFactY="-17451" custLinFactNeighborX="-465" custLinFactNeighborY="-100000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591A79D0-8C3B-4852-8C54-1523D19B656A}" type="pres">
      <dgm:prSet presAssocID="{09E20CDD-0FBF-454B-8C13-5F45F8B82AAC}" presName="level3hierChild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CE171982-A3FE-4551-BA1B-93EEEA8D02FD}" type="pres">
      <dgm:prSet presAssocID="{CA409FD7-5672-4E66-9BF7-512A2D7A3A3C}" presName="conn2-1" presStyleLbl="parChTrans1D2" presStyleIdx="2" presStyleCnt="4"/>
      <dgm:spPr/>
      <dgm:t>
        <a:bodyPr/>
        <a:lstStyle/>
        <a:p>
          <a:endParaRPr lang="sk-SK"/>
        </a:p>
      </dgm:t>
    </dgm:pt>
    <dgm:pt modelId="{82DCB936-B741-4123-888B-665718BA6C83}" type="pres">
      <dgm:prSet presAssocID="{CA409FD7-5672-4E66-9BF7-512A2D7A3A3C}" presName="connTx" presStyleLbl="parChTrans1D2" presStyleIdx="2" presStyleCnt="4"/>
      <dgm:spPr/>
      <dgm:t>
        <a:bodyPr/>
        <a:lstStyle/>
        <a:p>
          <a:endParaRPr lang="sk-SK"/>
        </a:p>
      </dgm:t>
    </dgm:pt>
    <dgm:pt modelId="{FAB9FF41-1FA8-482E-99B6-6693A6273AA8}" type="pres">
      <dgm:prSet presAssocID="{6A489C89-85F5-4E11-B3F9-261FBFACC9D8}" presName="roo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8F8922EB-75B7-48EE-8E65-C8C6F5529543}" type="pres">
      <dgm:prSet presAssocID="{6A489C89-85F5-4E11-B3F9-261FBFACC9D8}" presName="LevelTwoTextNode" presStyleLbl="node2" presStyleIdx="2" presStyleCnt="4" custScaleX="185636" custLinFactNeighborX="-1967" custLinFactNeighborY="-16033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873A6EBC-D2BD-4122-8A6C-C6236AB08E8B}" type="pres">
      <dgm:prSet presAssocID="{6A489C89-85F5-4E11-B3F9-261FBFACC9D8}" presName="level3hierChild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DD4F8A96-B28A-4157-B3B5-69A03D52521E}" type="pres">
      <dgm:prSet presAssocID="{0F85B88F-A6A8-4C8D-8D3C-E3CD6719AA81}" presName="conn2-1" presStyleLbl="parChTrans1D2" presStyleIdx="3" presStyleCnt="4"/>
      <dgm:spPr/>
      <dgm:t>
        <a:bodyPr/>
        <a:lstStyle/>
        <a:p>
          <a:endParaRPr lang="sk-SK"/>
        </a:p>
      </dgm:t>
    </dgm:pt>
    <dgm:pt modelId="{758CD0E0-2424-414F-B48F-548018E573B0}" type="pres">
      <dgm:prSet presAssocID="{0F85B88F-A6A8-4C8D-8D3C-E3CD6719AA81}" presName="connTx" presStyleLbl="parChTrans1D2" presStyleIdx="3" presStyleCnt="4"/>
      <dgm:spPr/>
      <dgm:t>
        <a:bodyPr/>
        <a:lstStyle/>
        <a:p>
          <a:endParaRPr lang="sk-SK"/>
        </a:p>
      </dgm:t>
    </dgm:pt>
    <dgm:pt modelId="{74B7BF37-595B-4B1E-92BB-C05F4C3435E0}" type="pres">
      <dgm:prSet presAssocID="{5184A88B-334E-4AB1-B1DE-7D0033F3908A}" presName="roo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EDD8AE3A-C3C4-4A36-97C8-903987C3D4CC}" type="pres">
      <dgm:prSet presAssocID="{5184A88B-334E-4AB1-B1DE-7D0033F3908A}" presName="LevelTwoTextNode" presStyleLbl="node2" presStyleIdx="3" presStyleCnt="4" custScaleX="185432" custLinFactY="14605" custLinFactNeighborX="-2752" custLinFactNeighborY="100000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1FE578C9-E8C6-4AAA-88F0-4C65333CF63B}" type="pres">
      <dgm:prSet presAssocID="{5184A88B-334E-4AB1-B1DE-7D0033F3908A}" presName="level3hierChild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</dgm:ptLst>
  <dgm:cxnLst>
    <dgm:cxn modelId="{675ACF79-1612-4FF9-BA8B-99C1A0F5943A}" type="presOf" srcId="{CD25DCD9-1808-44F0-B73D-34594494F562}" destId="{BABF974A-CB4B-4B74-9A61-4232E5AB6CC7}" srcOrd="0" destOrd="0" presId="urn:microsoft.com/office/officeart/2008/layout/HorizontalMultiLevelHierarchy"/>
    <dgm:cxn modelId="{A5D7F848-9E8F-497A-9E5F-5671456918CA}" type="presOf" srcId="{CA409FD7-5672-4E66-9BF7-512A2D7A3A3C}" destId="{82DCB936-B741-4123-888B-665718BA6C83}" srcOrd="1" destOrd="0" presId="urn:microsoft.com/office/officeart/2008/layout/HorizontalMultiLevelHierarchy"/>
    <dgm:cxn modelId="{7F5ED1C8-9810-475F-9FD1-E56381A2314A}" type="presOf" srcId="{0F85B88F-A6A8-4C8D-8D3C-E3CD6719AA81}" destId="{758CD0E0-2424-414F-B48F-548018E573B0}" srcOrd="1" destOrd="0" presId="urn:microsoft.com/office/officeart/2008/layout/HorizontalMultiLevelHierarchy"/>
    <dgm:cxn modelId="{B2B8EC49-6C37-4E2A-AC8D-AC11BEB2986B}" type="presOf" srcId="{D3C47BCA-7D2D-4623-AA52-60CA3EA6A8C3}" destId="{F62AC88E-D91E-4001-AE29-DE27F44FFC2D}" srcOrd="0" destOrd="0" presId="urn:microsoft.com/office/officeart/2008/layout/HorizontalMultiLevelHierarchy"/>
    <dgm:cxn modelId="{FB493E69-44F1-414E-ACCB-700380FA6862}" type="presOf" srcId="{2847A366-DD6C-4002-9312-65A76BB8D8D8}" destId="{77828292-3ACE-4750-BC38-92E54F29DB6F}" srcOrd="0" destOrd="0" presId="urn:microsoft.com/office/officeart/2008/layout/HorizontalMultiLevelHierarchy"/>
    <dgm:cxn modelId="{931FC263-C8BB-488A-A298-006C4EDECB78}" type="presOf" srcId="{0F85B88F-A6A8-4C8D-8D3C-E3CD6719AA81}" destId="{DD4F8A96-B28A-4157-B3B5-69A03D52521E}" srcOrd="0" destOrd="0" presId="urn:microsoft.com/office/officeart/2008/layout/HorizontalMultiLevelHierarchy"/>
    <dgm:cxn modelId="{F5973FBF-D00C-40AC-946B-73CAB46DDDD9}" type="presOf" srcId="{CD25DCD9-1808-44F0-B73D-34594494F562}" destId="{0698B57F-446D-4F98-A539-392BC5488AD6}" srcOrd="1" destOrd="0" presId="urn:microsoft.com/office/officeart/2008/layout/HorizontalMultiLevelHierarchy"/>
    <dgm:cxn modelId="{E244FCEB-DDED-41A8-A2F2-20157F10B230}" srcId="{62E5AA8B-A49E-4406-A517-601DBFE6B917}" destId="{5184A88B-334E-4AB1-B1DE-7D0033F3908A}" srcOrd="3" destOrd="0" parTransId="{0F85B88F-A6A8-4C8D-8D3C-E3CD6719AA81}" sibTransId="{81615E13-1F30-49FB-B7F1-6792820BABB5}"/>
    <dgm:cxn modelId="{F20B6BAF-2ACB-4354-A118-B8A3D322C58F}" type="presOf" srcId="{6A489C89-85F5-4E11-B3F9-261FBFACC9D8}" destId="{8F8922EB-75B7-48EE-8E65-C8C6F5529543}" srcOrd="0" destOrd="0" presId="urn:microsoft.com/office/officeart/2008/layout/HorizontalMultiLevelHierarchy"/>
    <dgm:cxn modelId="{C51C246D-1F43-4E35-AD92-BC26133A0FD3}" srcId="{01AC5C68-433D-4182-93D6-9B4E14582877}" destId="{62E5AA8B-A49E-4406-A517-601DBFE6B917}" srcOrd="0" destOrd="0" parTransId="{58403342-9877-4813-B224-D8D853B489E8}" sibTransId="{C607517A-0107-498B-B6C5-B3DB214E10B8}"/>
    <dgm:cxn modelId="{B612665F-750F-45A7-94FB-A975325EB411}" srcId="{62E5AA8B-A49E-4406-A517-601DBFE6B917}" destId="{09E20CDD-0FBF-454B-8C13-5F45F8B82AAC}" srcOrd="1" destOrd="0" parTransId="{CD25DCD9-1808-44F0-B73D-34594494F562}" sibTransId="{77776847-55C3-41E4-BC9A-F703DDCE0117}"/>
    <dgm:cxn modelId="{021C9831-F3A4-48C2-BCCC-1781788D24BB}" srcId="{62E5AA8B-A49E-4406-A517-601DBFE6B917}" destId="{6A489C89-85F5-4E11-B3F9-261FBFACC9D8}" srcOrd="2" destOrd="0" parTransId="{CA409FD7-5672-4E66-9BF7-512A2D7A3A3C}" sibTransId="{581A409F-3026-438E-802C-56B0A9D2F1B5}"/>
    <dgm:cxn modelId="{A105275D-DC75-4FC3-AC6E-6EAC6A326606}" type="presOf" srcId="{09E20CDD-0FBF-454B-8C13-5F45F8B82AAC}" destId="{5057453C-ACFF-4B2C-A1DC-002540158A4E}" srcOrd="0" destOrd="0" presId="urn:microsoft.com/office/officeart/2008/layout/HorizontalMultiLevelHierarchy"/>
    <dgm:cxn modelId="{BD216347-050B-4501-AC6B-D4D08FB6B058}" type="presOf" srcId="{62E5AA8B-A49E-4406-A517-601DBFE6B917}" destId="{92FAF261-5EC1-4AAB-A275-0DFA0734259D}" srcOrd="0" destOrd="0" presId="urn:microsoft.com/office/officeart/2008/layout/HorizontalMultiLevelHierarchy"/>
    <dgm:cxn modelId="{38BC73AC-3055-4E74-ACEE-A53E3D61B712}" type="presOf" srcId="{D3C47BCA-7D2D-4623-AA52-60CA3EA6A8C3}" destId="{19FDE5EB-CEA3-46CA-BE30-5B5E175A4502}" srcOrd="1" destOrd="0" presId="urn:microsoft.com/office/officeart/2008/layout/HorizontalMultiLevelHierarchy"/>
    <dgm:cxn modelId="{52B5347A-06F2-4348-A789-122E2BE68F1D}" type="presOf" srcId="{01AC5C68-433D-4182-93D6-9B4E14582877}" destId="{3A074385-2E21-4A72-901E-F2CB7C42497F}" srcOrd="0" destOrd="0" presId="urn:microsoft.com/office/officeart/2008/layout/HorizontalMultiLevelHierarchy"/>
    <dgm:cxn modelId="{2C301436-FE0A-474C-876D-239C38160726}" srcId="{62E5AA8B-A49E-4406-A517-601DBFE6B917}" destId="{2847A366-DD6C-4002-9312-65A76BB8D8D8}" srcOrd="0" destOrd="0" parTransId="{D3C47BCA-7D2D-4623-AA52-60CA3EA6A8C3}" sibTransId="{8D87A2FD-1377-4C70-AAEA-E3CED99614D1}"/>
    <dgm:cxn modelId="{AA0B8E29-5423-494F-9063-9D6C2A9DD641}" type="presOf" srcId="{5184A88B-334E-4AB1-B1DE-7D0033F3908A}" destId="{EDD8AE3A-C3C4-4A36-97C8-903987C3D4CC}" srcOrd="0" destOrd="0" presId="urn:microsoft.com/office/officeart/2008/layout/HorizontalMultiLevelHierarchy"/>
    <dgm:cxn modelId="{23E7DB8E-5D60-45C2-9E53-622C121A8A1C}" type="presOf" srcId="{CA409FD7-5672-4E66-9BF7-512A2D7A3A3C}" destId="{CE171982-A3FE-4551-BA1B-93EEEA8D02FD}" srcOrd="0" destOrd="0" presId="urn:microsoft.com/office/officeart/2008/layout/HorizontalMultiLevelHierarchy"/>
    <dgm:cxn modelId="{DF9DB6D2-37E8-40D3-8D37-F485E2C9D12B}" type="presParOf" srcId="{3A074385-2E21-4A72-901E-F2CB7C42497F}" destId="{B4E5D7D9-30C4-4248-9F07-54F2605F1C62}" srcOrd="0" destOrd="0" presId="urn:microsoft.com/office/officeart/2008/layout/HorizontalMultiLevelHierarchy"/>
    <dgm:cxn modelId="{2A10421D-1BE7-449D-BB8F-C9AE96B7C99F}" type="presParOf" srcId="{B4E5D7D9-30C4-4248-9F07-54F2605F1C62}" destId="{92FAF261-5EC1-4AAB-A275-0DFA0734259D}" srcOrd="0" destOrd="0" presId="urn:microsoft.com/office/officeart/2008/layout/HorizontalMultiLevelHierarchy"/>
    <dgm:cxn modelId="{40971E90-E9DB-49F0-B116-650A76806937}" type="presParOf" srcId="{B4E5D7D9-30C4-4248-9F07-54F2605F1C62}" destId="{87F37992-F9C6-4995-8FF2-D4A3192258E1}" srcOrd="1" destOrd="0" presId="urn:microsoft.com/office/officeart/2008/layout/HorizontalMultiLevelHierarchy"/>
    <dgm:cxn modelId="{432B31BD-F683-458E-A35F-E988C0D369E4}" type="presParOf" srcId="{87F37992-F9C6-4995-8FF2-D4A3192258E1}" destId="{F62AC88E-D91E-4001-AE29-DE27F44FFC2D}" srcOrd="0" destOrd="0" presId="urn:microsoft.com/office/officeart/2008/layout/HorizontalMultiLevelHierarchy"/>
    <dgm:cxn modelId="{EE997046-654B-4E03-A4D9-8E6E6261654F}" type="presParOf" srcId="{F62AC88E-D91E-4001-AE29-DE27F44FFC2D}" destId="{19FDE5EB-CEA3-46CA-BE30-5B5E175A4502}" srcOrd="0" destOrd="0" presId="urn:microsoft.com/office/officeart/2008/layout/HorizontalMultiLevelHierarchy"/>
    <dgm:cxn modelId="{F8325178-CC67-483D-A695-60F69D319CAB}" type="presParOf" srcId="{87F37992-F9C6-4995-8FF2-D4A3192258E1}" destId="{9CDFAA85-681D-4AC4-9568-A5EFCEC6AB54}" srcOrd="1" destOrd="0" presId="urn:microsoft.com/office/officeart/2008/layout/HorizontalMultiLevelHierarchy"/>
    <dgm:cxn modelId="{EF06EA0F-882B-48D2-9E72-D6C1928027DF}" type="presParOf" srcId="{9CDFAA85-681D-4AC4-9568-A5EFCEC6AB54}" destId="{77828292-3ACE-4750-BC38-92E54F29DB6F}" srcOrd="0" destOrd="0" presId="urn:microsoft.com/office/officeart/2008/layout/HorizontalMultiLevelHierarchy"/>
    <dgm:cxn modelId="{71FACB1A-ECF6-4428-BB5E-C8ADDC97A854}" type="presParOf" srcId="{9CDFAA85-681D-4AC4-9568-A5EFCEC6AB54}" destId="{C4D98C50-CAF5-4436-8BF9-7E8812A747AB}" srcOrd="1" destOrd="0" presId="urn:microsoft.com/office/officeart/2008/layout/HorizontalMultiLevelHierarchy"/>
    <dgm:cxn modelId="{88DEDF87-1DF2-4692-B77F-5734073C0D15}" type="presParOf" srcId="{87F37992-F9C6-4995-8FF2-D4A3192258E1}" destId="{BABF974A-CB4B-4B74-9A61-4232E5AB6CC7}" srcOrd="2" destOrd="0" presId="urn:microsoft.com/office/officeart/2008/layout/HorizontalMultiLevelHierarchy"/>
    <dgm:cxn modelId="{B8DA7B73-E21B-4481-BB4E-9DC07AED0DBB}" type="presParOf" srcId="{BABF974A-CB4B-4B74-9A61-4232E5AB6CC7}" destId="{0698B57F-446D-4F98-A539-392BC5488AD6}" srcOrd="0" destOrd="0" presId="urn:microsoft.com/office/officeart/2008/layout/HorizontalMultiLevelHierarchy"/>
    <dgm:cxn modelId="{5F48697C-AA04-438A-9B6A-0963B23E9DE3}" type="presParOf" srcId="{87F37992-F9C6-4995-8FF2-D4A3192258E1}" destId="{9470B975-CD3E-42E2-9264-7BC182132CA0}" srcOrd="3" destOrd="0" presId="urn:microsoft.com/office/officeart/2008/layout/HorizontalMultiLevelHierarchy"/>
    <dgm:cxn modelId="{5A735ABB-3DB8-49F6-BD7F-52950FFF0E12}" type="presParOf" srcId="{9470B975-CD3E-42E2-9264-7BC182132CA0}" destId="{5057453C-ACFF-4B2C-A1DC-002540158A4E}" srcOrd="0" destOrd="0" presId="urn:microsoft.com/office/officeart/2008/layout/HorizontalMultiLevelHierarchy"/>
    <dgm:cxn modelId="{9BFFB5C2-5C52-4384-AD1A-1F11D0D4C4D0}" type="presParOf" srcId="{9470B975-CD3E-42E2-9264-7BC182132CA0}" destId="{591A79D0-8C3B-4852-8C54-1523D19B656A}" srcOrd="1" destOrd="0" presId="urn:microsoft.com/office/officeart/2008/layout/HorizontalMultiLevelHierarchy"/>
    <dgm:cxn modelId="{FC901E74-C243-4527-9BF7-94054A9C0366}" type="presParOf" srcId="{87F37992-F9C6-4995-8FF2-D4A3192258E1}" destId="{CE171982-A3FE-4551-BA1B-93EEEA8D02FD}" srcOrd="4" destOrd="0" presId="urn:microsoft.com/office/officeart/2008/layout/HorizontalMultiLevelHierarchy"/>
    <dgm:cxn modelId="{25BE71DD-F14F-4D63-A384-FEBB79CEBBD3}" type="presParOf" srcId="{CE171982-A3FE-4551-BA1B-93EEEA8D02FD}" destId="{82DCB936-B741-4123-888B-665718BA6C83}" srcOrd="0" destOrd="0" presId="urn:microsoft.com/office/officeart/2008/layout/HorizontalMultiLevelHierarchy"/>
    <dgm:cxn modelId="{09938E7D-40E2-489E-BC68-BB38881789DF}" type="presParOf" srcId="{87F37992-F9C6-4995-8FF2-D4A3192258E1}" destId="{FAB9FF41-1FA8-482E-99B6-6693A6273AA8}" srcOrd="5" destOrd="0" presId="urn:microsoft.com/office/officeart/2008/layout/HorizontalMultiLevelHierarchy"/>
    <dgm:cxn modelId="{B7378A51-BDA7-4F7D-A9FE-CB9A6357501F}" type="presParOf" srcId="{FAB9FF41-1FA8-482E-99B6-6693A6273AA8}" destId="{8F8922EB-75B7-48EE-8E65-C8C6F5529543}" srcOrd="0" destOrd="0" presId="urn:microsoft.com/office/officeart/2008/layout/HorizontalMultiLevelHierarchy"/>
    <dgm:cxn modelId="{B3A5848A-127A-4807-9BFF-65AFF8B08B8B}" type="presParOf" srcId="{FAB9FF41-1FA8-482E-99B6-6693A6273AA8}" destId="{873A6EBC-D2BD-4122-8A6C-C6236AB08E8B}" srcOrd="1" destOrd="0" presId="urn:microsoft.com/office/officeart/2008/layout/HorizontalMultiLevelHierarchy"/>
    <dgm:cxn modelId="{C5FD9AF0-5DEF-4BAC-9AF0-9A3354FF474F}" type="presParOf" srcId="{87F37992-F9C6-4995-8FF2-D4A3192258E1}" destId="{DD4F8A96-B28A-4157-B3B5-69A03D52521E}" srcOrd="6" destOrd="0" presId="urn:microsoft.com/office/officeart/2008/layout/HorizontalMultiLevelHierarchy"/>
    <dgm:cxn modelId="{E0909317-E8A1-463D-A299-C7249373A5F0}" type="presParOf" srcId="{DD4F8A96-B28A-4157-B3B5-69A03D52521E}" destId="{758CD0E0-2424-414F-B48F-548018E573B0}" srcOrd="0" destOrd="0" presId="urn:microsoft.com/office/officeart/2008/layout/HorizontalMultiLevelHierarchy"/>
    <dgm:cxn modelId="{7625B882-080F-4F8E-9522-F6C5C9878495}" type="presParOf" srcId="{87F37992-F9C6-4995-8FF2-D4A3192258E1}" destId="{74B7BF37-595B-4B1E-92BB-C05F4C3435E0}" srcOrd="7" destOrd="0" presId="urn:microsoft.com/office/officeart/2008/layout/HorizontalMultiLevelHierarchy"/>
    <dgm:cxn modelId="{7B17B5FB-F4D5-4C84-A5E9-76B77E804206}" type="presParOf" srcId="{74B7BF37-595B-4B1E-92BB-C05F4C3435E0}" destId="{EDD8AE3A-C3C4-4A36-97C8-903987C3D4CC}" srcOrd="0" destOrd="0" presId="urn:microsoft.com/office/officeart/2008/layout/HorizontalMultiLevelHierarchy"/>
    <dgm:cxn modelId="{5DB153A6-7E4A-4F76-8995-966441F58284}" type="presParOf" srcId="{74B7BF37-595B-4B1E-92BB-C05F4C3435E0}" destId="{1FE578C9-E8C6-4AAA-88F0-4C65333CF63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0FE8F0-4479-402C-9DC0-FAC667B832F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4BC88E81-0D3B-47A4-AC03-AA4742B3C197}">
      <dgm:prSet phldrT="[Text]"/>
      <dgm:spPr>
        <a:solidFill>
          <a:srgbClr val="FDA403"/>
        </a:solidFill>
        <a:ln>
          <a:solidFill>
            <a:srgbClr val="FFFF00"/>
          </a:solidFill>
        </a:ln>
      </dgm:spPr>
      <dgm:t>
        <a:bodyPr/>
        <a:lstStyle/>
        <a:p>
          <a:r>
            <a:rPr lang="sk-SK" dirty="0" smtClean="0"/>
            <a:t>Národný jazyk</a:t>
          </a:r>
          <a:endParaRPr lang="sk-SK" dirty="0"/>
        </a:p>
      </dgm:t>
    </dgm:pt>
    <dgm:pt modelId="{D0E06308-D3A6-4F25-9E08-3F5A5C636286}" type="parTrans" cxnId="{FDE63BD4-C266-4F8D-B824-9BA2FEF66A88}">
      <dgm:prSet/>
      <dgm:spPr/>
      <dgm:t>
        <a:bodyPr/>
        <a:lstStyle/>
        <a:p>
          <a:endParaRPr lang="sk-SK"/>
        </a:p>
      </dgm:t>
    </dgm:pt>
    <dgm:pt modelId="{28D713DE-6C84-4FED-B355-952A3430383A}" type="sibTrans" cxnId="{FDE63BD4-C266-4F8D-B824-9BA2FEF66A88}">
      <dgm:prSet/>
      <dgm:spPr/>
      <dgm:t>
        <a:bodyPr/>
        <a:lstStyle/>
        <a:p>
          <a:endParaRPr lang="sk-SK"/>
        </a:p>
      </dgm:t>
    </dgm:pt>
    <dgm:pt modelId="{DDEDF93F-ECB9-436A-A2B8-1C85E531D1E5}">
      <dgm:prSet phldrT="[Text]"/>
      <dgm:spPr>
        <a:solidFill>
          <a:srgbClr val="FDA403">
            <a:alpha val="30000"/>
          </a:srgbClr>
        </a:solidFill>
        <a:ln>
          <a:solidFill>
            <a:srgbClr val="FFFF00">
              <a:alpha val="90000"/>
            </a:srgbClr>
          </a:solidFill>
        </a:ln>
      </dgm:spPr>
      <dgm:t>
        <a:bodyPr/>
        <a:lstStyle/>
        <a:p>
          <a:r>
            <a:rPr lang="sk-SK" dirty="0" smtClean="0"/>
            <a:t>Luxemburský</a:t>
          </a:r>
          <a:endParaRPr lang="sk-SK" dirty="0"/>
        </a:p>
      </dgm:t>
    </dgm:pt>
    <dgm:pt modelId="{E7C0B187-EDAF-4CE5-886D-591F4C4E0784}" type="parTrans" cxnId="{2E98EE95-0E8A-4EFF-BE35-44ADC4F05BFE}">
      <dgm:prSet/>
      <dgm:spPr/>
      <dgm:t>
        <a:bodyPr/>
        <a:lstStyle/>
        <a:p>
          <a:endParaRPr lang="sk-SK"/>
        </a:p>
      </dgm:t>
    </dgm:pt>
    <dgm:pt modelId="{B66AABDC-7090-4A8E-A5EE-99E67876DEC6}" type="sibTrans" cxnId="{2E98EE95-0E8A-4EFF-BE35-44ADC4F05BFE}">
      <dgm:prSet/>
      <dgm:spPr/>
      <dgm:t>
        <a:bodyPr/>
        <a:lstStyle/>
        <a:p>
          <a:endParaRPr lang="sk-SK"/>
        </a:p>
      </dgm:t>
    </dgm:pt>
    <dgm:pt modelId="{0107680F-9793-46A0-83A5-6E145AC190FE}">
      <dgm:prSet phldrT="[Text]"/>
      <dgm:spPr>
        <a:solidFill>
          <a:srgbClr val="FDA403"/>
        </a:solidFill>
        <a:ln>
          <a:solidFill>
            <a:srgbClr val="FFFF00"/>
          </a:solidFill>
        </a:ln>
      </dgm:spPr>
      <dgm:t>
        <a:bodyPr/>
        <a:lstStyle/>
        <a:p>
          <a:r>
            <a:rPr lang="sk-SK" dirty="0" smtClean="0"/>
            <a:t>Legislatívny jazyk</a:t>
          </a:r>
          <a:endParaRPr lang="sk-SK" dirty="0"/>
        </a:p>
      </dgm:t>
    </dgm:pt>
    <dgm:pt modelId="{0FF4F046-CF92-4E2C-88E1-AFFF73AB4DB3}" type="parTrans" cxnId="{4A29A5C8-25E4-4E76-8E8A-B14AD5F822C0}">
      <dgm:prSet/>
      <dgm:spPr/>
      <dgm:t>
        <a:bodyPr/>
        <a:lstStyle/>
        <a:p>
          <a:endParaRPr lang="sk-SK"/>
        </a:p>
      </dgm:t>
    </dgm:pt>
    <dgm:pt modelId="{ED997DA0-5AB7-4EC2-8019-4315FB719E3F}" type="sibTrans" cxnId="{4A29A5C8-25E4-4E76-8E8A-B14AD5F822C0}">
      <dgm:prSet/>
      <dgm:spPr/>
      <dgm:t>
        <a:bodyPr/>
        <a:lstStyle/>
        <a:p>
          <a:endParaRPr lang="sk-SK"/>
        </a:p>
      </dgm:t>
    </dgm:pt>
    <dgm:pt modelId="{F6E6C6C4-4EE1-4DA5-A8BB-F3B7C1FFA2F6}">
      <dgm:prSet phldrT="[Text]"/>
      <dgm:spPr>
        <a:solidFill>
          <a:srgbClr val="FDA403">
            <a:alpha val="30000"/>
          </a:srgbClr>
        </a:solidFill>
        <a:ln>
          <a:solidFill>
            <a:srgbClr val="FFFF00">
              <a:alpha val="90000"/>
            </a:srgbClr>
          </a:solidFill>
        </a:ln>
      </dgm:spPr>
      <dgm:t>
        <a:bodyPr/>
        <a:lstStyle/>
        <a:p>
          <a:r>
            <a:rPr lang="sk-SK" dirty="0" smtClean="0"/>
            <a:t>francúzština</a:t>
          </a:r>
          <a:endParaRPr lang="sk-SK" dirty="0"/>
        </a:p>
      </dgm:t>
    </dgm:pt>
    <dgm:pt modelId="{282703C6-307E-4F80-BA7A-E7B387DF26AD}" type="parTrans" cxnId="{A2939853-F5A2-40CC-9EB6-6418D30E3E81}">
      <dgm:prSet/>
      <dgm:spPr/>
      <dgm:t>
        <a:bodyPr/>
        <a:lstStyle/>
        <a:p>
          <a:endParaRPr lang="sk-SK"/>
        </a:p>
      </dgm:t>
    </dgm:pt>
    <dgm:pt modelId="{14EFEFD8-D4C7-4165-A3E2-E1CBBA07DA8C}" type="sibTrans" cxnId="{A2939853-F5A2-40CC-9EB6-6418D30E3E81}">
      <dgm:prSet/>
      <dgm:spPr/>
      <dgm:t>
        <a:bodyPr/>
        <a:lstStyle/>
        <a:p>
          <a:endParaRPr lang="sk-SK"/>
        </a:p>
      </dgm:t>
    </dgm:pt>
    <dgm:pt modelId="{166ED8C5-4DB2-48B0-9415-C4D8A9FF43F7}">
      <dgm:prSet phldrT="[Text]"/>
      <dgm:spPr>
        <a:solidFill>
          <a:srgbClr val="FDA403"/>
        </a:solidFill>
        <a:ln>
          <a:solidFill>
            <a:srgbClr val="FFFF00"/>
          </a:solidFill>
        </a:ln>
      </dgm:spPr>
      <dgm:t>
        <a:bodyPr/>
        <a:lstStyle/>
        <a:p>
          <a:r>
            <a:rPr lang="sk-SK" dirty="0" smtClean="0"/>
            <a:t>Administratívny a súdny jazyk </a:t>
          </a:r>
        </a:p>
      </dgm:t>
    </dgm:pt>
    <dgm:pt modelId="{773B497B-3C30-4B96-B875-31557F9638D9}" type="parTrans" cxnId="{AAAFF922-F6CB-4F24-97F3-16B621BB405A}">
      <dgm:prSet/>
      <dgm:spPr/>
      <dgm:t>
        <a:bodyPr/>
        <a:lstStyle/>
        <a:p>
          <a:endParaRPr lang="sk-SK"/>
        </a:p>
      </dgm:t>
    </dgm:pt>
    <dgm:pt modelId="{D9145BB8-FA06-444C-9B12-A880C94714B9}" type="sibTrans" cxnId="{AAAFF922-F6CB-4F24-97F3-16B621BB405A}">
      <dgm:prSet/>
      <dgm:spPr/>
      <dgm:t>
        <a:bodyPr/>
        <a:lstStyle/>
        <a:p>
          <a:endParaRPr lang="sk-SK"/>
        </a:p>
      </dgm:t>
    </dgm:pt>
    <dgm:pt modelId="{6BF6B4A0-B97F-44FF-BFFE-A9A038B3B9D9}">
      <dgm:prSet/>
      <dgm:spPr>
        <a:solidFill>
          <a:srgbClr val="FDA403">
            <a:alpha val="30000"/>
          </a:srgbClr>
        </a:solidFill>
        <a:ln>
          <a:solidFill>
            <a:srgbClr val="FFFF00">
              <a:alpha val="90000"/>
            </a:srgbClr>
          </a:solidFill>
        </a:ln>
      </dgm:spPr>
      <dgm:t>
        <a:bodyPr/>
        <a:lstStyle/>
        <a:p>
          <a:r>
            <a:rPr lang="sk-SK" dirty="0" smtClean="0"/>
            <a:t>Francúzština </a:t>
          </a:r>
          <a:endParaRPr lang="sk-SK" dirty="0"/>
        </a:p>
      </dgm:t>
    </dgm:pt>
    <dgm:pt modelId="{DF20F2C7-F147-4CA9-887F-6A113A0B7BCE}" type="parTrans" cxnId="{1785DA3A-CAEA-4DDC-86D4-A5DC9A73BA7D}">
      <dgm:prSet/>
      <dgm:spPr/>
      <dgm:t>
        <a:bodyPr/>
        <a:lstStyle/>
        <a:p>
          <a:endParaRPr lang="en-US"/>
        </a:p>
      </dgm:t>
    </dgm:pt>
    <dgm:pt modelId="{6AB25FE5-098E-48F7-8243-980D88258503}" type="sibTrans" cxnId="{1785DA3A-CAEA-4DDC-86D4-A5DC9A73BA7D}">
      <dgm:prSet/>
      <dgm:spPr/>
      <dgm:t>
        <a:bodyPr/>
        <a:lstStyle/>
        <a:p>
          <a:endParaRPr lang="en-US"/>
        </a:p>
      </dgm:t>
    </dgm:pt>
    <dgm:pt modelId="{806683A0-78BE-4F6D-9051-BE9547DF56B0}">
      <dgm:prSet/>
      <dgm:spPr>
        <a:solidFill>
          <a:srgbClr val="FDA403">
            <a:alpha val="30000"/>
          </a:srgbClr>
        </a:solidFill>
        <a:ln>
          <a:solidFill>
            <a:srgbClr val="FFFF00">
              <a:alpha val="90000"/>
            </a:srgbClr>
          </a:solidFill>
        </a:ln>
      </dgm:spPr>
      <dgm:t>
        <a:bodyPr/>
        <a:lstStyle/>
        <a:p>
          <a:r>
            <a:rPr lang="sk-SK" dirty="0" smtClean="0"/>
            <a:t>Nemčina</a:t>
          </a:r>
          <a:endParaRPr lang="sk-SK" dirty="0"/>
        </a:p>
      </dgm:t>
    </dgm:pt>
    <dgm:pt modelId="{4B1D261B-5C55-4A9A-BD23-07AC46C17B33}" type="parTrans" cxnId="{60E02EFB-B92D-4623-A164-F6450E255E02}">
      <dgm:prSet/>
      <dgm:spPr/>
      <dgm:t>
        <a:bodyPr/>
        <a:lstStyle/>
        <a:p>
          <a:endParaRPr lang="en-US"/>
        </a:p>
      </dgm:t>
    </dgm:pt>
    <dgm:pt modelId="{C3B4991A-A7B3-48EF-BFD1-D1DA4F73D887}" type="sibTrans" cxnId="{60E02EFB-B92D-4623-A164-F6450E255E02}">
      <dgm:prSet/>
      <dgm:spPr/>
      <dgm:t>
        <a:bodyPr/>
        <a:lstStyle/>
        <a:p>
          <a:endParaRPr lang="en-US"/>
        </a:p>
      </dgm:t>
    </dgm:pt>
    <dgm:pt modelId="{F54778CD-4542-404E-9FCA-64765D762507}">
      <dgm:prSet/>
      <dgm:spPr>
        <a:solidFill>
          <a:srgbClr val="FDA403">
            <a:alpha val="30000"/>
          </a:srgbClr>
        </a:solidFill>
        <a:ln>
          <a:solidFill>
            <a:srgbClr val="FFFF00">
              <a:alpha val="90000"/>
            </a:srgbClr>
          </a:solidFill>
        </a:ln>
      </dgm:spPr>
      <dgm:t>
        <a:bodyPr/>
        <a:lstStyle/>
        <a:p>
          <a:r>
            <a:rPr lang="sk-SK" dirty="0" smtClean="0"/>
            <a:t>Luxemburčina </a:t>
          </a:r>
          <a:endParaRPr lang="sk-SK" dirty="0"/>
        </a:p>
      </dgm:t>
    </dgm:pt>
    <dgm:pt modelId="{8947AFA0-E7FA-445E-AA3D-BF26B87D1DE9}" type="parTrans" cxnId="{C2253BDF-5E13-46B4-B92E-0341BC07DEB1}">
      <dgm:prSet/>
      <dgm:spPr/>
      <dgm:t>
        <a:bodyPr/>
        <a:lstStyle/>
        <a:p>
          <a:endParaRPr lang="en-US"/>
        </a:p>
      </dgm:t>
    </dgm:pt>
    <dgm:pt modelId="{579AA5AB-D9C6-426C-A102-29C12B409BFD}" type="sibTrans" cxnId="{C2253BDF-5E13-46B4-B92E-0341BC07DEB1}">
      <dgm:prSet/>
      <dgm:spPr/>
      <dgm:t>
        <a:bodyPr/>
        <a:lstStyle/>
        <a:p>
          <a:endParaRPr lang="en-US"/>
        </a:p>
      </dgm:t>
    </dgm:pt>
    <dgm:pt modelId="{B064D093-A5FF-4CC6-933F-91F3AC6022CA}" type="pres">
      <dgm:prSet presAssocID="{9E0FE8F0-4479-402C-9DC0-FAC667B832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BDC1311F-42EA-461E-B256-EF548F6CC8E0}" type="pres">
      <dgm:prSet presAssocID="{4BC88E81-0D3B-47A4-AC03-AA4742B3C197}" presName="composite" presStyleCnt="0"/>
      <dgm:spPr/>
    </dgm:pt>
    <dgm:pt modelId="{92DDA235-0E64-4097-9BFD-C3E3C0ABC6CB}" type="pres">
      <dgm:prSet presAssocID="{4BC88E81-0D3B-47A4-AC03-AA4742B3C19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B4B28A7-BF43-4FE2-A097-B2ACEF68FDF4}" type="pres">
      <dgm:prSet presAssocID="{4BC88E81-0D3B-47A4-AC03-AA4742B3C19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2F422B5-998E-47D4-83E3-9CB7052B2E0C}" type="pres">
      <dgm:prSet presAssocID="{28D713DE-6C84-4FED-B355-952A3430383A}" presName="space" presStyleCnt="0"/>
      <dgm:spPr/>
    </dgm:pt>
    <dgm:pt modelId="{672B1A46-86DF-4CAE-860B-772D46921FBE}" type="pres">
      <dgm:prSet presAssocID="{0107680F-9793-46A0-83A5-6E145AC190FE}" presName="composite" presStyleCnt="0"/>
      <dgm:spPr/>
    </dgm:pt>
    <dgm:pt modelId="{4E01FF7A-5025-4C20-81A5-27EC469772C2}" type="pres">
      <dgm:prSet presAssocID="{0107680F-9793-46A0-83A5-6E145AC190F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8A48AB8-8EAC-4B73-BC30-AC5E0F555936}" type="pres">
      <dgm:prSet presAssocID="{0107680F-9793-46A0-83A5-6E145AC190F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E2F8726-6BD4-480E-B41D-76D8128801E3}" type="pres">
      <dgm:prSet presAssocID="{ED997DA0-5AB7-4EC2-8019-4315FB719E3F}" presName="space" presStyleCnt="0"/>
      <dgm:spPr/>
    </dgm:pt>
    <dgm:pt modelId="{B9F6E50A-BA06-4558-AC90-4EB21711AC08}" type="pres">
      <dgm:prSet presAssocID="{166ED8C5-4DB2-48B0-9415-C4D8A9FF43F7}" presName="composite" presStyleCnt="0"/>
      <dgm:spPr/>
    </dgm:pt>
    <dgm:pt modelId="{63F47DD5-FA23-40CB-8DDC-E783D810E19D}" type="pres">
      <dgm:prSet presAssocID="{166ED8C5-4DB2-48B0-9415-C4D8A9FF43F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EC49F65-E4EA-483A-8BDC-097CFECC1188}" type="pres">
      <dgm:prSet presAssocID="{166ED8C5-4DB2-48B0-9415-C4D8A9FF43F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4A29A5C8-25E4-4E76-8E8A-B14AD5F822C0}" srcId="{9E0FE8F0-4479-402C-9DC0-FAC667B832F5}" destId="{0107680F-9793-46A0-83A5-6E145AC190FE}" srcOrd="1" destOrd="0" parTransId="{0FF4F046-CF92-4E2C-88E1-AFFF73AB4DB3}" sibTransId="{ED997DA0-5AB7-4EC2-8019-4315FB719E3F}"/>
    <dgm:cxn modelId="{1785DA3A-CAEA-4DDC-86D4-A5DC9A73BA7D}" srcId="{166ED8C5-4DB2-48B0-9415-C4D8A9FF43F7}" destId="{6BF6B4A0-B97F-44FF-BFFE-A9A038B3B9D9}" srcOrd="0" destOrd="0" parTransId="{DF20F2C7-F147-4CA9-887F-6A113A0B7BCE}" sibTransId="{6AB25FE5-098E-48F7-8243-980D88258503}"/>
    <dgm:cxn modelId="{7F01DBDA-0D9C-4133-BE8A-FF6FF1D2D30B}" type="presOf" srcId="{806683A0-78BE-4F6D-9051-BE9547DF56B0}" destId="{CEC49F65-E4EA-483A-8BDC-097CFECC1188}" srcOrd="0" destOrd="1" presId="urn:microsoft.com/office/officeart/2005/8/layout/hList1"/>
    <dgm:cxn modelId="{A2939853-F5A2-40CC-9EB6-6418D30E3E81}" srcId="{0107680F-9793-46A0-83A5-6E145AC190FE}" destId="{F6E6C6C4-4EE1-4DA5-A8BB-F3B7C1FFA2F6}" srcOrd="0" destOrd="0" parTransId="{282703C6-307E-4F80-BA7A-E7B387DF26AD}" sibTransId="{14EFEFD8-D4C7-4165-A3E2-E1CBBA07DA8C}"/>
    <dgm:cxn modelId="{FDE63BD4-C266-4F8D-B824-9BA2FEF66A88}" srcId="{9E0FE8F0-4479-402C-9DC0-FAC667B832F5}" destId="{4BC88E81-0D3B-47A4-AC03-AA4742B3C197}" srcOrd="0" destOrd="0" parTransId="{D0E06308-D3A6-4F25-9E08-3F5A5C636286}" sibTransId="{28D713DE-6C84-4FED-B355-952A3430383A}"/>
    <dgm:cxn modelId="{A6B22BA6-A205-4948-A0F7-7DCF27F357BF}" type="presOf" srcId="{6BF6B4A0-B97F-44FF-BFFE-A9A038B3B9D9}" destId="{CEC49F65-E4EA-483A-8BDC-097CFECC1188}" srcOrd="0" destOrd="0" presId="urn:microsoft.com/office/officeart/2005/8/layout/hList1"/>
    <dgm:cxn modelId="{7FF66887-A078-4EDF-81A6-7E7EF39652B2}" type="presOf" srcId="{4BC88E81-0D3B-47A4-AC03-AA4742B3C197}" destId="{92DDA235-0E64-4097-9BFD-C3E3C0ABC6CB}" srcOrd="0" destOrd="0" presId="urn:microsoft.com/office/officeart/2005/8/layout/hList1"/>
    <dgm:cxn modelId="{CAAF412A-1B85-437C-B517-DF0236500B9F}" type="presOf" srcId="{F54778CD-4542-404E-9FCA-64765D762507}" destId="{CEC49F65-E4EA-483A-8BDC-097CFECC1188}" srcOrd="0" destOrd="2" presId="urn:microsoft.com/office/officeart/2005/8/layout/hList1"/>
    <dgm:cxn modelId="{60E02EFB-B92D-4623-A164-F6450E255E02}" srcId="{166ED8C5-4DB2-48B0-9415-C4D8A9FF43F7}" destId="{806683A0-78BE-4F6D-9051-BE9547DF56B0}" srcOrd="1" destOrd="0" parTransId="{4B1D261B-5C55-4A9A-BD23-07AC46C17B33}" sibTransId="{C3B4991A-A7B3-48EF-BFD1-D1DA4F73D887}"/>
    <dgm:cxn modelId="{F6AA6E4C-A862-42B4-A68E-F801DD6DD204}" type="presOf" srcId="{0107680F-9793-46A0-83A5-6E145AC190FE}" destId="{4E01FF7A-5025-4C20-81A5-27EC469772C2}" srcOrd="0" destOrd="0" presId="urn:microsoft.com/office/officeart/2005/8/layout/hList1"/>
    <dgm:cxn modelId="{046B1596-DE12-4ADD-8D03-BF59B0C90B6F}" type="presOf" srcId="{F6E6C6C4-4EE1-4DA5-A8BB-F3B7C1FFA2F6}" destId="{C8A48AB8-8EAC-4B73-BC30-AC5E0F555936}" srcOrd="0" destOrd="0" presId="urn:microsoft.com/office/officeart/2005/8/layout/hList1"/>
    <dgm:cxn modelId="{C2253BDF-5E13-46B4-B92E-0341BC07DEB1}" srcId="{166ED8C5-4DB2-48B0-9415-C4D8A9FF43F7}" destId="{F54778CD-4542-404E-9FCA-64765D762507}" srcOrd="2" destOrd="0" parTransId="{8947AFA0-E7FA-445E-AA3D-BF26B87D1DE9}" sibTransId="{579AA5AB-D9C6-426C-A102-29C12B409BFD}"/>
    <dgm:cxn modelId="{AAAFF922-F6CB-4F24-97F3-16B621BB405A}" srcId="{9E0FE8F0-4479-402C-9DC0-FAC667B832F5}" destId="{166ED8C5-4DB2-48B0-9415-C4D8A9FF43F7}" srcOrd="2" destOrd="0" parTransId="{773B497B-3C30-4B96-B875-31557F9638D9}" sibTransId="{D9145BB8-FA06-444C-9B12-A880C94714B9}"/>
    <dgm:cxn modelId="{AF565510-722E-4A86-8461-475490F1945D}" type="presOf" srcId="{166ED8C5-4DB2-48B0-9415-C4D8A9FF43F7}" destId="{63F47DD5-FA23-40CB-8DDC-E783D810E19D}" srcOrd="0" destOrd="0" presId="urn:microsoft.com/office/officeart/2005/8/layout/hList1"/>
    <dgm:cxn modelId="{84CF4696-68E7-4AB0-BCA0-DCE90349791F}" type="presOf" srcId="{9E0FE8F0-4479-402C-9DC0-FAC667B832F5}" destId="{B064D093-A5FF-4CC6-933F-91F3AC6022CA}" srcOrd="0" destOrd="0" presId="urn:microsoft.com/office/officeart/2005/8/layout/hList1"/>
    <dgm:cxn modelId="{F5426D69-B151-4336-9844-B5FDA28003F6}" type="presOf" srcId="{DDEDF93F-ECB9-436A-A2B8-1C85E531D1E5}" destId="{3B4B28A7-BF43-4FE2-A097-B2ACEF68FDF4}" srcOrd="0" destOrd="0" presId="urn:microsoft.com/office/officeart/2005/8/layout/hList1"/>
    <dgm:cxn modelId="{2E98EE95-0E8A-4EFF-BE35-44ADC4F05BFE}" srcId="{4BC88E81-0D3B-47A4-AC03-AA4742B3C197}" destId="{DDEDF93F-ECB9-436A-A2B8-1C85E531D1E5}" srcOrd="0" destOrd="0" parTransId="{E7C0B187-EDAF-4CE5-886D-591F4C4E0784}" sibTransId="{B66AABDC-7090-4A8E-A5EE-99E67876DEC6}"/>
    <dgm:cxn modelId="{1D1D1581-4ECD-44CC-9D3D-660435E1E1CD}" type="presParOf" srcId="{B064D093-A5FF-4CC6-933F-91F3AC6022CA}" destId="{BDC1311F-42EA-461E-B256-EF548F6CC8E0}" srcOrd="0" destOrd="0" presId="urn:microsoft.com/office/officeart/2005/8/layout/hList1"/>
    <dgm:cxn modelId="{39F988BB-E279-4401-92A3-7EBFE8F88B46}" type="presParOf" srcId="{BDC1311F-42EA-461E-B256-EF548F6CC8E0}" destId="{92DDA235-0E64-4097-9BFD-C3E3C0ABC6CB}" srcOrd="0" destOrd="0" presId="urn:microsoft.com/office/officeart/2005/8/layout/hList1"/>
    <dgm:cxn modelId="{31F1B143-314D-43A7-9B86-4443DD03043B}" type="presParOf" srcId="{BDC1311F-42EA-461E-B256-EF548F6CC8E0}" destId="{3B4B28A7-BF43-4FE2-A097-B2ACEF68FDF4}" srcOrd="1" destOrd="0" presId="urn:microsoft.com/office/officeart/2005/8/layout/hList1"/>
    <dgm:cxn modelId="{84202731-377B-4A61-ABCC-5971167FA439}" type="presParOf" srcId="{B064D093-A5FF-4CC6-933F-91F3AC6022CA}" destId="{52F422B5-998E-47D4-83E3-9CB7052B2E0C}" srcOrd="1" destOrd="0" presId="urn:microsoft.com/office/officeart/2005/8/layout/hList1"/>
    <dgm:cxn modelId="{43286185-ECC1-49FA-8CAA-A876FA670687}" type="presParOf" srcId="{B064D093-A5FF-4CC6-933F-91F3AC6022CA}" destId="{672B1A46-86DF-4CAE-860B-772D46921FBE}" srcOrd="2" destOrd="0" presId="urn:microsoft.com/office/officeart/2005/8/layout/hList1"/>
    <dgm:cxn modelId="{0ED6ED67-773F-4DBB-AAB3-BE7E68249F79}" type="presParOf" srcId="{672B1A46-86DF-4CAE-860B-772D46921FBE}" destId="{4E01FF7A-5025-4C20-81A5-27EC469772C2}" srcOrd="0" destOrd="0" presId="urn:microsoft.com/office/officeart/2005/8/layout/hList1"/>
    <dgm:cxn modelId="{48D25637-98ED-4CBC-9A9F-E017262F1157}" type="presParOf" srcId="{672B1A46-86DF-4CAE-860B-772D46921FBE}" destId="{C8A48AB8-8EAC-4B73-BC30-AC5E0F555936}" srcOrd="1" destOrd="0" presId="urn:microsoft.com/office/officeart/2005/8/layout/hList1"/>
    <dgm:cxn modelId="{26D90B12-2612-4228-B4A4-5EA388AC1466}" type="presParOf" srcId="{B064D093-A5FF-4CC6-933F-91F3AC6022CA}" destId="{DE2F8726-6BD4-480E-B41D-76D8128801E3}" srcOrd="3" destOrd="0" presId="urn:microsoft.com/office/officeart/2005/8/layout/hList1"/>
    <dgm:cxn modelId="{12F222CD-9ADB-4F2A-9059-EE8B7BE38AA2}" type="presParOf" srcId="{B064D093-A5FF-4CC6-933F-91F3AC6022CA}" destId="{B9F6E50A-BA06-4558-AC90-4EB21711AC08}" srcOrd="4" destOrd="0" presId="urn:microsoft.com/office/officeart/2005/8/layout/hList1"/>
    <dgm:cxn modelId="{23E92AA7-2AA4-4F71-BD1D-DED7DA055784}" type="presParOf" srcId="{B9F6E50A-BA06-4558-AC90-4EB21711AC08}" destId="{63F47DD5-FA23-40CB-8DDC-E783D810E19D}" srcOrd="0" destOrd="0" presId="urn:microsoft.com/office/officeart/2005/8/layout/hList1"/>
    <dgm:cxn modelId="{B6C72BB1-CF9F-4A32-B240-4E5519DEE9DF}" type="presParOf" srcId="{B9F6E50A-BA06-4558-AC90-4EB21711AC08}" destId="{CEC49F65-E4EA-483A-8BDC-097CFECC1188}" srcOrd="1" destOrd="0" presId="urn:microsoft.com/office/officeart/2005/8/layout/hList1"/>
  </dgm:cxnLst>
  <dgm:bg/>
  <dgm:whole>
    <a:ln>
      <a:solidFill>
        <a:srgbClr val="FFFF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BBEA17-19F9-446D-ADCD-856CC876D972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66919949-420E-425E-A488-0711BCA730A1}">
      <dgm:prSet phldrT="[Text]" custT="1"/>
      <dgm:spPr>
        <a:ln>
          <a:solidFill>
            <a:srgbClr val="FF9966"/>
          </a:solidFill>
        </a:ln>
      </dgm:spPr>
      <dgm:t>
        <a:bodyPr/>
        <a:lstStyle/>
        <a:p>
          <a:r>
            <a:rPr lang="sk-SK" sz="1800" dirty="0" smtClean="0"/>
            <a:t>Ústavná monarchia v parlamentnom demokratickom režime </a:t>
          </a:r>
          <a:endParaRPr lang="sk-SK" sz="1800" dirty="0"/>
        </a:p>
      </dgm:t>
    </dgm:pt>
    <dgm:pt modelId="{D16DFD35-2443-4B1B-A0F8-24F24591310F}" type="parTrans" cxnId="{AA01BB28-B7B9-4696-BDFB-A4E3DE2A4B58}">
      <dgm:prSet/>
      <dgm:spPr/>
      <dgm:t>
        <a:bodyPr/>
        <a:lstStyle/>
        <a:p>
          <a:endParaRPr lang="sk-SK" sz="1800"/>
        </a:p>
      </dgm:t>
    </dgm:pt>
    <dgm:pt modelId="{9ADDC309-DD97-4094-8726-3279B63ED4FC}" type="sibTrans" cxnId="{AA01BB28-B7B9-4696-BDFB-A4E3DE2A4B58}">
      <dgm:prSet/>
      <dgm:spPr/>
      <dgm:t>
        <a:bodyPr/>
        <a:lstStyle/>
        <a:p>
          <a:endParaRPr lang="sk-SK" sz="1800"/>
        </a:p>
      </dgm:t>
    </dgm:pt>
    <dgm:pt modelId="{185AE95A-8556-4888-A7F9-4B921F995F45}">
      <dgm:prSet phldrT="[Text]" custT="1"/>
      <dgm:spPr>
        <a:ln>
          <a:solidFill>
            <a:srgbClr val="FF9966"/>
          </a:solidFill>
        </a:ln>
      </dgm:spPr>
      <dgm:t>
        <a:bodyPr/>
        <a:lstStyle/>
        <a:p>
          <a:r>
            <a:rPr lang="sk-SK" sz="1800" dirty="0" smtClean="0"/>
            <a:t>Výkonnú moc zastáva veľkovojvoda (hlava štátu)</a:t>
          </a:r>
          <a:endParaRPr lang="sk-SK" sz="1800" dirty="0"/>
        </a:p>
      </dgm:t>
    </dgm:pt>
    <dgm:pt modelId="{AA8D3AC2-AD6C-4A4A-ABF1-EE999AD225D2}" type="parTrans" cxnId="{4FEDB43B-CDE5-4F7B-85E1-138DF2496B48}">
      <dgm:prSet/>
      <dgm:spPr/>
      <dgm:t>
        <a:bodyPr/>
        <a:lstStyle/>
        <a:p>
          <a:endParaRPr lang="sk-SK" sz="1800"/>
        </a:p>
      </dgm:t>
    </dgm:pt>
    <dgm:pt modelId="{4CB19E80-9416-4957-A75C-DCC0DC8765BD}" type="sibTrans" cxnId="{4FEDB43B-CDE5-4F7B-85E1-138DF2496B48}">
      <dgm:prSet/>
      <dgm:spPr/>
      <dgm:t>
        <a:bodyPr/>
        <a:lstStyle/>
        <a:p>
          <a:endParaRPr lang="sk-SK" sz="1800"/>
        </a:p>
      </dgm:t>
    </dgm:pt>
    <dgm:pt modelId="{03F731FE-1946-43E4-82B3-4B23BAEB4BF7}">
      <dgm:prSet phldrT="[Text]" custT="1"/>
      <dgm:spPr>
        <a:ln>
          <a:solidFill>
            <a:srgbClr val="FF9966"/>
          </a:solidFill>
        </a:ln>
      </dgm:spPr>
      <dgm:t>
        <a:bodyPr/>
        <a:lstStyle/>
        <a:p>
          <a:r>
            <a:rPr lang="sk-SK" sz="1800" dirty="0" smtClean="0"/>
            <a:t>Premiéra</a:t>
          </a:r>
        </a:p>
        <a:p>
          <a:r>
            <a:rPr lang="sk-SK" sz="1800" dirty="0" smtClean="0"/>
            <a:t>menuje veľkovojvoda </a:t>
          </a:r>
          <a:endParaRPr lang="sk-SK" sz="1800" dirty="0"/>
        </a:p>
      </dgm:t>
    </dgm:pt>
    <dgm:pt modelId="{223161D3-0387-4C0C-8BFC-EDCAF79EA4F9}" type="parTrans" cxnId="{BA622EDA-6288-4FBE-BA6F-1A8E12E9262D}">
      <dgm:prSet/>
      <dgm:spPr/>
      <dgm:t>
        <a:bodyPr/>
        <a:lstStyle/>
        <a:p>
          <a:endParaRPr lang="sk-SK" sz="1800"/>
        </a:p>
      </dgm:t>
    </dgm:pt>
    <dgm:pt modelId="{B484E4DD-D02A-4B5C-98B9-55519DA4D258}" type="sibTrans" cxnId="{BA622EDA-6288-4FBE-BA6F-1A8E12E9262D}">
      <dgm:prSet/>
      <dgm:spPr/>
      <dgm:t>
        <a:bodyPr/>
        <a:lstStyle/>
        <a:p>
          <a:endParaRPr lang="sk-SK" sz="1800"/>
        </a:p>
      </dgm:t>
    </dgm:pt>
    <dgm:pt modelId="{72D34202-7369-46D3-9AD3-19609C295432}">
      <dgm:prSet phldrT="[Text]" custT="1"/>
      <dgm:spPr>
        <a:ln>
          <a:solidFill>
            <a:srgbClr val="FF9966"/>
          </a:solidFill>
        </a:ln>
      </dgm:spPr>
      <dgm:t>
        <a:bodyPr/>
        <a:lstStyle/>
        <a:p>
          <a:r>
            <a:rPr lang="sk-SK" sz="1800" dirty="0" smtClean="0"/>
            <a:t>Ministerstvá </a:t>
          </a:r>
          <a:endParaRPr lang="sk-SK" sz="1800" dirty="0"/>
        </a:p>
      </dgm:t>
    </dgm:pt>
    <dgm:pt modelId="{17057EBD-C58B-473B-9F2A-D4AE196E139A}" type="parTrans" cxnId="{B6698077-47A8-4DE7-8476-786EB3C6156C}">
      <dgm:prSet/>
      <dgm:spPr/>
      <dgm:t>
        <a:bodyPr/>
        <a:lstStyle/>
        <a:p>
          <a:endParaRPr lang="sk-SK" sz="1800"/>
        </a:p>
      </dgm:t>
    </dgm:pt>
    <dgm:pt modelId="{662456E0-826A-4A4D-889C-579F84799DBF}" type="sibTrans" cxnId="{B6698077-47A8-4DE7-8476-786EB3C6156C}">
      <dgm:prSet/>
      <dgm:spPr/>
      <dgm:t>
        <a:bodyPr/>
        <a:lstStyle/>
        <a:p>
          <a:endParaRPr lang="sk-SK" sz="1800"/>
        </a:p>
      </dgm:t>
    </dgm:pt>
    <dgm:pt modelId="{0490E7BF-D473-423B-B3E4-08E095B4317B}">
      <dgm:prSet phldrT="[Text]" custT="1"/>
      <dgm:spPr>
        <a:ln>
          <a:solidFill>
            <a:srgbClr val="FF9966"/>
          </a:solidFill>
        </a:ln>
      </dgm:spPr>
      <dgm:t>
        <a:bodyPr/>
        <a:lstStyle/>
        <a:p>
          <a:r>
            <a:rPr lang="sk-SK" sz="1800" dirty="0" smtClean="0"/>
            <a:t>Poslanecká snemovňa </a:t>
          </a:r>
          <a:endParaRPr lang="sk-SK" sz="1800" dirty="0"/>
        </a:p>
      </dgm:t>
    </dgm:pt>
    <dgm:pt modelId="{A1C61226-A284-492C-A44E-9FFE5E05C2E8}" type="parTrans" cxnId="{36295BC6-5977-465A-A906-ECC341BA01E4}">
      <dgm:prSet/>
      <dgm:spPr/>
      <dgm:t>
        <a:bodyPr/>
        <a:lstStyle/>
        <a:p>
          <a:endParaRPr lang="sk-SK" sz="1800"/>
        </a:p>
      </dgm:t>
    </dgm:pt>
    <dgm:pt modelId="{966ADA18-1C1E-4235-8C90-850029F12011}" type="sibTrans" cxnId="{36295BC6-5977-465A-A906-ECC341BA01E4}">
      <dgm:prSet/>
      <dgm:spPr/>
      <dgm:t>
        <a:bodyPr/>
        <a:lstStyle/>
        <a:p>
          <a:endParaRPr lang="sk-SK" sz="1800"/>
        </a:p>
      </dgm:t>
    </dgm:pt>
    <dgm:pt modelId="{435B16DC-8C49-4252-AAF1-05E2FD868E47}">
      <dgm:prSet phldrT="[Text]" custT="1"/>
      <dgm:spPr>
        <a:ln>
          <a:solidFill>
            <a:srgbClr val="FF9966"/>
          </a:solidFill>
        </a:ln>
      </dgm:spPr>
      <dgm:t>
        <a:bodyPr/>
        <a:lstStyle/>
        <a:p>
          <a:r>
            <a:rPr lang="sk-SK" sz="1800" dirty="0" smtClean="0"/>
            <a:t>Štátna rada </a:t>
          </a:r>
          <a:endParaRPr lang="sk-SK" sz="1800" dirty="0"/>
        </a:p>
      </dgm:t>
    </dgm:pt>
    <dgm:pt modelId="{DEEE179D-D9EF-4085-8022-2A4207B3315B}" type="parTrans" cxnId="{151BF53E-227A-43A1-BC41-08DC097F0800}">
      <dgm:prSet/>
      <dgm:spPr/>
      <dgm:t>
        <a:bodyPr/>
        <a:lstStyle/>
        <a:p>
          <a:endParaRPr lang="sk-SK" sz="1800"/>
        </a:p>
      </dgm:t>
    </dgm:pt>
    <dgm:pt modelId="{F2AB6CB1-9218-49DF-89E1-4D0B3A536524}" type="sibTrans" cxnId="{151BF53E-227A-43A1-BC41-08DC097F0800}">
      <dgm:prSet/>
      <dgm:spPr/>
      <dgm:t>
        <a:bodyPr/>
        <a:lstStyle/>
        <a:p>
          <a:endParaRPr lang="sk-SK" sz="1800"/>
        </a:p>
      </dgm:t>
    </dgm:pt>
    <dgm:pt modelId="{4E9174F1-F838-4A30-8C06-8B94296BCE23}">
      <dgm:prSet phldrT="[Text]" custT="1"/>
      <dgm:spPr>
        <a:ln>
          <a:solidFill>
            <a:srgbClr val="FF9966"/>
          </a:solidFill>
        </a:ln>
      </dgm:spPr>
      <dgm:t>
        <a:bodyPr/>
        <a:lstStyle/>
        <a:p>
          <a:r>
            <a:rPr lang="sk-SK" sz="1800" dirty="0" smtClean="0"/>
            <a:t>Obce</a:t>
          </a:r>
          <a:endParaRPr lang="sk-SK" sz="1800" dirty="0"/>
        </a:p>
      </dgm:t>
    </dgm:pt>
    <dgm:pt modelId="{9D167170-8708-45A3-998D-9A72DACE09F7}" type="parTrans" cxnId="{5AD4F8EA-AA90-4402-AD53-D2231C7EFBD2}">
      <dgm:prSet/>
      <dgm:spPr/>
      <dgm:t>
        <a:bodyPr/>
        <a:lstStyle/>
        <a:p>
          <a:endParaRPr lang="sk-SK" sz="1800"/>
        </a:p>
      </dgm:t>
    </dgm:pt>
    <dgm:pt modelId="{E2806DBA-A487-4953-9E82-49B4CD2BB9F9}" type="sibTrans" cxnId="{5AD4F8EA-AA90-4402-AD53-D2231C7EFBD2}">
      <dgm:prSet/>
      <dgm:spPr/>
      <dgm:t>
        <a:bodyPr/>
        <a:lstStyle/>
        <a:p>
          <a:endParaRPr lang="sk-SK" sz="1800"/>
        </a:p>
      </dgm:t>
    </dgm:pt>
    <dgm:pt modelId="{4E1A6DF4-03BA-4717-8435-14BAB3984649}" type="pres">
      <dgm:prSet presAssocID="{82BBEA17-19F9-446D-ADCD-856CC876D972}" presName="compositeShape" presStyleCnt="0">
        <dgm:presLayoutVars>
          <dgm:dir/>
          <dgm:resizeHandles/>
        </dgm:presLayoutVars>
      </dgm:prSet>
      <dgm:spPr/>
    </dgm:pt>
    <dgm:pt modelId="{88E7FB34-9CAB-40D3-BEAF-EF19C6E29DF8}" type="pres">
      <dgm:prSet presAssocID="{82BBEA17-19F9-446D-ADCD-856CC876D972}" presName="pyramid" presStyleLbl="node1" presStyleIdx="0" presStyleCnt="1" custLinFactNeighborX="-206" custLinFactNeighborY="-1234"/>
      <dgm:spPr>
        <a:gradFill rotWithShape="0">
          <a:gsLst>
            <a:gs pos="0">
              <a:srgbClr val="F95207"/>
            </a:gs>
            <a:gs pos="50000">
              <a:srgbClr val="FF7111"/>
            </a:gs>
            <a:gs pos="100000">
              <a:srgbClr val="FDA403"/>
            </a:gs>
          </a:gsLst>
          <a:lin ang="5400000" scaled="0"/>
        </a:gradFill>
        <a:ln>
          <a:solidFill>
            <a:srgbClr val="FF6600"/>
          </a:solidFill>
        </a:ln>
      </dgm:spPr>
    </dgm:pt>
    <dgm:pt modelId="{DE8E2582-1AF0-4B61-AEBD-A02BE65AEB82}" type="pres">
      <dgm:prSet presAssocID="{82BBEA17-19F9-446D-ADCD-856CC876D972}" presName="theList" presStyleCnt="0"/>
      <dgm:spPr/>
    </dgm:pt>
    <dgm:pt modelId="{3F08A056-2FF3-4630-A3DA-532D82B8ABC4}" type="pres">
      <dgm:prSet presAssocID="{66919949-420E-425E-A488-0711BCA730A1}" presName="aNode" presStyleLbl="fgAcc1" presStyleIdx="0" presStyleCnt="7" custScaleX="103286" custScaleY="13100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D02B0E3-891B-4439-88DC-337B7DAE3D6C}" type="pres">
      <dgm:prSet presAssocID="{66919949-420E-425E-A488-0711BCA730A1}" presName="aSpace" presStyleCnt="0"/>
      <dgm:spPr/>
    </dgm:pt>
    <dgm:pt modelId="{86E368C9-57CC-4D31-AFCB-6C6434B202F1}" type="pres">
      <dgm:prSet presAssocID="{185AE95A-8556-4888-A7F9-4B921F995F45}" presName="aNode" presStyleLbl="fgAcc1" presStyleIdx="1" presStyleCnt="7" custScaleX="103030" custScaleY="12057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7F1941E-46C5-434A-BCC3-433A40F4500D}" type="pres">
      <dgm:prSet presAssocID="{185AE95A-8556-4888-A7F9-4B921F995F45}" presName="aSpace" presStyleCnt="0"/>
      <dgm:spPr/>
    </dgm:pt>
    <dgm:pt modelId="{97C04847-F557-48BD-9061-2902C9AFE9B5}" type="pres">
      <dgm:prSet presAssocID="{03F731FE-1946-43E4-82B3-4B23BAEB4BF7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9F86FC8-17DE-4537-9427-EB7BA885D383}" type="pres">
      <dgm:prSet presAssocID="{03F731FE-1946-43E4-82B3-4B23BAEB4BF7}" presName="aSpace" presStyleCnt="0"/>
      <dgm:spPr/>
    </dgm:pt>
    <dgm:pt modelId="{184249C2-C92D-4B86-A96A-96AD511D7F88}" type="pres">
      <dgm:prSet presAssocID="{72D34202-7369-46D3-9AD3-19609C295432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1FCE34C-12E2-4E1F-9DAA-201C851505E3}" type="pres">
      <dgm:prSet presAssocID="{72D34202-7369-46D3-9AD3-19609C295432}" presName="aSpace" presStyleCnt="0"/>
      <dgm:spPr/>
    </dgm:pt>
    <dgm:pt modelId="{1BC666B2-BDE9-4398-A639-6CA861CC65A3}" type="pres">
      <dgm:prSet presAssocID="{0490E7BF-D473-423B-B3E4-08E095B4317B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2AC844F-4360-4D0D-8A97-C93BB42290A5}" type="pres">
      <dgm:prSet presAssocID="{0490E7BF-D473-423B-B3E4-08E095B4317B}" presName="aSpace" presStyleCnt="0"/>
      <dgm:spPr/>
    </dgm:pt>
    <dgm:pt modelId="{4ECF947F-E946-4EED-96A0-9D53F3FFAEDD}" type="pres">
      <dgm:prSet presAssocID="{435B16DC-8C49-4252-AAF1-05E2FD868E47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C435F02-1A7A-4002-AA8B-5B3922889AB6}" type="pres">
      <dgm:prSet presAssocID="{435B16DC-8C49-4252-AAF1-05E2FD868E47}" presName="aSpace" presStyleCnt="0"/>
      <dgm:spPr/>
    </dgm:pt>
    <dgm:pt modelId="{FA28E692-084A-4354-A2CE-C302407F5691}" type="pres">
      <dgm:prSet presAssocID="{4E9174F1-F838-4A30-8C06-8B94296BCE23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1EF82BB-7EF5-446F-97ED-287EBAF7B685}" type="pres">
      <dgm:prSet presAssocID="{4E9174F1-F838-4A30-8C06-8B94296BCE23}" presName="aSpace" presStyleCnt="0"/>
      <dgm:spPr/>
    </dgm:pt>
  </dgm:ptLst>
  <dgm:cxnLst>
    <dgm:cxn modelId="{36295BC6-5977-465A-A906-ECC341BA01E4}" srcId="{82BBEA17-19F9-446D-ADCD-856CC876D972}" destId="{0490E7BF-D473-423B-B3E4-08E095B4317B}" srcOrd="4" destOrd="0" parTransId="{A1C61226-A284-492C-A44E-9FFE5E05C2E8}" sibTransId="{966ADA18-1C1E-4235-8C90-850029F12011}"/>
    <dgm:cxn modelId="{021795E5-8867-441B-8BC9-1CEAEA7CE909}" type="presOf" srcId="{4E9174F1-F838-4A30-8C06-8B94296BCE23}" destId="{FA28E692-084A-4354-A2CE-C302407F5691}" srcOrd="0" destOrd="0" presId="urn:microsoft.com/office/officeart/2005/8/layout/pyramid2"/>
    <dgm:cxn modelId="{AB59E38E-EDDB-4FD8-AD24-0E92569D3B67}" type="presOf" srcId="{72D34202-7369-46D3-9AD3-19609C295432}" destId="{184249C2-C92D-4B86-A96A-96AD511D7F88}" srcOrd="0" destOrd="0" presId="urn:microsoft.com/office/officeart/2005/8/layout/pyramid2"/>
    <dgm:cxn modelId="{4FEDB43B-CDE5-4F7B-85E1-138DF2496B48}" srcId="{82BBEA17-19F9-446D-ADCD-856CC876D972}" destId="{185AE95A-8556-4888-A7F9-4B921F995F45}" srcOrd="1" destOrd="0" parTransId="{AA8D3AC2-AD6C-4A4A-ABF1-EE999AD225D2}" sibTransId="{4CB19E80-9416-4957-A75C-DCC0DC8765BD}"/>
    <dgm:cxn modelId="{BA622EDA-6288-4FBE-BA6F-1A8E12E9262D}" srcId="{82BBEA17-19F9-446D-ADCD-856CC876D972}" destId="{03F731FE-1946-43E4-82B3-4B23BAEB4BF7}" srcOrd="2" destOrd="0" parTransId="{223161D3-0387-4C0C-8BFC-EDCAF79EA4F9}" sibTransId="{B484E4DD-D02A-4B5C-98B9-55519DA4D258}"/>
    <dgm:cxn modelId="{A076593F-DE6C-42D3-B900-A08EEBD71763}" type="presOf" srcId="{82BBEA17-19F9-446D-ADCD-856CC876D972}" destId="{4E1A6DF4-03BA-4717-8435-14BAB3984649}" srcOrd="0" destOrd="0" presId="urn:microsoft.com/office/officeart/2005/8/layout/pyramid2"/>
    <dgm:cxn modelId="{9FC8DDA5-B863-4C45-A6F3-806A16808428}" type="presOf" srcId="{66919949-420E-425E-A488-0711BCA730A1}" destId="{3F08A056-2FF3-4630-A3DA-532D82B8ABC4}" srcOrd="0" destOrd="0" presId="urn:microsoft.com/office/officeart/2005/8/layout/pyramid2"/>
    <dgm:cxn modelId="{755A64F3-867E-4C29-B810-385EAA288E9A}" type="presOf" srcId="{435B16DC-8C49-4252-AAF1-05E2FD868E47}" destId="{4ECF947F-E946-4EED-96A0-9D53F3FFAEDD}" srcOrd="0" destOrd="0" presId="urn:microsoft.com/office/officeart/2005/8/layout/pyramid2"/>
    <dgm:cxn modelId="{151BF53E-227A-43A1-BC41-08DC097F0800}" srcId="{82BBEA17-19F9-446D-ADCD-856CC876D972}" destId="{435B16DC-8C49-4252-AAF1-05E2FD868E47}" srcOrd="5" destOrd="0" parTransId="{DEEE179D-D9EF-4085-8022-2A4207B3315B}" sibTransId="{F2AB6CB1-9218-49DF-89E1-4D0B3A536524}"/>
    <dgm:cxn modelId="{AA01BB28-B7B9-4696-BDFB-A4E3DE2A4B58}" srcId="{82BBEA17-19F9-446D-ADCD-856CC876D972}" destId="{66919949-420E-425E-A488-0711BCA730A1}" srcOrd="0" destOrd="0" parTransId="{D16DFD35-2443-4B1B-A0F8-24F24591310F}" sibTransId="{9ADDC309-DD97-4094-8726-3279B63ED4FC}"/>
    <dgm:cxn modelId="{B6698077-47A8-4DE7-8476-786EB3C6156C}" srcId="{82BBEA17-19F9-446D-ADCD-856CC876D972}" destId="{72D34202-7369-46D3-9AD3-19609C295432}" srcOrd="3" destOrd="0" parTransId="{17057EBD-C58B-473B-9F2A-D4AE196E139A}" sibTransId="{662456E0-826A-4A4D-889C-579F84799DBF}"/>
    <dgm:cxn modelId="{F68032D4-08B3-4989-855D-21B958C99E66}" type="presOf" srcId="{03F731FE-1946-43E4-82B3-4B23BAEB4BF7}" destId="{97C04847-F557-48BD-9061-2902C9AFE9B5}" srcOrd="0" destOrd="0" presId="urn:microsoft.com/office/officeart/2005/8/layout/pyramid2"/>
    <dgm:cxn modelId="{5AD4F8EA-AA90-4402-AD53-D2231C7EFBD2}" srcId="{82BBEA17-19F9-446D-ADCD-856CC876D972}" destId="{4E9174F1-F838-4A30-8C06-8B94296BCE23}" srcOrd="6" destOrd="0" parTransId="{9D167170-8708-45A3-998D-9A72DACE09F7}" sibTransId="{E2806DBA-A487-4953-9E82-49B4CD2BB9F9}"/>
    <dgm:cxn modelId="{4BB8CDBA-0FAD-4065-8231-2BB6A422B6A0}" type="presOf" srcId="{185AE95A-8556-4888-A7F9-4B921F995F45}" destId="{86E368C9-57CC-4D31-AFCB-6C6434B202F1}" srcOrd="0" destOrd="0" presId="urn:microsoft.com/office/officeart/2005/8/layout/pyramid2"/>
    <dgm:cxn modelId="{7BAE45D2-86B0-4804-94AD-E63C3E7B9832}" type="presOf" srcId="{0490E7BF-D473-423B-B3E4-08E095B4317B}" destId="{1BC666B2-BDE9-4398-A639-6CA861CC65A3}" srcOrd="0" destOrd="0" presId="urn:microsoft.com/office/officeart/2005/8/layout/pyramid2"/>
    <dgm:cxn modelId="{230F4653-8D17-45A8-9E9C-9540E1F99816}" type="presParOf" srcId="{4E1A6DF4-03BA-4717-8435-14BAB3984649}" destId="{88E7FB34-9CAB-40D3-BEAF-EF19C6E29DF8}" srcOrd="0" destOrd="0" presId="urn:microsoft.com/office/officeart/2005/8/layout/pyramid2"/>
    <dgm:cxn modelId="{DE25634F-1CE6-4C68-BAF5-6BB26EF28B15}" type="presParOf" srcId="{4E1A6DF4-03BA-4717-8435-14BAB3984649}" destId="{DE8E2582-1AF0-4B61-AEBD-A02BE65AEB82}" srcOrd="1" destOrd="0" presId="urn:microsoft.com/office/officeart/2005/8/layout/pyramid2"/>
    <dgm:cxn modelId="{9053ED09-C747-4115-8041-DD40357E4797}" type="presParOf" srcId="{DE8E2582-1AF0-4B61-AEBD-A02BE65AEB82}" destId="{3F08A056-2FF3-4630-A3DA-532D82B8ABC4}" srcOrd="0" destOrd="0" presId="urn:microsoft.com/office/officeart/2005/8/layout/pyramid2"/>
    <dgm:cxn modelId="{6CDCBE51-75D8-4BEE-9940-2262D34FA7FA}" type="presParOf" srcId="{DE8E2582-1AF0-4B61-AEBD-A02BE65AEB82}" destId="{7D02B0E3-891B-4439-88DC-337B7DAE3D6C}" srcOrd="1" destOrd="0" presId="urn:microsoft.com/office/officeart/2005/8/layout/pyramid2"/>
    <dgm:cxn modelId="{F12B844A-61CB-4E8C-8B86-06A5DED9A58C}" type="presParOf" srcId="{DE8E2582-1AF0-4B61-AEBD-A02BE65AEB82}" destId="{86E368C9-57CC-4D31-AFCB-6C6434B202F1}" srcOrd="2" destOrd="0" presId="urn:microsoft.com/office/officeart/2005/8/layout/pyramid2"/>
    <dgm:cxn modelId="{B69E246A-25A6-4B20-AFCE-33A0DF8CE2BF}" type="presParOf" srcId="{DE8E2582-1AF0-4B61-AEBD-A02BE65AEB82}" destId="{57F1941E-46C5-434A-BCC3-433A40F4500D}" srcOrd="3" destOrd="0" presId="urn:microsoft.com/office/officeart/2005/8/layout/pyramid2"/>
    <dgm:cxn modelId="{478586FA-70F0-4F3C-8521-E54B3A45EA62}" type="presParOf" srcId="{DE8E2582-1AF0-4B61-AEBD-A02BE65AEB82}" destId="{97C04847-F557-48BD-9061-2902C9AFE9B5}" srcOrd="4" destOrd="0" presId="urn:microsoft.com/office/officeart/2005/8/layout/pyramid2"/>
    <dgm:cxn modelId="{88A69657-E71E-4544-A72B-7E4A56943987}" type="presParOf" srcId="{DE8E2582-1AF0-4B61-AEBD-A02BE65AEB82}" destId="{09F86FC8-17DE-4537-9427-EB7BA885D383}" srcOrd="5" destOrd="0" presId="urn:microsoft.com/office/officeart/2005/8/layout/pyramid2"/>
    <dgm:cxn modelId="{304F987F-5818-40A4-AF80-E98F6F55D440}" type="presParOf" srcId="{DE8E2582-1AF0-4B61-AEBD-A02BE65AEB82}" destId="{184249C2-C92D-4B86-A96A-96AD511D7F88}" srcOrd="6" destOrd="0" presId="urn:microsoft.com/office/officeart/2005/8/layout/pyramid2"/>
    <dgm:cxn modelId="{633787F8-331D-4C2A-B11A-25A4A7E562C3}" type="presParOf" srcId="{DE8E2582-1AF0-4B61-AEBD-A02BE65AEB82}" destId="{71FCE34C-12E2-4E1F-9DAA-201C851505E3}" srcOrd="7" destOrd="0" presId="urn:microsoft.com/office/officeart/2005/8/layout/pyramid2"/>
    <dgm:cxn modelId="{7DA5073B-C6D6-43E3-84E7-DE7A4ABBFF52}" type="presParOf" srcId="{DE8E2582-1AF0-4B61-AEBD-A02BE65AEB82}" destId="{1BC666B2-BDE9-4398-A639-6CA861CC65A3}" srcOrd="8" destOrd="0" presId="urn:microsoft.com/office/officeart/2005/8/layout/pyramid2"/>
    <dgm:cxn modelId="{8FEAF0CD-D2EB-44FD-AAE4-ECD38101586F}" type="presParOf" srcId="{DE8E2582-1AF0-4B61-AEBD-A02BE65AEB82}" destId="{72AC844F-4360-4D0D-8A97-C93BB42290A5}" srcOrd="9" destOrd="0" presId="urn:microsoft.com/office/officeart/2005/8/layout/pyramid2"/>
    <dgm:cxn modelId="{7021DECD-CBCB-40DE-BC63-D444ECE1FCD7}" type="presParOf" srcId="{DE8E2582-1AF0-4B61-AEBD-A02BE65AEB82}" destId="{4ECF947F-E946-4EED-96A0-9D53F3FFAEDD}" srcOrd="10" destOrd="0" presId="urn:microsoft.com/office/officeart/2005/8/layout/pyramid2"/>
    <dgm:cxn modelId="{7623D0DF-DA04-4CBA-972B-AF4DE69FF3F0}" type="presParOf" srcId="{DE8E2582-1AF0-4B61-AEBD-A02BE65AEB82}" destId="{7C435F02-1A7A-4002-AA8B-5B3922889AB6}" srcOrd="11" destOrd="0" presId="urn:microsoft.com/office/officeart/2005/8/layout/pyramid2"/>
    <dgm:cxn modelId="{AAED1D17-2FD5-4371-8AE3-086C8F0CC582}" type="presParOf" srcId="{DE8E2582-1AF0-4B61-AEBD-A02BE65AEB82}" destId="{FA28E692-084A-4354-A2CE-C302407F5691}" srcOrd="12" destOrd="0" presId="urn:microsoft.com/office/officeart/2005/8/layout/pyramid2"/>
    <dgm:cxn modelId="{1A94365E-141E-4EB1-8132-4C502FB7DEF3}" type="presParOf" srcId="{DE8E2582-1AF0-4B61-AEBD-A02BE65AEB82}" destId="{01EF82BB-7EF5-446F-97ED-287EBAF7B685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DAF488-1DAF-417F-BF2E-5188956AE049}" type="doc">
      <dgm:prSet loTypeId="urn:microsoft.com/office/officeart/2005/8/layout/pyramid1" loCatId="pyramid" qsTypeId="urn:microsoft.com/office/officeart/2005/8/quickstyle/3d4" qsCatId="3D" csTypeId="urn:microsoft.com/office/officeart/2005/8/colors/accent1_3" csCatId="accent1" phldr="1"/>
      <dgm:spPr/>
    </dgm:pt>
    <dgm:pt modelId="{F7674D89-DC21-4F72-8112-64689E3BAD9A}">
      <dgm:prSet phldrT="[Text]" custT="1"/>
      <dgm:spPr/>
      <dgm:t>
        <a:bodyPr/>
        <a:lstStyle/>
        <a:p>
          <a:r>
            <a:rPr lang="sk-SK" sz="2000" dirty="0" smtClean="0"/>
            <a:t>Vládca</a:t>
          </a:r>
          <a:endParaRPr lang="en-US" sz="2000" dirty="0"/>
        </a:p>
      </dgm:t>
    </dgm:pt>
    <dgm:pt modelId="{D94509C1-E3B8-43BC-B80B-199B124E4E48}" type="parTrans" cxnId="{F3252D77-ACA6-460A-82AE-B8B2F542B4F3}">
      <dgm:prSet/>
      <dgm:spPr/>
      <dgm:t>
        <a:bodyPr/>
        <a:lstStyle/>
        <a:p>
          <a:endParaRPr lang="en-US"/>
        </a:p>
      </dgm:t>
    </dgm:pt>
    <dgm:pt modelId="{A31E8E3A-6854-4333-BEAD-B05EF0EF0D47}" type="sibTrans" cxnId="{F3252D77-ACA6-460A-82AE-B8B2F542B4F3}">
      <dgm:prSet/>
      <dgm:spPr/>
      <dgm:t>
        <a:bodyPr/>
        <a:lstStyle/>
        <a:p>
          <a:endParaRPr lang="en-US"/>
        </a:p>
      </dgm:t>
    </dgm:pt>
    <dgm:pt modelId="{C6646F07-98DB-438B-BACC-BFDACDFDE7E7}">
      <dgm:prSet phldrT="[Text]"/>
      <dgm:spPr/>
      <dgm:t>
        <a:bodyPr/>
        <a:lstStyle/>
        <a:p>
          <a:r>
            <a:rPr lang="sk-SK" dirty="0" smtClean="0"/>
            <a:t>Provinčné rady a koncily</a:t>
          </a:r>
          <a:endParaRPr lang="en-US" dirty="0"/>
        </a:p>
      </dgm:t>
    </dgm:pt>
    <dgm:pt modelId="{329C9866-CC2D-4076-AF8C-48CBCDF1399B}" type="parTrans" cxnId="{360629C2-54AD-4D79-9E8B-B3A002113474}">
      <dgm:prSet/>
      <dgm:spPr/>
      <dgm:t>
        <a:bodyPr/>
        <a:lstStyle/>
        <a:p>
          <a:endParaRPr lang="en-US"/>
        </a:p>
      </dgm:t>
    </dgm:pt>
    <dgm:pt modelId="{8006CAEA-E52C-4362-878E-A08414560F8A}" type="sibTrans" cxnId="{360629C2-54AD-4D79-9E8B-B3A002113474}">
      <dgm:prSet/>
      <dgm:spPr/>
      <dgm:t>
        <a:bodyPr/>
        <a:lstStyle/>
        <a:p>
          <a:endParaRPr lang="en-US"/>
        </a:p>
      </dgm:t>
    </dgm:pt>
    <dgm:pt modelId="{0B4B1EE5-605C-4090-8B0C-A6291583A559}">
      <dgm:prSet phldrT="[Text]"/>
      <dgm:spPr/>
      <dgm:t>
        <a:bodyPr/>
        <a:lstStyle/>
        <a:p>
          <a:r>
            <a:rPr lang="sk-SK" dirty="0" smtClean="0"/>
            <a:t>Mestské (obecné) rady a koncily</a:t>
          </a:r>
          <a:endParaRPr lang="en-US" dirty="0"/>
        </a:p>
      </dgm:t>
    </dgm:pt>
    <dgm:pt modelId="{C968D525-2FBE-47F3-AA00-BFDD6F801E54}" type="parTrans" cxnId="{2F0E4AB9-031B-41AC-861A-D45DB8CF480D}">
      <dgm:prSet/>
      <dgm:spPr/>
      <dgm:t>
        <a:bodyPr/>
        <a:lstStyle/>
        <a:p>
          <a:endParaRPr lang="en-US"/>
        </a:p>
      </dgm:t>
    </dgm:pt>
    <dgm:pt modelId="{1763A85C-D3A1-4CDE-95F0-5CA6EBE70BB9}" type="sibTrans" cxnId="{2F0E4AB9-031B-41AC-861A-D45DB8CF480D}">
      <dgm:prSet/>
      <dgm:spPr/>
      <dgm:t>
        <a:bodyPr/>
        <a:lstStyle/>
        <a:p>
          <a:endParaRPr lang="en-US"/>
        </a:p>
      </dgm:t>
    </dgm:pt>
    <dgm:pt modelId="{B42B6829-49F6-4B70-87D4-EC410EFB2D80}">
      <dgm:prSet custT="1"/>
      <dgm:spPr/>
      <dgm:t>
        <a:bodyPr/>
        <a:lstStyle/>
        <a:p>
          <a:r>
            <a:rPr lang="sk-SK" sz="2400" dirty="0" smtClean="0"/>
            <a:t> 13 Ministerstiev</a:t>
          </a:r>
          <a:endParaRPr lang="en-US" sz="2400" dirty="0"/>
        </a:p>
      </dgm:t>
    </dgm:pt>
    <dgm:pt modelId="{E0A02C6A-2FBA-46E6-B1A4-EA028E41D97F}" type="parTrans" cxnId="{103EA4DC-5099-49ED-ACB5-B6CBCEE74D9F}">
      <dgm:prSet/>
      <dgm:spPr/>
      <dgm:t>
        <a:bodyPr/>
        <a:lstStyle/>
        <a:p>
          <a:endParaRPr lang="en-US"/>
        </a:p>
      </dgm:t>
    </dgm:pt>
    <dgm:pt modelId="{C5291C39-EE43-4730-9122-62B2D46CC666}" type="sibTrans" cxnId="{103EA4DC-5099-49ED-ACB5-B6CBCEE74D9F}">
      <dgm:prSet/>
      <dgm:spPr/>
      <dgm:t>
        <a:bodyPr/>
        <a:lstStyle/>
        <a:p>
          <a:endParaRPr lang="en-US"/>
        </a:p>
      </dgm:t>
    </dgm:pt>
    <dgm:pt modelId="{74FB2864-51A8-4540-BD30-31FC8EE359AE}">
      <dgm:prSet/>
      <dgm:spPr/>
      <dgm:t>
        <a:bodyPr/>
        <a:lstStyle/>
        <a:p>
          <a:r>
            <a:rPr lang="sk-SK" dirty="0" smtClean="0"/>
            <a:t>Parlament</a:t>
          </a:r>
        </a:p>
        <a:p>
          <a:endParaRPr lang="sk-SK" dirty="0" smtClean="0"/>
        </a:p>
        <a:p>
          <a:r>
            <a:rPr lang="sk-SK" dirty="0" smtClean="0"/>
            <a:t>Komora reprezentantov a</a:t>
          </a:r>
        </a:p>
        <a:p>
          <a:r>
            <a:rPr lang="sk-SK" dirty="0" smtClean="0"/>
            <a:t>Snemovňa</a:t>
          </a:r>
        </a:p>
      </dgm:t>
    </dgm:pt>
    <dgm:pt modelId="{FB355617-22AD-4452-AAA2-731045CAB555}" type="parTrans" cxnId="{FA5CDC27-A068-44DE-B5A9-4B88B812F221}">
      <dgm:prSet/>
      <dgm:spPr/>
      <dgm:t>
        <a:bodyPr/>
        <a:lstStyle/>
        <a:p>
          <a:endParaRPr lang="en-US"/>
        </a:p>
      </dgm:t>
    </dgm:pt>
    <dgm:pt modelId="{BF616E5E-6DD0-4E91-A1EC-30B1DFEA0EB4}" type="sibTrans" cxnId="{FA5CDC27-A068-44DE-B5A9-4B88B812F221}">
      <dgm:prSet/>
      <dgm:spPr/>
      <dgm:t>
        <a:bodyPr/>
        <a:lstStyle/>
        <a:p>
          <a:endParaRPr lang="en-US"/>
        </a:p>
      </dgm:t>
    </dgm:pt>
    <dgm:pt modelId="{4BA1A452-B859-4228-97B7-E3A0615E933E}">
      <dgm:prSet custT="1"/>
      <dgm:spPr/>
      <dgm:t>
        <a:bodyPr/>
        <a:lstStyle/>
        <a:p>
          <a:r>
            <a:rPr lang="sk-SK" sz="2400" dirty="0" smtClean="0"/>
            <a:t>Premié</a:t>
          </a:r>
          <a:r>
            <a:rPr lang="sk-SK" sz="2000" dirty="0" smtClean="0"/>
            <a:t>r</a:t>
          </a:r>
          <a:endParaRPr lang="en-US" sz="2000" dirty="0"/>
        </a:p>
      </dgm:t>
    </dgm:pt>
    <dgm:pt modelId="{8FA7A39B-854A-4D68-BF38-6AA7C622D92B}" type="parTrans" cxnId="{88809522-9792-4A80-B92D-5AC9B9F9FEDC}">
      <dgm:prSet/>
      <dgm:spPr/>
      <dgm:t>
        <a:bodyPr/>
        <a:lstStyle/>
        <a:p>
          <a:endParaRPr lang="en-US"/>
        </a:p>
      </dgm:t>
    </dgm:pt>
    <dgm:pt modelId="{5D873D5C-DC24-4D68-9FC3-9E886345DBBF}" type="sibTrans" cxnId="{88809522-9792-4A80-B92D-5AC9B9F9FEDC}">
      <dgm:prSet/>
      <dgm:spPr/>
      <dgm:t>
        <a:bodyPr/>
        <a:lstStyle/>
        <a:p>
          <a:endParaRPr lang="en-US"/>
        </a:p>
      </dgm:t>
    </dgm:pt>
    <dgm:pt modelId="{37267B64-75D3-4B60-A582-42A76D9ACF77}" type="pres">
      <dgm:prSet presAssocID="{D3DAF488-1DAF-417F-BF2E-5188956AE049}" presName="Name0" presStyleCnt="0">
        <dgm:presLayoutVars>
          <dgm:dir/>
          <dgm:animLvl val="lvl"/>
          <dgm:resizeHandles val="exact"/>
        </dgm:presLayoutVars>
      </dgm:prSet>
      <dgm:spPr/>
    </dgm:pt>
    <dgm:pt modelId="{495CC4F9-E7F7-4928-8ADE-434F2C2B25C0}" type="pres">
      <dgm:prSet presAssocID="{F7674D89-DC21-4F72-8112-64689E3BAD9A}" presName="Name8" presStyleCnt="0"/>
      <dgm:spPr/>
    </dgm:pt>
    <dgm:pt modelId="{EB343F58-870C-44BC-9259-8AF95119E36E}" type="pres">
      <dgm:prSet presAssocID="{F7674D89-DC21-4F72-8112-64689E3BAD9A}" presName="level" presStyleLbl="node1" presStyleIdx="0" presStyleCnt="6" custScaleX="105927" custScaleY="1114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DFF5F-33C7-4F05-BD0F-C3AAFADB03BE}" type="pres">
      <dgm:prSet presAssocID="{F7674D89-DC21-4F72-8112-64689E3BAD9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C389D-1F83-4533-B451-EB183AB577EF}" type="pres">
      <dgm:prSet presAssocID="{4BA1A452-B859-4228-97B7-E3A0615E933E}" presName="Name8" presStyleCnt="0"/>
      <dgm:spPr/>
    </dgm:pt>
    <dgm:pt modelId="{F0CD6348-F76F-448F-B6D3-8906AC38B2C3}" type="pres">
      <dgm:prSet presAssocID="{4BA1A452-B859-4228-97B7-E3A0615E933E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919E5-19B0-4B67-873E-1D765C78C8DA}" type="pres">
      <dgm:prSet presAssocID="{4BA1A452-B859-4228-97B7-E3A0615E933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939D3-3C74-4BAB-A6A5-8104D228A71D}" type="pres">
      <dgm:prSet presAssocID="{B42B6829-49F6-4B70-87D4-EC410EFB2D80}" presName="Name8" presStyleCnt="0"/>
      <dgm:spPr/>
    </dgm:pt>
    <dgm:pt modelId="{CEB5693C-344C-496F-8403-48E5E374910C}" type="pres">
      <dgm:prSet presAssocID="{B42B6829-49F6-4B70-87D4-EC410EFB2D80}" presName="level" presStyleLbl="node1" presStyleIdx="2" presStyleCnt="6" custLinFactNeighborX="668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7F4787-0B44-425C-98B8-B5751CDF2A75}" type="pres">
      <dgm:prSet presAssocID="{B42B6829-49F6-4B70-87D4-EC410EFB2D8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4106BC-1B18-40BB-9495-C67D2CE8CA6F}" type="pres">
      <dgm:prSet presAssocID="{74FB2864-51A8-4540-BD30-31FC8EE359AE}" presName="Name8" presStyleCnt="0"/>
      <dgm:spPr/>
    </dgm:pt>
    <dgm:pt modelId="{FCEC9485-4AA8-43C8-ACB6-5AA783655D0B}" type="pres">
      <dgm:prSet presAssocID="{74FB2864-51A8-4540-BD30-31FC8EE359AE}" presName="level" presStyleLbl="node1" presStyleIdx="3" presStyleCnt="6" custScaleY="2187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6FC31-5D1A-4CBA-82CE-8C85D02F4094}" type="pres">
      <dgm:prSet presAssocID="{74FB2864-51A8-4540-BD30-31FC8EE359A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90001-D490-4C94-9153-86893EA348AB}" type="pres">
      <dgm:prSet presAssocID="{C6646F07-98DB-438B-BACC-BFDACDFDE7E7}" presName="Name8" presStyleCnt="0"/>
      <dgm:spPr/>
    </dgm:pt>
    <dgm:pt modelId="{7CEE409B-256C-41D2-9B51-C8CD890EF5EE}" type="pres">
      <dgm:prSet presAssocID="{C6646F07-98DB-438B-BACC-BFDACDFDE7E7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69C8630-470A-4700-B224-7DDE91E76A01}" type="pres">
      <dgm:prSet presAssocID="{C6646F07-98DB-438B-BACC-BFDACDFDE7E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ECBACEB-555F-4E80-BB56-764BCCA98F22}" type="pres">
      <dgm:prSet presAssocID="{0B4B1EE5-605C-4090-8B0C-A6291583A559}" presName="Name8" presStyleCnt="0"/>
      <dgm:spPr/>
    </dgm:pt>
    <dgm:pt modelId="{DB521858-8270-4551-9C48-9A0FA515D482}" type="pres">
      <dgm:prSet presAssocID="{0B4B1EE5-605C-4090-8B0C-A6291583A559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7EA769F-7F25-4606-8D9A-EBB30E238806}" type="pres">
      <dgm:prSet presAssocID="{0B4B1EE5-605C-4090-8B0C-A6291583A55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DD5616DF-B759-42C3-AFED-67E94931A490}" type="presOf" srcId="{F7674D89-DC21-4F72-8112-64689E3BAD9A}" destId="{EB343F58-870C-44BC-9259-8AF95119E36E}" srcOrd="0" destOrd="0" presId="urn:microsoft.com/office/officeart/2005/8/layout/pyramid1"/>
    <dgm:cxn modelId="{360629C2-54AD-4D79-9E8B-B3A002113474}" srcId="{D3DAF488-1DAF-417F-BF2E-5188956AE049}" destId="{C6646F07-98DB-438B-BACC-BFDACDFDE7E7}" srcOrd="4" destOrd="0" parTransId="{329C9866-CC2D-4076-AF8C-48CBCDF1399B}" sibTransId="{8006CAEA-E52C-4362-878E-A08414560F8A}"/>
    <dgm:cxn modelId="{50402C2F-815D-44E8-A47D-A0265397DCBA}" type="presOf" srcId="{4BA1A452-B859-4228-97B7-E3A0615E933E}" destId="{F0CD6348-F76F-448F-B6D3-8906AC38B2C3}" srcOrd="0" destOrd="0" presId="urn:microsoft.com/office/officeart/2005/8/layout/pyramid1"/>
    <dgm:cxn modelId="{1EED6615-16B1-4315-9C61-443BA9DAFCBF}" type="presOf" srcId="{F7674D89-DC21-4F72-8112-64689E3BAD9A}" destId="{766DFF5F-33C7-4F05-BD0F-C3AAFADB03BE}" srcOrd="1" destOrd="0" presId="urn:microsoft.com/office/officeart/2005/8/layout/pyramid1"/>
    <dgm:cxn modelId="{29BF3978-0E26-4580-A8FF-2CC81A770669}" type="presOf" srcId="{74FB2864-51A8-4540-BD30-31FC8EE359AE}" destId="{8116FC31-5D1A-4CBA-82CE-8C85D02F4094}" srcOrd="1" destOrd="0" presId="urn:microsoft.com/office/officeart/2005/8/layout/pyramid1"/>
    <dgm:cxn modelId="{103EA4DC-5099-49ED-ACB5-B6CBCEE74D9F}" srcId="{D3DAF488-1DAF-417F-BF2E-5188956AE049}" destId="{B42B6829-49F6-4B70-87D4-EC410EFB2D80}" srcOrd="2" destOrd="0" parTransId="{E0A02C6A-2FBA-46E6-B1A4-EA028E41D97F}" sibTransId="{C5291C39-EE43-4730-9122-62B2D46CC666}"/>
    <dgm:cxn modelId="{2F0E4AB9-031B-41AC-861A-D45DB8CF480D}" srcId="{D3DAF488-1DAF-417F-BF2E-5188956AE049}" destId="{0B4B1EE5-605C-4090-8B0C-A6291583A559}" srcOrd="5" destOrd="0" parTransId="{C968D525-2FBE-47F3-AA00-BFDD6F801E54}" sibTransId="{1763A85C-D3A1-4CDE-95F0-5CA6EBE70BB9}"/>
    <dgm:cxn modelId="{88809522-9792-4A80-B92D-5AC9B9F9FEDC}" srcId="{D3DAF488-1DAF-417F-BF2E-5188956AE049}" destId="{4BA1A452-B859-4228-97B7-E3A0615E933E}" srcOrd="1" destOrd="0" parTransId="{8FA7A39B-854A-4D68-BF38-6AA7C622D92B}" sibTransId="{5D873D5C-DC24-4D68-9FC3-9E886345DBBF}"/>
    <dgm:cxn modelId="{95DCDB2E-6366-4246-B159-E2B756A98CA2}" type="presOf" srcId="{0B4B1EE5-605C-4090-8B0C-A6291583A559}" destId="{17EA769F-7F25-4606-8D9A-EBB30E238806}" srcOrd="1" destOrd="0" presId="urn:microsoft.com/office/officeart/2005/8/layout/pyramid1"/>
    <dgm:cxn modelId="{B84DADCE-DD8D-4160-B866-EE36368BE212}" type="presOf" srcId="{C6646F07-98DB-438B-BACC-BFDACDFDE7E7}" destId="{569C8630-470A-4700-B224-7DDE91E76A01}" srcOrd="1" destOrd="0" presId="urn:microsoft.com/office/officeart/2005/8/layout/pyramid1"/>
    <dgm:cxn modelId="{FA5CDC27-A068-44DE-B5A9-4B88B812F221}" srcId="{D3DAF488-1DAF-417F-BF2E-5188956AE049}" destId="{74FB2864-51A8-4540-BD30-31FC8EE359AE}" srcOrd="3" destOrd="0" parTransId="{FB355617-22AD-4452-AAA2-731045CAB555}" sibTransId="{BF616E5E-6DD0-4E91-A1EC-30B1DFEA0EB4}"/>
    <dgm:cxn modelId="{EC75126F-3D3E-410D-AFAF-67DA4AA1E7A4}" type="presOf" srcId="{D3DAF488-1DAF-417F-BF2E-5188956AE049}" destId="{37267B64-75D3-4B60-A582-42A76D9ACF77}" srcOrd="0" destOrd="0" presId="urn:microsoft.com/office/officeart/2005/8/layout/pyramid1"/>
    <dgm:cxn modelId="{45986257-22AB-40EA-97E1-993D4173333B}" type="presOf" srcId="{B42B6829-49F6-4B70-87D4-EC410EFB2D80}" destId="{CEB5693C-344C-496F-8403-48E5E374910C}" srcOrd="0" destOrd="0" presId="urn:microsoft.com/office/officeart/2005/8/layout/pyramid1"/>
    <dgm:cxn modelId="{31160EC2-6987-4351-AFD6-AFB38A1BF85C}" type="presOf" srcId="{4BA1A452-B859-4228-97B7-E3A0615E933E}" destId="{BA0919E5-19B0-4B67-873E-1D765C78C8DA}" srcOrd="1" destOrd="0" presId="urn:microsoft.com/office/officeart/2005/8/layout/pyramid1"/>
    <dgm:cxn modelId="{26A6617E-17CB-4BE0-9540-2C360F836CFE}" type="presOf" srcId="{0B4B1EE5-605C-4090-8B0C-A6291583A559}" destId="{DB521858-8270-4551-9C48-9A0FA515D482}" srcOrd="0" destOrd="0" presId="urn:microsoft.com/office/officeart/2005/8/layout/pyramid1"/>
    <dgm:cxn modelId="{A6A48116-6145-4742-959C-87655DA76395}" type="presOf" srcId="{C6646F07-98DB-438B-BACC-BFDACDFDE7E7}" destId="{7CEE409B-256C-41D2-9B51-C8CD890EF5EE}" srcOrd="0" destOrd="0" presId="urn:microsoft.com/office/officeart/2005/8/layout/pyramid1"/>
    <dgm:cxn modelId="{F3252D77-ACA6-460A-82AE-B8B2F542B4F3}" srcId="{D3DAF488-1DAF-417F-BF2E-5188956AE049}" destId="{F7674D89-DC21-4F72-8112-64689E3BAD9A}" srcOrd="0" destOrd="0" parTransId="{D94509C1-E3B8-43BC-B80B-199B124E4E48}" sibTransId="{A31E8E3A-6854-4333-BEAD-B05EF0EF0D47}"/>
    <dgm:cxn modelId="{786021A7-4EF3-4098-9F6B-FBA0D33489E9}" type="presOf" srcId="{B42B6829-49F6-4B70-87D4-EC410EFB2D80}" destId="{BC7F4787-0B44-425C-98B8-B5751CDF2A75}" srcOrd="1" destOrd="0" presId="urn:microsoft.com/office/officeart/2005/8/layout/pyramid1"/>
    <dgm:cxn modelId="{ECD1B09B-A3EF-4F87-9432-98E804F7ED21}" type="presOf" srcId="{74FB2864-51A8-4540-BD30-31FC8EE359AE}" destId="{FCEC9485-4AA8-43C8-ACB6-5AA783655D0B}" srcOrd="0" destOrd="0" presId="urn:microsoft.com/office/officeart/2005/8/layout/pyramid1"/>
    <dgm:cxn modelId="{EFD1EA21-6798-46E0-9DB3-449B5CF9CF99}" type="presParOf" srcId="{37267B64-75D3-4B60-A582-42A76D9ACF77}" destId="{495CC4F9-E7F7-4928-8ADE-434F2C2B25C0}" srcOrd="0" destOrd="0" presId="urn:microsoft.com/office/officeart/2005/8/layout/pyramid1"/>
    <dgm:cxn modelId="{0A17F540-9B9D-4B97-B865-75D05BAFD4E3}" type="presParOf" srcId="{495CC4F9-E7F7-4928-8ADE-434F2C2B25C0}" destId="{EB343F58-870C-44BC-9259-8AF95119E36E}" srcOrd="0" destOrd="0" presId="urn:microsoft.com/office/officeart/2005/8/layout/pyramid1"/>
    <dgm:cxn modelId="{2614C130-1919-474B-8DF5-E2AB809A7736}" type="presParOf" srcId="{495CC4F9-E7F7-4928-8ADE-434F2C2B25C0}" destId="{766DFF5F-33C7-4F05-BD0F-C3AAFADB03BE}" srcOrd="1" destOrd="0" presId="urn:microsoft.com/office/officeart/2005/8/layout/pyramid1"/>
    <dgm:cxn modelId="{221E4596-4D8D-4DA9-BD7E-9A78721A987D}" type="presParOf" srcId="{37267B64-75D3-4B60-A582-42A76D9ACF77}" destId="{AF3C389D-1F83-4533-B451-EB183AB577EF}" srcOrd="1" destOrd="0" presId="urn:microsoft.com/office/officeart/2005/8/layout/pyramid1"/>
    <dgm:cxn modelId="{99D5F34B-9C97-47F1-A3C7-F2D3A0E80BEB}" type="presParOf" srcId="{AF3C389D-1F83-4533-B451-EB183AB577EF}" destId="{F0CD6348-F76F-448F-B6D3-8906AC38B2C3}" srcOrd="0" destOrd="0" presId="urn:microsoft.com/office/officeart/2005/8/layout/pyramid1"/>
    <dgm:cxn modelId="{3FAB4D79-D325-48C8-8443-68CB2A4ED8E8}" type="presParOf" srcId="{AF3C389D-1F83-4533-B451-EB183AB577EF}" destId="{BA0919E5-19B0-4B67-873E-1D765C78C8DA}" srcOrd="1" destOrd="0" presId="urn:microsoft.com/office/officeart/2005/8/layout/pyramid1"/>
    <dgm:cxn modelId="{955B7DC5-57F9-4906-A5D5-8C8241F01326}" type="presParOf" srcId="{37267B64-75D3-4B60-A582-42A76D9ACF77}" destId="{4D4939D3-3C74-4BAB-A6A5-8104D228A71D}" srcOrd="2" destOrd="0" presId="urn:microsoft.com/office/officeart/2005/8/layout/pyramid1"/>
    <dgm:cxn modelId="{1E851150-A9A7-47A5-8651-FE765F434D26}" type="presParOf" srcId="{4D4939D3-3C74-4BAB-A6A5-8104D228A71D}" destId="{CEB5693C-344C-496F-8403-48E5E374910C}" srcOrd="0" destOrd="0" presId="urn:microsoft.com/office/officeart/2005/8/layout/pyramid1"/>
    <dgm:cxn modelId="{9A866739-4ED9-4B5F-97B4-B0F2D18A05D2}" type="presParOf" srcId="{4D4939D3-3C74-4BAB-A6A5-8104D228A71D}" destId="{BC7F4787-0B44-425C-98B8-B5751CDF2A75}" srcOrd="1" destOrd="0" presId="urn:microsoft.com/office/officeart/2005/8/layout/pyramid1"/>
    <dgm:cxn modelId="{DF5F7406-82A1-4F3C-AFCC-27C941EF6680}" type="presParOf" srcId="{37267B64-75D3-4B60-A582-42A76D9ACF77}" destId="{F24106BC-1B18-40BB-9495-C67D2CE8CA6F}" srcOrd="3" destOrd="0" presId="urn:microsoft.com/office/officeart/2005/8/layout/pyramid1"/>
    <dgm:cxn modelId="{8D35357A-E8F9-4CFD-9A07-32845874EA5C}" type="presParOf" srcId="{F24106BC-1B18-40BB-9495-C67D2CE8CA6F}" destId="{FCEC9485-4AA8-43C8-ACB6-5AA783655D0B}" srcOrd="0" destOrd="0" presId="urn:microsoft.com/office/officeart/2005/8/layout/pyramid1"/>
    <dgm:cxn modelId="{BF82A0F1-8E78-4D69-BC94-C6AD6524E958}" type="presParOf" srcId="{F24106BC-1B18-40BB-9495-C67D2CE8CA6F}" destId="{8116FC31-5D1A-4CBA-82CE-8C85D02F4094}" srcOrd="1" destOrd="0" presId="urn:microsoft.com/office/officeart/2005/8/layout/pyramid1"/>
    <dgm:cxn modelId="{3A305F17-88F4-4C15-B71B-C24F2BD3A2B1}" type="presParOf" srcId="{37267B64-75D3-4B60-A582-42A76D9ACF77}" destId="{4A190001-D490-4C94-9153-86893EA348AB}" srcOrd="4" destOrd="0" presId="urn:microsoft.com/office/officeart/2005/8/layout/pyramid1"/>
    <dgm:cxn modelId="{39388C98-7027-49F1-B376-3B47A7862BC0}" type="presParOf" srcId="{4A190001-D490-4C94-9153-86893EA348AB}" destId="{7CEE409B-256C-41D2-9B51-C8CD890EF5EE}" srcOrd="0" destOrd="0" presId="urn:microsoft.com/office/officeart/2005/8/layout/pyramid1"/>
    <dgm:cxn modelId="{64936572-4F7E-463F-A368-3336F0B61166}" type="presParOf" srcId="{4A190001-D490-4C94-9153-86893EA348AB}" destId="{569C8630-470A-4700-B224-7DDE91E76A01}" srcOrd="1" destOrd="0" presId="urn:microsoft.com/office/officeart/2005/8/layout/pyramid1"/>
    <dgm:cxn modelId="{42A120ED-71C2-4B0E-86EA-23830CDD3BDF}" type="presParOf" srcId="{37267B64-75D3-4B60-A582-42A76D9ACF77}" destId="{1ECBACEB-555F-4E80-BB56-764BCCA98F22}" srcOrd="5" destOrd="0" presId="urn:microsoft.com/office/officeart/2005/8/layout/pyramid1"/>
    <dgm:cxn modelId="{FE58A14B-E4C9-4F47-86A8-4D344D924F05}" type="presParOf" srcId="{1ECBACEB-555F-4E80-BB56-764BCCA98F22}" destId="{DB521858-8270-4551-9C48-9A0FA515D482}" srcOrd="0" destOrd="0" presId="urn:microsoft.com/office/officeart/2005/8/layout/pyramid1"/>
    <dgm:cxn modelId="{BB63C61C-78F4-4548-8EB1-96626F610827}" type="presParOf" srcId="{1ECBACEB-555F-4E80-BB56-764BCCA98F22}" destId="{17EA769F-7F25-4606-8D9A-EBB30E238806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371DC2-F5B1-4B64-AFE4-6CCA1CA2A9A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395F4683-E068-4A8F-BAFD-CD31DFDF764F}">
      <dgm:prSet phldrT="[Text]"/>
      <dgm:spPr>
        <a:solidFill>
          <a:srgbClr val="FF7111"/>
        </a:solidFill>
      </dgm:spPr>
      <dgm:t>
        <a:bodyPr/>
        <a:lstStyle/>
        <a:p>
          <a:r>
            <a:rPr lang="sk-SK" dirty="0" smtClean="0"/>
            <a:t>Hlavná zodpovednosť za vzdelávací systém </a:t>
          </a:r>
          <a:endParaRPr lang="sk-SK" dirty="0"/>
        </a:p>
      </dgm:t>
    </dgm:pt>
    <dgm:pt modelId="{28608B9F-E46A-4192-9BAD-A1EFA28E7638}" type="parTrans" cxnId="{B3C49A2A-8B30-45E2-B8C8-4CAD28890D31}">
      <dgm:prSet/>
      <dgm:spPr/>
      <dgm:t>
        <a:bodyPr/>
        <a:lstStyle/>
        <a:p>
          <a:endParaRPr lang="sk-SK"/>
        </a:p>
      </dgm:t>
    </dgm:pt>
    <dgm:pt modelId="{A946832D-FE56-4F49-B94A-C73AA3CECC06}" type="sibTrans" cxnId="{B3C49A2A-8B30-45E2-B8C8-4CAD28890D31}">
      <dgm:prSet/>
      <dgm:spPr/>
      <dgm:t>
        <a:bodyPr/>
        <a:lstStyle/>
        <a:p>
          <a:endParaRPr lang="sk-SK"/>
        </a:p>
      </dgm:t>
    </dgm:pt>
    <dgm:pt modelId="{CF8A7D73-4F2F-44E9-AB28-BAD4E93C5B0E}">
      <dgm:prSet phldrT="[Text]"/>
      <dgm:spPr>
        <a:ln>
          <a:solidFill>
            <a:srgbClr val="FF9966"/>
          </a:solidFill>
        </a:ln>
      </dgm:spPr>
      <dgm:t>
        <a:bodyPr/>
        <a:lstStyle/>
        <a:p>
          <a:r>
            <a:rPr lang="sk-SK" dirty="0" smtClean="0"/>
            <a:t>Ministerstvo školstva, detí a mládeže </a:t>
          </a:r>
          <a:endParaRPr lang="sk-SK" dirty="0"/>
        </a:p>
      </dgm:t>
    </dgm:pt>
    <dgm:pt modelId="{D2690B9A-232D-4572-9617-8A58F0F96745}" type="parTrans" cxnId="{1B4F9956-739E-49C1-BED6-644691372DBC}">
      <dgm:prSet/>
      <dgm:spPr>
        <a:ln>
          <a:solidFill>
            <a:srgbClr val="F95207"/>
          </a:solidFill>
        </a:ln>
      </dgm:spPr>
      <dgm:t>
        <a:bodyPr/>
        <a:lstStyle/>
        <a:p>
          <a:endParaRPr lang="sk-SK"/>
        </a:p>
      </dgm:t>
    </dgm:pt>
    <dgm:pt modelId="{D89F7221-BADD-4056-B95E-5CA140E4E595}" type="sibTrans" cxnId="{1B4F9956-739E-49C1-BED6-644691372DBC}">
      <dgm:prSet/>
      <dgm:spPr/>
      <dgm:t>
        <a:bodyPr/>
        <a:lstStyle/>
        <a:p>
          <a:endParaRPr lang="sk-SK"/>
        </a:p>
      </dgm:t>
    </dgm:pt>
    <dgm:pt modelId="{B9072BC0-411C-4693-82CC-E6BE70008747}">
      <dgm:prSet phldrT="[Text]"/>
      <dgm:spPr>
        <a:ln>
          <a:solidFill>
            <a:srgbClr val="FF9966"/>
          </a:solidFill>
        </a:ln>
      </dgm:spPr>
      <dgm:t>
        <a:bodyPr/>
        <a:lstStyle/>
        <a:p>
          <a:r>
            <a:rPr lang="sk-SK" dirty="0" smtClean="0"/>
            <a:t>Ministerstvo vysokého školstva a výskumu </a:t>
          </a:r>
          <a:endParaRPr lang="sk-SK" dirty="0"/>
        </a:p>
      </dgm:t>
    </dgm:pt>
    <dgm:pt modelId="{D4DC36F3-8EE2-4A19-97B3-56C217E38A00}" type="parTrans" cxnId="{038CBBD1-FF41-4D34-8F5C-49E3746E9E93}">
      <dgm:prSet/>
      <dgm:spPr>
        <a:ln>
          <a:solidFill>
            <a:srgbClr val="F95207"/>
          </a:solidFill>
        </a:ln>
      </dgm:spPr>
      <dgm:t>
        <a:bodyPr/>
        <a:lstStyle/>
        <a:p>
          <a:endParaRPr lang="sk-SK"/>
        </a:p>
      </dgm:t>
    </dgm:pt>
    <dgm:pt modelId="{3246C443-6ECA-4D4F-BDB2-6DA85BE4E168}" type="sibTrans" cxnId="{038CBBD1-FF41-4D34-8F5C-49E3746E9E93}">
      <dgm:prSet/>
      <dgm:spPr/>
      <dgm:t>
        <a:bodyPr/>
        <a:lstStyle/>
        <a:p>
          <a:endParaRPr lang="sk-SK"/>
        </a:p>
      </dgm:t>
    </dgm:pt>
    <dgm:pt modelId="{10F4C4BE-63E6-4422-A3E4-CF307F27FDDF}">
      <dgm:prSet phldrT="[Text]"/>
      <dgm:spPr>
        <a:solidFill>
          <a:srgbClr val="FF7111"/>
        </a:solidFill>
      </dgm:spPr>
      <dgm:t>
        <a:bodyPr/>
        <a:lstStyle/>
        <a:p>
          <a:r>
            <a:rPr lang="sk-SK" dirty="0" smtClean="0"/>
            <a:t>Ďalšie ministerstvá riadiace ostatné oblasti vzdelávania </a:t>
          </a:r>
          <a:endParaRPr lang="sk-SK" dirty="0"/>
        </a:p>
      </dgm:t>
    </dgm:pt>
    <dgm:pt modelId="{47592F0D-730B-4C1E-A459-0E6BE8E0D405}" type="parTrans" cxnId="{2FF41218-DAFF-4C90-9FF6-3E14B6FBD97D}">
      <dgm:prSet/>
      <dgm:spPr/>
      <dgm:t>
        <a:bodyPr/>
        <a:lstStyle/>
        <a:p>
          <a:endParaRPr lang="sk-SK"/>
        </a:p>
      </dgm:t>
    </dgm:pt>
    <dgm:pt modelId="{A176F008-4AB9-4D5E-BBB3-E0916DDCCB20}" type="sibTrans" cxnId="{2FF41218-DAFF-4C90-9FF6-3E14B6FBD97D}">
      <dgm:prSet/>
      <dgm:spPr/>
      <dgm:t>
        <a:bodyPr/>
        <a:lstStyle/>
        <a:p>
          <a:endParaRPr lang="sk-SK"/>
        </a:p>
      </dgm:t>
    </dgm:pt>
    <dgm:pt modelId="{04A042C6-047E-4A24-AFBE-CBA982508F1F}">
      <dgm:prSet phldrT="[Text]"/>
      <dgm:spPr>
        <a:ln>
          <a:solidFill>
            <a:srgbClr val="FF9966"/>
          </a:solidFill>
        </a:ln>
      </dgm:spPr>
      <dgm:t>
        <a:bodyPr/>
        <a:lstStyle/>
        <a:p>
          <a:r>
            <a:rPr lang="sk-SK" dirty="0" smtClean="0"/>
            <a:t>Ministerstvo pre rodinu a integráciu </a:t>
          </a:r>
          <a:endParaRPr lang="sk-SK" dirty="0"/>
        </a:p>
      </dgm:t>
    </dgm:pt>
    <dgm:pt modelId="{902925DC-6D97-4567-858C-79FC9F81C21D}" type="parTrans" cxnId="{023672C4-236D-4EDA-B108-CB6BFAE5195D}">
      <dgm:prSet/>
      <dgm:spPr>
        <a:ln>
          <a:solidFill>
            <a:srgbClr val="F95207"/>
          </a:solidFill>
        </a:ln>
      </dgm:spPr>
      <dgm:t>
        <a:bodyPr/>
        <a:lstStyle/>
        <a:p>
          <a:endParaRPr lang="sk-SK"/>
        </a:p>
      </dgm:t>
    </dgm:pt>
    <dgm:pt modelId="{DFC54113-D927-4699-973C-D5B48371E5B2}" type="sibTrans" cxnId="{023672C4-236D-4EDA-B108-CB6BFAE5195D}">
      <dgm:prSet/>
      <dgm:spPr/>
      <dgm:t>
        <a:bodyPr/>
        <a:lstStyle/>
        <a:p>
          <a:endParaRPr lang="sk-SK"/>
        </a:p>
      </dgm:t>
    </dgm:pt>
    <dgm:pt modelId="{03A25CD0-DC91-462B-B37A-3599DFA39F46}">
      <dgm:prSet phldrT="[Text]"/>
      <dgm:spPr>
        <a:ln>
          <a:solidFill>
            <a:srgbClr val="FF9966"/>
          </a:solidFill>
        </a:ln>
      </dgm:spPr>
      <dgm:t>
        <a:bodyPr/>
        <a:lstStyle/>
        <a:p>
          <a:r>
            <a:rPr lang="sk-SK" dirty="0" smtClean="0"/>
            <a:t>Ministerstvo práce a zamestnanosti </a:t>
          </a:r>
          <a:endParaRPr lang="sk-SK" dirty="0"/>
        </a:p>
      </dgm:t>
    </dgm:pt>
    <dgm:pt modelId="{21874A98-5EC9-47AB-934F-4EA364764873}" type="parTrans" cxnId="{35E212A7-3DD3-4681-A532-6022699BBD6B}">
      <dgm:prSet/>
      <dgm:spPr>
        <a:ln>
          <a:solidFill>
            <a:srgbClr val="F95207"/>
          </a:solidFill>
        </a:ln>
      </dgm:spPr>
      <dgm:t>
        <a:bodyPr/>
        <a:lstStyle/>
        <a:p>
          <a:endParaRPr lang="sk-SK"/>
        </a:p>
      </dgm:t>
    </dgm:pt>
    <dgm:pt modelId="{432AC6C1-79A2-49C5-A9AE-00CAB570B1E6}" type="sibTrans" cxnId="{35E212A7-3DD3-4681-A532-6022699BBD6B}">
      <dgm:prSet/>
      <dgm:spPr/>
      <dgm:t>
        <a:bodyPr/>
        <a:lstStyle/>
        <a:p>
          <a:endParaRPr lang="sk-SK"/>
        </a:p>
      </dgm:t>
    </dgm:pt>
    <dgm:pt modelId="{07136881-731F-445A-9898-55CCEF45593F}">
      <dgm:prSet phldrT="[Text]"/>
      <dgm:spPr>
        <a:ln>
          <a:solidFill>
            <a:srgbClr val="FF9966"/>
          </a:solidFill>
        </a:ln>
      </dgm:spPr>
      <dgm:t>
        <a:bodyPr/>
        <a:lstStyle/>
        <a:p>
          <a:r>
            <a:rPr lang="sk-SK" dirty="0" smtClean="0"/>
            <a:t>Obce </a:t>
          </a:r>
          <a:endParaRPr lang="sk-SK" dirty="0"/>
        </a:p>
      </dgm:t>
    </dgm:pt>
    <dgm:pt modelId="{E1668D44-A22A-4035-9532-16DC5D54F3BA}" type="parTrans" cxnId="{1F0F2B75-D56D-4ABA-89C6-7B36F840B2C9}">
      <dgm:prSet/>
      <dgm:spPr>
        <a:gradFill rotWithShape="0">
          <a:gsLst>
            <a:gs pos="0">
              <a:srgbClr val="F95207"/>
            </a:gs>
            <a:gs pos="50000">
              <a:srgbClr val="FF7111"/>
            </a:gs>
            <a:gs pos="100000">
              <a:srgbClr val="FDA403"/>
            </a:gs>
          </a:gsLst>
          <a:lin ang="5400000" scaled="0"/>
        </a:gradFill>
        <a:ln>
          <a:solidFill>
            <a:srgbClr val="F95207"/>
          </a:solidFill>
        </a:ln>
      </dgm:spPr>
      <dgm:t>
        <a:bodyPr/>
        <a:lstStyle/>
        <a:p>
          <a:endParaRPr lang="sk-SK"/>
        </a:p>
      </dgm:t>
    </dgm:pt>
    <dgm:pt modelId="{E7DDF777-2307-49CC-AFC0-3703B28B242F}" type="sibTrans" cxnId="{1F0F2B75-D56D-4ABA-89C6-7B36F840B2C9}">
      <dgm:prSet/>
      <dgm:spPr/>
      <dgm:t>
        <a:bodyPr/>
        <a:lstStyle/>
        <a:p>
          <a:endParaRPr lang="sk-SK"/>
        </a:p>
      </dgm:t>
    </dgm:pt>
    <dgm:pt modelId="{88CC1060-1947-4128-BCBC-3E16DE2B541D}" type="pres">
      <dgm:prSet presAssocID="{F3371DC2-F5B1-4B64-AFE4-6CCA1CA2A9A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7629EF2A-2E38-45C6-87F1-197D0FBE3F35}" type="pres">
      <dgm:prSet presAssocID="{395F4683-E068-4A8F-BAFD-CD31DFDF764F}" presName="root" presStyleCnt="0"/>
      <dgm:spPr/>
    </dgm:pt>
    <dgm:pt modelId="{C6A99B6A-58B1-4134-BBD4-6BFFC2D73D8F}" type="pres">
      <dgm:prSet presAssocID="{395F4683-E068-4A8F-BAFD-CD31DFDF764F}" presName="rootComposite" presStyleCnt="0"/>
      <dgm:spPr/>
    </dgm:pt>
    <dgm:pt modelId="{69A0EBB4-F67A-4ECE-BDFC-175EC6B955F7}" type="pres">
      <dgm:prSet presAssocID="{395F4683-E068-4A8F-BAFD-CD31DFDF764F}" presName="rootText" presStyleLbl="node1" presStyleIdx="0" presStyleCnt="2"/>
      <dgm:spPr/>
      <dgm:t>
        <a:bodyPr/>
        <a:lstStyle/>
        <a:p>
          <a:endParaRPr lang="sk-SK"/>
        </a:p>
      </dgm:t>
    </dgm:pt>
    <dgm:pt modelId="{6BB23858-1FBA-4A7C-9B6C-2BFD6CA6572C}" type="pres">
      <dgm:prSet presAssocID="{395F4683-E068-4A8F-BAFD-CD31DFDF764F}" presName="rootConnector" presStyleLbl="node1" presStyleIdx="0" presStyleCnt="2"/>
      <dgm:spPr/>
      <dgm:t>
        <a:bodyPr/>
        <a:lstStyle/>
        <a:p>
          <a:endParaRPr lang="sk-SK"/>
        </a:p>
      </dgm:t>
    </dgm:pt>
    <dgm:pt modelId="{451C9206-6FC5-4D1D-9CDF-F2E5EDA8E9E2}" type="pres">
      <dgm:prSet presAssocID="{395F4683-E068-4A8F-BAFD-CD31DFDF764F}" presName="childShape" presStyleCnt="0"/>
      <dgm:spPr/>
    </dgm:pt>
    <dgm:pt modelId="{BBADA29A-B852-4719-8979-A80F0C52C706}" type="pres">
      <dgm:prSet presAssocID="{D2690B9A-232D-4572-9617-8A58F0F96745}" presName="Name13" presStyleLbl="parChTrans1D2" presStyleIdx="0" presStyleCnt="5"/>
      <dgm:spPr/>
      <dgm:t>
        <a:bodyPr/>
        <a:lstStyle/>
        <a:p>
          <a:endParaRPr lang="sk-SK"/>
        </a:p>
      </dgm:t>
    </dgm:pt>
    <dgm:pt modelId="{323AD8D0-22EE-4EBD-B1B1-50DAD027C06C}" type="pres">
      <dgm:prSet presAssocID="{CF8A7D73-4F2F-44E9-AB28-BAD4E93C5B0E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3E310F5-354E-477B-90DF-644AC9BCBBEE}" type="pres">
      <dgm:prSet presAssocID="{D4DC36F3-8EE2-4A19-97B3-56C217E38A00}" presName="Name13" presStyleLbl="parChTrans1D2" presStyleIdx="1" presStyleCnt="5"/>
      <dgm:spPr/>
      <dgm:t>
        <a:bodyPr/>
        <a:lstStyle/>
        <a:p>
          <a:endParaRPr lang="sk-SK"/>
        </a:p>
      </dgm:t>
    </dgm:pt>
    <dgm:pt modelId="{396E4B9B-14E1-43AD-8807-A408E768C5A6}" type="pres">
      <dgm:prSet presAssocID="{B9072BC0-411C-4693-82CC-E6BE70008747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5D9C14C-9942-47B4-92AC-BC2064490795}" type="pres">
      <dgm:prSet presAssocID="{10F4C4BE-63E6-4422-A3E4-CF307F27FDDF}" presName="root" presStyleCnt="0"/>
      <dgm:spPr/>
    </dgm:pt>
    <dgm:pt modelId="{2B5D114C-00A7-4C6B-8ADE-44B2CC1B6269}" type="pres">
      <dgm:prSet presAssocID="{10F4C4BE-63E6-4422-A3E4-CF307F27FDDF}" presName="rootComposite" presStyleCnt="0"/>
      <dgm:spPr/>
    </dgm:pt>
    <dgm:pt modelId="{B6C6702A-FAA6-467D-B740-07E8C3283170}" type="pres">
      <dgm:prSet presAssocID="{10F4C4BE-63E6-4422-A3E4-CF307F27FDDF}" presName="rootText" presStyleLbl="node1" presStyleIdx="1" presStyleCnt="2"/>
      <dgm:spPr/>
      <dgm:t>
        <a:bodyPr/>
        <a:lstStyle/>
        <a:p>
          <a:endParaRPr lang="sk-SK"/>
        </a:p>
      </dgm:t>
    </dgm:pt>
    <dgm:pt modelId="{EC372E39-88C6-4C0D-849D-6ED9FBEEFD90}" type="pres">
      <dgm:prSet presAssocID="{10F4C4BE-63E6-4422-A3E4-CF307F27FDDF}" presName="rootConnector" presStyleLbl="node1" presStyleIdx="1" presStyleCnt="2"/>
      <dgm:spPr/>
      <dgm:t>
        <a:bodyPr/>
        <a:lstStyle/>
        <a:p>
          <a:endParaRPr lang="sk-SK"/>
        </a:p>
      </dgm:t>
    </dgm:pt>
    <dgm:pt modelId="{CEE96EE5-F75E-48EA-B055-8C71455ADF94}" type="pres">
      <dgm:prSet presAssocID="{10F4C4BE-63E6-4422-A3E4-CF307F27FDDF}" presName="childShape" presStyleCnt="0"/>
      <dgm:spPr/>
    </dgm:pt>
    <dgm:pt modelId="{550BB916-F7B1-4D6C-85CE-39BF6D245939}" type="pres">
      <dgm:prSet presAssocID="{902925DC-6D97-4567-858C-79FC9F81C21D}" presName="Name13" presStyleLbl="parChTrans1D2" presStyleIdx="2" presStyleCnt="5"/>
      <dgm:spPr/>
      <dgm:t>
        <a:bodyPr/>
        <a:lstStyle/>
        <a:p>
          <a:endParaRPr lang="sk-SK"/>
        </a:p>
      </dgm:t>
    </dgm:pt>
    <dgm:pt modelId="{E8BCD090-EADC-4594-B00A-CDFE2FD791F9}" type="pres">
      <dgm:prSet presAssocID="{04A042C6-047E-4A24-AFBE-CBA982508F1F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8D95C76-670F-45FC-A26B-658A5543D0F1}" type="pres">
      <dgm:prSet presAssocID="{21874A98-5EC9-47AB-934F-4EA364764873}" presName="Name13" presStyleLbl="parChTrans1D2" presStyleIdx="3" presStyleCnt="5"/>
      <dgm:spPr/>
      <dgm:t>
        <a:bodyPr/>
        <a:lstStyle/>
        <a:p>
          <a:endParaRPr lang="sk-SK"/>
        </a:p>
      </dgm:t>
    </dgm:pt>
    <dgm:pt modelId="{91505D3F-1A9E-4868-93CE-CC614C67CAE8}" type="pres">
      <dgm:prSet presAssocID="{03A25CD0-DC91-462B-B37A-3599DFA39F46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8D827AC-F2FB-42BD-ACEA-062B12A0C2B9}" type="pres">
      <dgm:prSet presAssocID="{E1668D44-A22A-4035-9532-16DC5D54F3BA}" presName="Name13" presStyleLbl="parChTrans1D2" presStyleIdx="4" presStyleCnt="5"/>
      <dgm:spPr/>
      <dgm:t>
        <a:bodyPr/>
        <a:lstStyle/>
        <a:p>
          <a:endParaRPr lang="sk-SK"/>
        </a:p>
      </dgm:t>
    </dgm:pt>
    <dgm:pt modelId="{90D82CE4-336A-41B9-88DB-E44EE4FA077F}" type="pres">
      <dgm:prSet presAssocID="{07136881-731F-445A-9898-55CCEF45593F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BEBEAD91-8593-474A-BCD5-02B33E62B6FD}" type="presOf" srcId="{D2690B9A-232D-4572-9617-8A58F0F96745}" destId="{BBADA29A-B852-4719-8979-A80F0C52C706}" srcOrd="0" destOrd="0" presId="urn:microsoft.com/office/officeart/2005/8/layout/hierarchy3"/>
    <dgm:cxn modelId="{35E212A7-3DD3-4681-A532-6022699BBD6B}" srcId="{10F4C4BE-63E6-4422-A3E4-CF307F27FDDF}" destId="{03A25CD0-DC91-462B-B37A-3599DFA39F46}" srcOrd="1" destOrd="0" parTransId="{21874A98-5EC9-47AB-934F-4EA364764873}" sibTransId="{432AC6C1-79A2-49C5-A9AE-00CAB570B1E6}"/>
    <dgm:cxn modelId="{38219B51-6457-4B82-BEC8-FE5145E96B49}" type="presOf" srcId="{902925DC-6D97-4567-858C-79FC9F81C21D}" destId="{550BB916-F7B1-4D6C-85CE-39BF6D245939}" srcOrd="0" destOrd="0" presId="urn:microsoft.com/office/officeart/2005/8/layout/hierarchy3"/>
    <dgm:cxn modelId="{33A3D603-9FE5-4232-8D42-0FC2557F4859}" type="presOf" srcId="{07136881-731F-445A-9898-55CCEF45593F}" destId="{90D82CE4-336A-41B9-88DB-E44EE4FA077F}" srcOrd="0" destOrd="0" presId="urn:microsoft.com/office/officeart/2005/8/layout/hierarchy3"/>
    <dgm:cxn modelId="{6CD531ED-1925-4F71-B3F7-C05F8491D47E}" type="presOf" srcId="{B9072BC0-411C-4693-82CC-E6BE70008747}" destId="{396E4B9B-14E1-43AD-8807-A408E768C5A6}" srcOrd="0" destOrd="0" presId="urn:microsoft.com/office/officeart/2005/8/layout/hierarchy3"/>
    <dgm:cxn modelId="{1B4F9956-739E-49C1-BED6-644691372DBC}" srcId="{395F4683-E068-4A8F-BAFD-CD31DFDF764F}" destId="{CF8A7D73-4F2F-44E9-AB28-BAD4E93C5B0E}" srcOrd="0" destOrd="0" parTransId="{D2690B9A-232D-4572-9617-8A58F0F96745}" sibTransId="{D89F7221-BADD-4056-B95E-5CA140E4E595}"/>
    <dgm:cxn modelId="{B3C49A2A-8B30-45E2-B8C8-4CAD28890D31}" srcId="{F3371DC2-F5B1-4B64-AFE4-6CCA1CA2A9A1}" destId="{395F4683-E068-4A8F-BAFD-CD31DFDF764F}" srcOrd="0" destOrd="0" parTransId="{28608B9F-E46A-4192-9BAD-A1EFA28E7638}" sibTransId="{A946832D-FE56-4F49-B94A-C73AA3CECC06}"/>
    <dgm:cxn modelId="{4A838A80-9A69-4D55-91E6-8CD3D260CE33}" type="presOf" srcId="{395F4683-E068-4A8F-BAFD-CD31DFDF764F}" destId="{6BB23858-1FBA-4A7C-9B6C-2BFD6CA6572C}" srcOrd="1" destOrd="0" presId="urn:microsoft.com/office/officeart/2005/8/layout/hierarchy3"/>
    <dgm:cxn modelId="{02CA6FD5-D167-4564-97E1-C3CE0F851CA4}" type="presOf" srcId="{04A042C6-047E-4A24-AFBE-CBA982508F1F}" destId="{E8BCD090-EADC-4594-B00A-CDFE2FD791F9}" srcOrd="0" destOrd="0" presId="urn:microsoft.com/office/officeart/2005/8/layout/hierarchy3"/>
    <dgm:cxn modelId="{8B83EB98-8A70-4056-A4B8-FB61CE65BEA9}" type="presOf" srcId="{E1668D44-A22A-4035-9532-16DC5D54F3BA}" destId="{78D827AC-F2FB-42BD-ACEA-062B12A0C2B9}" srcOrd="0" destOrd="0" presId="urn:microsoft.com/office/officeart/2005/8/layout/hierarchy3"/>
    <dgm:cxn modelId="{038CBBD1-FF41-4D34-8F5C-49E3746E9E93}" srcId="{395F4683-E068-4A8F-BAFD-CD31DFDF764F}" destId="{B9072BC0-411C-4693-82CC-E6BE70008747}" srcOrd="1" destOrd="0" parTransId="{D4DC36F3-8EE2-4A19-97B3-56C217E38A00}" sibTransId="{3246C443-6ECA-4D4F-BDB2-6DA85BE4E168}"/>
    <dgm:cxn modelId="{C6CF5A2A-33E4-4E50-B4C3-0F23A09A19F5}" type="presOf" srcId="{21874A98-5EC9-47AB-934F-4EA364764873}" destId="{38D95C76-670F-45FC-A26B-658A5543D0F1}" srcOrd="0" destOrd="0" presId="urn:microsoft.com/office/officeart/2005/8/layout/hierarchy3"/>
    <dgm:cxn modelId="{301769CB-9329-4740-BB66-93B53A77DE25}" type="presOf" srcId="{F3371DC2-F5B1-4B64-AFE4-6CCA1CA2A9A1}" destId="{88CC1060-1947-4128-BCBC-3E16DE2B541D}" srcOrd="0" destOrd="0" presId="urn:microsoft.com/office/officeart/2005/8/layout/hierarchy3"/>
    <dgm:cxn modelId="{1F0F2B75-D56D-4ABA-89C6-7B36F840B2C9}" srcId="{10F4C4BE-63E6-4422-A3E4-CF307F27FDDF}" destId="{07136881-731F-445A-9898-55CCEF45593F}" srcOrd="2" destOrd="0" parTransId="{E1668D44-A22A-4035-9532-16DC5D54F3BA}" sibTransId="{E7DDF777-2307-49CC-AFC0-3703B28B242F}"/>
    <dgm:cxn modelId="{106F23C0-5C24-4D0E-94A9-073143FBD4EC}" type="presOf" srcId="{D4DC36F3-8EE2-4A19-97B3-56C217E38A00}" destId="{C3E310F5-354E-477B-90DF-644AC9BCBBEE}" srcOrd="0" destOrd="0" presId="urn:microsoft.com/office/officeart/2005/8/layout/hierarchy3"/>
    <dgm:cxn modelId="{CEE65247-F55B-43EF-BA07-766FA4D8C47D}" type="presOf" srcId="{395F4683-E068-4A8F-BAFD-CD31DFDF764F}" destId="{69A0EBB4-F67A-4ECE-BDFC-175EC6B955F7}" srcOrd="0" destOrd="0" presId="urn:microsoft.com/office/officeart/2005/8/layout/hierarchy3"/>
    <dgm:cxn modelId="{6500429E-EC03-4A7B-A023-F6733045F6D4}" type="presOf" srcId="{CF8A7D73-4F2F-44E9-AB28-BAD4E93C5B0E}" destId="{323AD8D0-22EE-4EBD-B1B1-50DAD027C06C}" srcOrd="0" destOrd="0" presId="urn:microsoft.com/office/officeart/2005/8/layout/hierarchy3"/>
    <dgm:cxn modelId="{023672C4-236D-4EDA-B108-CB6BFAE5195D}" srcId="{10F4C4BE-63E6-4422-A3E4-CF307F27FDDF}" destId="{04A042C6-047E-4A24-AFBE-CBA982508F1F}" srcOrd="0" destOrd="0" parTransId="{902925DC-6D97-4567-858C-79FC9F81C21D}" sibTransId="{DFC54113-D927-4699-973C-D5B48371E5B2}"/>
    <dgm:cxn modelId="{7CAD0E2F-764B-4805-A0DC-887FA43F5A60}" type="presOf" srcId="{03A25CD0-DC91-462B-B37A-3599DFA39F46}" destId="{91505D3F-1A9E-4868-93CE-CC614C67CAE8}" srcOrd="0" destOrd="0" presId="urn:microsoft.com/office/officeart/2005/8/layout/hierarchy3"/>
    <dgm:cxn modelId="{98681265-4F8B-46D5-8C0F-FBA83E14915C}" type="presOf" srcId="{10F4C4BE-63E6-4422-A3E4-CF307F27FDDF}" destId="{B6C6702A-FAA6-467D-B740-07E8C3283170}" srcOrd="0" destOrd="0" presId="urn:microsoft.com/office/officeart/2005/8/layout/hierarchy3"/>
    <dgm:cxn modelId="{0D62C774-C491-4C18-87CE-456847C4FA2F}" type="presOf" srcId="{10F4C4BE-63E6-4422-A3E4-CF307F27FDDF}" destId="{EC372E39-88C6-4C0D-849D-6ED9FBEEFD90}" srcOrd="1" destOrd="0" presId="urn:microsoft.com/office/officeart/2005/8/layout/hierarchy3"/>
    <dgm:cxn modelId="{2FF41218-DAFF-4C90-9FF6-3E14B6FBD97D}" srcId="{F3371DC2-F5B1-4B64-AFE4-6CCA1CA2A9A1}" destId="{10F4C4BE-63E6-4422-A3E4-CF307F27FDDF}" srcOrd="1" destOrd="0" parTransId="{47592F0D-730B-4C1E-A459-0E6BE8E0D405}" sibTransId="{A176F008-4AB9-4D5E-BBB3-E0916DDCCB20}"/>
    <dgm:cxn modelId="{0A2EFE93-0B5F-40A9-BB64-743C7A9BA693}" type="presParOf" srcId="{88CC1060-1947-4128-BCBC-3E16DE2B541D}" destId="{7629EF2A-2E38-45C6-87F1-197D0FBE3F35}" srcOrd="0" destOrd="0" presId="urn:microsoft.com/office/officeart/2005/8/layout/hierarchy3"/>
    <dgm:cxn modelId="{57201121-10AC-4536-93EA-B071B367C63C}" type="presParOf" srcId="{7629EF2A-2E38-45C6-87F1-197D0FBE3F35}" destId="{C6A99B6A-58B1-4134-BBD4-6BFFC2D73D8F}" srcOrd="0" destOrd="0" presId="urn:microsoft.com/office/officeart/2005/8/layout/hierarchy3"/>
    <dgm:cxn modelId="{AA802B24-8F9B-40DC-909C-3A5EE7BC9EBB}" type="presParOf" srcId="{C6A99B6A-58B1-4134-BBD4-6BFFC2D73D8F}" destId="{69A0EBB4-F67A-4ECE-BDFC-175EC6B955F7}" srcOrd="0" destOrd="0" presId="urn:microsoft.com/office/officeart/2005/8/layout/hierarchy3"/>
    <dgm:cxn modelId="{9059ABE1-B8A3-447F-A6C5-AE74423503D9}" type="presParOf" srcId="{C6A99B6A-58B1-4134-BBD4-6BFFC2D73D8F}" destId="{6BB23858-1FBA-4A7C-9B6C-2BFD6CA6572C}" srcOrd="1" destOrd="0" presId="urn:microsoft.com/office/officeart/2005/8/layout/hierarchy3"/>
    <dgm:cxn modelId="{D6F4834F-CEEC-4BD3-8CA6-66323AAEE491}" type="presParOf" srcId="{7629EF2A-2E38-45C6-87F1-197D0FBE3F35}" destId="{451C9206-6FC5-4D1D-9CDF-F2E5EDA8E9E2}" srcOrd="1" destOrd="0" presId="urn:microsoft.com/office/officeart/2005/8/layout/hierarchy3"/>
    <dgm:cxn modelId="{985D3077-372A-4E6E-9787-CEC1071BC649}" type="presParOf" srcId="{451C9206-6FC5-4D1D-9CDF-F2E5EDA8E9E2}" destId="{BBADA29A-B852-4719-8979-A80F0C52C706}" srcOrd="0" destOrd="0" presId="urn:microsoft.com/office/officeart/2005/8/layout/hierarchy3"/>
    <dgm:cxn modelId="{D4D56CC4-311A-4B69-B442-E8776ED4AEA3}" type="presParOf" srcId="{451C9206-6FC5-4D1D-9CDF-F2E5EDA8E9E2}" destId="{323AD8D0-22EE-4EBD-B1B1-50DAD027C06C}" srcOrd="1" destOrd="0" presId="urn:microsoft.com/office/officeart/2005/8/layout/hierarchy3"/>
    <dgm:cxn modelId="{47161F17-8623-4371-B566-568C7F3C85CD}" type="presParOf" srcId="{451C9206-6FC5-4D1D-9CDF-F2E5EDA8E9E2}" destId="{C3E310F5-354E-477B-90DF-644AC9BCBBEE}" srcOrd="2" destOrd="0" presId="urn:microsoft.com/office/officeart/2005/8/layout/hierarchy3"/>
    <dgm:cxn modelId="{C63171A2-397E-40DE-91BB-49168FD01492}" type="presParOf" srcId="{451C9206-6FC5-4D1D-9CDF-F2E5EDA8E9E2}" destId="{396E4B9B-14E1-43AD-8807-A408E768C5A6}" srcOrd="3" destOrd="0" presId="urn:microsoft.com/office/officeart/2005/8/layout/hierarchy3"/>
    <dgm:cxn modelId="{FE41A88B-1225-408E-ACCC-256D2267457E}" type="presParOf" srcId="{88CC1060-1947-4128-BCBC-3E16DE2B541D}" destId="{B5D9C14C-9942-47B4-92AC-BC2064490795}" srcOrd="1" destOrd="0" presId="urn:microsoft.com/office/officeart/2005/8/layout/hierarchy3"/>
    <dgm:cxn modelId="{1E6D8165-0450-4D36-9734-2B86DBA5A14F}" type="presParOf" srcId="{B5D9C14C-9942-47B4-92AC-BC2064490795}" destId="{2B5D114C-00A7-4C6B-8ADE-44B2CC1B6269}" srcOrd="0" destOrd="0" presId="urn:microsoft.com/office/officeart/2005/8/layout/hierarchy3"/>
    <dgm:cxn modelId="{3D51EBD5-EBEF-4DC7-9CA5-58EA7CD10E9D}" type="presParOf" srcId="{2B5D114C-00A7-4C6B-8ADE-44B2CC1B6269}" destId="{B6C6702A-FAA6-467D-B740-07E8C3283170}" srcOrd="0" destOrd="0" presId="urn:microsoft.com/office/officeart/2005/8/layout/hierarchy3"/>
    <dgm:cxn modelId="{B2F538F4-8529-4B5B-894C-54D947B501BF}" type="presParOf" srcId="{2B5D114C-00A7-4C6B-8ADE-44B2CC1B6269}" destId="{EC372E39-88C6-4C0D-849D-6ED9FBEEFD90}" srcOrd="1" destOrd="0" presId="urn:microsoft.com/office/officeart/2005/8/layout/hierarchy3"/>
    <dgm:cxn modelId="{D0887AC8-E728-4F3C-A5E9-48500DFFE4C5}" type="presParOf" srcId="{B5D9C14C-9942-47B4-92AC-BC2064490795}" destId="{CEE96EE5-F75E-48EA-B055-8C71455ADF94}" srcOrd="1" destOrd="0" presId="urn:microsoft.com/office/officeart/2005/8/layout/hierarchy3"/>
    <dgm:cxn modelId="{A2E587EA-E2BB-4052-ADF7-1DF2027E6F70}" type="presParOf" srcId="{CEE96EE5-F75E-48EA-B055-8C71455ADF94}" destId="{550BB916-F7B1-4D6C-85CE-39BF6D245939}" srcOrd="0" destOrd="0" presId="urn:microsoft.com/office/officeart/2005/8/layout/hierarchy3"/>
    <dgm:cxn modelId="{03805612-A83C-449F-B092-FCB14D0A4A43}" type="presParOf" srcId="{CEE96EE5-F75E-48EA-B055-8C71455ADF94}" destId="{E8BCD090-EADC-4594-B00A-CDFE2FD791F9}" srcOrd="1" destOrd="0" presId="urn:microsoft.com/office/officeart/2005/8/layout/hierarchy3"/>
    <dgm:cxn modelId="{F3E2FEA0-AA37-4898-BE37-6636952B5865}" type="presParOf" srcId="{CEE96EE5-F75E-48EA-B055-8C71455ADF94}" destId="{38D95C76-670F-45FC-A26B-658A5543D0F1}" srcOrd="2" destOrd="0" presId="urn:microsoft.com/office/officeart/2005/8/layout/hierarchy3"/>
    <dgm:cxn modelId="{C27435FB-2A62-4E30-A51C-B68FF3172D8E}" type="presParOf" srcId="{CEE96EE5-F75E-48EA-B055-8C71455ADF94}" destId="{91505D3F-1A9E-4868-93CE-CC614C67CAE8}" srcOrd="3" destOrd="0" presId="urn:microsoft.com/office/officeart/2005/8/layout/hierarchy3"/>
    <dgm:cxn modelId="{0994780B-E3C6-42F0-BAC1-6E43385146A0}" type="presParOf" srcId="{CEE96EE5-F75E-48EA-B055-8C71455ADF94}" destId="{78D827AC-F2FB-42BD-ACEA-062B12A0C2B9}" srcOrd="4" destOrd="0" presId="urn:microsoft.com/office/officeart/2005/8/layout/hierarchy3"/>
    <dgm:cxn modelId="{248CD941-EDF1-4C03-BA5F-430E672CDF45}" type="presParOf" srcId="{CEE96EE5-F75E-48EA-B055-8C71455ADF94}" destId="{90D82CE4-336A-41B9-88DB-E44EE4FA077F}" srcOrd="5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E0C299-C8EB-432F-8048-7A65C807197C}" type="doc">
      <dgm:prSet loTypeId="urn:microsoft.com/office/officeart/2005/8/layout/list1" loCatId="list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5492CD79-863A-4127-AA6A-5DE49FED6905}">
      <dgm:prSet phldrT="[Text]" custT="1"/>
      <dgm:spPr/>
      <dgm:t>
        <a:bodyPr/>
        <a:lstStyle/>
        <a:p>
          <a:r>
            <a:rPr lang="sk-SK" sz="2400" dirty="0" smtClean="0"/>
            <a:t>Riadenie</a:t>
          </a:r>
          <a:endParaRPr lang="en-US" sz="2400" dirty="0"/>
        </a:p>
      </dgm:t>
    </dgm:pt>
    <dgm:pt modelId="{726C8050-61ED-4ABA-BF3B-EB2B9A517296}" type="parTrans" cxnId="{1AC33A09-C970-4A1B-8F72-799CC0FE5B6B}">
      <dgm:prSet/>
      <dgm:spPr/>
      <dgm:t>
        <a:bodyPr/>
        <a:lstStyle/>
        <a:p>
          <a:endParaRPr lang="en-US"/>
        </a:p>
      </dgm:t>
    </dgm:pt>
    <dgm:pt modelId="{1229C4B4-61D6-4497-87E8-61903446CD8A}" type="sibTrans" cxnId="{1AC33A09-C970-4A1B-8F72-799CC0FE5B6B}">
      <dgm:prSet/>
      <dgm:spPr/>
      <dgm:t>
        <a:bodyPr/>
        <a:lstStyle/>
        <a:p>
          <a:endParaRPr lang="en-US"/>
        </a:p>
      </dgm:t>
    </dgm:pt>
    <dgm:pt modelId="{5A91D58F-7AFD-4D27-BCF1-F8BE00D83C47}">
      <dgm:prSet phldrT="[Text]" custT="1"/>
      <dgm:spPr/>
      <dgm:t>
        <a:bodyPr/>
        <a:lstStyle/>
        <a:p>
          <a:r>
            <a:rPr lang="sk-SK" sz="2400" dirty="0" smtClean="0"/>
            <a:t>Dohľad a práva</a:t>
          </a:r>
          <a:endParaRPr lang="en-US" sz="2400" dirty="0"/>
        </a:p>
      </dgm:t>
    </dgm:pt>
    <dgm:pt modelId="{EA80D1E8-8D89-491A-B55C-61647E102C05}" type="sibTrans" cxnId="{7D7EBF7A-D8F9-40BA-9034-2780F343F13F}">
      <dgm:prSet/>
      <dgm:spPr/>
      <dgm:t>
        <a:bodyPr/>
        <a:lstStyle/>
        <a:p>
          <a:endParaRPr lang="en-US"/>
        </a:p>
      </dgm:t>
    </dgm:pt>
    <dgm:pt modelId="{43226020-9AD9-4CB0-8F43-730FCB8DFD6B}" type="parTrans" cxnId="{7D7EBF7A-D8F9-40BA-9034-2780F343F13F}">
      <dgm:prSet/>
      <dgm:spPr/>
      <dgm:t>
        <a:bodyPr/>
        <a:lstStyle/>
        <a:p>
          <a:endParaRPr lang="en-US"/>
        </a:p>
      </dgm:t>
    </dgm:pt>
    <dgm:pt modelId="{25F22BB7-68D9-49CC-9BCC-39AF5844E005}">
      <dgm:prSet phldrT="[Text]" custT="1"/>
      <dgm:spPr/>
      <dgm:t>
        <a:bodyPr/>
        <a:lstStyle/>
        <a:p>
          <a:r>
            <a:rPr lang="sk-SK" sz="2400" dirty="0" smtClean="0"/>
            <a:t>Zodpovednosť</a:t>
          </a:r>
          <a:endParaRPr lang="en-US" sz="2400" dirty="0"/>
        </a:p>
      </dgm:t>
    </dgm:pt>
    <dgm:pt modelId="{E13E9084-DADB-410E-8385-E13427943275}" type="sibTrans" cxnId="{F496ACA4-9AA3-4380-B3C9-C58944F1BF45}">
      <dgm:prSet/>
      <dgm:spPr/>
      <dgm:t>
        <a:bodyPr/>
        <a:lstStyle/>
        <a:p>
          <a:endParaRPr lang="en-US"/>
        </a:p>
      </dgm:t>
    </dgm:pt>
    <dgm:pt modelId="{FBE01D85-6214-4867-9DC1-7C89EB81F11C}" type="parTrans" cxnId="{F496ACA4-9AA3-4380-B3C9-C58944F1BF45}">
      <dgm:prSet/>
      <dgm:spPr/>
      <dgm:t>
        <a:bodyPr/>
        <a:lstStyle/>
        <a:p>
          <a:endParaRPr lang="en-US"/>
        </a:p>
      </dgm:t>
    </dgm:pt>
    <dgm:pt modelId="{E7A54AC3-5F24-40E2-84EA-AEF9523DD7CD}">
      <dgm:prSet/>
      <dgm:spPr/>
      <dgm:t>
        <a:bodyPr/>
        <a:lstStyle/>
        <a:p>
          <a:endParaRPr lang="en-US" dirty="0"/>
        </a:p>
      </dgm:t>
    </dgm:pt>
    <dgm:pt modelId="{85F3B523-3C0A-48E4-B6E2-7C28A1B3D37E}" type="parTrans" cxnId="{0E36E6C4-27DE-4F5D-9A6D-8C06F88A524C}">
      <dgm:prSet/>
      <dgm:spPr/>
      <dgm:t>
        <a:bodyPr/>
        <a:lstStyle/>
        <a:p>
          <a:endParaRPr lang="en-US"/>
        </a:p>
      </dgm:t>
    </dgm:pt>
    <dgm:pt modelId="{300DF875-AA4A-4314-BC50-E9AD330ADE07}" type="sibTrans" cxnId="{0E36E6C4-27DE-4F5D-9A6D-8C06F88A524C}">
      <dgm:prSet/>
      <dgm:spPr/>
      <dgm:t>
        <a:bodyPr/>
        <a:lstStyle/>
        <a:p>
          <a:endParaRPr lang="en-US"/>
        </a:p>
      </dgm:t>
    </dgm:pt>
    <dgm:pt modelId="{58B1FED2-4FFA-4499-A5A7-1103A02D59C8}">
      <dgm:prSet/>
      <dgm:spPr/>
      <dgm:t>
        <a:bodyPr/>
        <a:lstStyle/>
        <a:p>
          <a:r>
            <a:rPr lang="sk-SK" dirty="0" smtClean="0"/>
            <a:t>Provinčné orgány</a:t>
          </a:r>
          <a:endParaRPr lang="en-US" dirty="0"/>
        </a:p>
      </dgm:t>
    </dgm:pt>
    <dgm:pt modelId="{87E37F20-5A37-473E-BADD-66FE850EA9EF}" type="parTrans" cxnId="{5F873042-C44B-483D-95B4-4DC0078A4492}">
      <dgm:prSet/>
      <dgm:spPr/>
      <dgm:t>
        <a:bodyPr/>
        <a:lstStyle/>
        <a:p>
          <a:endParaRPr lang="en-US"/>
        </a:p>
      </dgm:t>
    </dgm:pt>
    <dgm:pt modelId="{2029F61A-4834-4776-9798-C56C0C706402}" type="sibTrans" cxnId="{5F873042-C44B-483D-95B4-4DC0078A4492}">
      <dgm:prSet/>
      <dgm:spPr/>
      <dgm:t>
        <a:bodyPr/>
        <a:lstStyle/>
        <a:p>
          <a:endParaRPr lang="en-US"/>
        </a:p>
      </dgm:t>
    </dgm:pt>
    <dgm:pt modelId="{F3E9F792-B347-4E3F-8EEF-81C542DAE53B}">
      <dgm:prSet/>
      <dgm:spPr/>
      <dgm:t>
        <a:bodyPr/>
        <a:lstStyle/>
        <a:p>
          <a:endParaRPr lang="en-US"/>
        </a:p>
      </dgm:t>
    </dgm:pt>
    <dgm:pt modelId="{AF226C0B-6F4F-4CCF-99A2-1BFE0718C2C0}" type="parTrans" cxnId="{C4637F78-BCB7-4646-8778-E0F505407585}">
      <dgm:prSet/>
      <dgm:spPr/>
      <dgm:t>
        <a:bodyPr/>
        <a:lstStyle/>
        <a:p>
          <a:endParaRPr lang="en-US"/>
        </a:p>
      </dgm:t>
    </dgm:pt>
    <dgm:pt modelId="{ACC72456-974E-4E72-A051-F24799270660}" type="sibTrans" cxnId="{C4637F78-BCB7-4646-8778-E0F505407585}">
      <dgm:prSet/>
      <dgm:spPr/>
      <dgm:t>
        <a:bodyPr/>
        <a:lstStyle/>
        <a:p>
          <a:endParaRPr lang="en-US"/>
        </a:p>
      </dgm:t>
    </dgm:pt>
    <dgm:pt modelId="{D095BBC2-4121-4DF8-A10F-D8AC31497907}">
      <dgm:prSet/>
      <dgm:spPr/>
      <dgm:t>
        <a:bodyPr/>
        <a:lstStyle/>
        <a:p>
          <a:r>
            <a:rPr lang="sk-SK" dirty="0" smtClean="0"/>
            <a:t>Decentralizované, obce </a:t>
          </a:r>
          <a:endParaRPr lang="en-US" dirty="0"/>
        </a:p>
      </dgm:t>
    </dgm:pt>
    <dgm:pt modelId="{087D6A9B-3A63-4080-917B-12DE8197593F}" type="parTrans" cxnId="{A709D41E-A0DB-4F7B-8C22-241EBB38E689}">
      <dgm:prSet/>
      <dgm:spPr/>
      <dgm:t>
        <a:bodyPr/>
        <a:lstStyle/>
        <a:p>
          <a:endParaRPr lang="en-US"/>
        </a:p>
      </dgm:t>
    </dgm:pt>
    <dgm:pt modelId="{0B58C71F-E922-4280-8959-B0D183E05007}" type="sibTrans" cxnId="{A709D41E-A0DB-4F7B-8C22-241EBB38E689}">
      <dgm:prSet/>
      <dgm:spPr/>
      <dgm:t>
        <a:bodyPr/>
        <a:lstStyle/>
        <a:p>
          <a:endParaRPr lang="en-US"/>
        </a:p>
      </dgm:t>
    </dgm:pt>
    <dgm:pt modelId="{12D824E2-1045-4B32-91EB-9FA58EF16E1A}">
      <dgm:prSet/>
      <dgm:spPr/>
      <dgm:t>
        <a:bodyPr/>
        <a:lstStyle/>
        <a:p>
          <a:endParaRPr lang="en-US" dirty="0"/>
        </a:p>
      </dgm:t>
    </dgm:pt>
    <dgm:pt modelId="{0035EC1E-7393-49EA-BE67-3997408211B7}" type="parTrans" cxnId="{60301032-477E-4499-80A6-1AE0C2D91D2A}">
      <dgm:prSet/>
      <dgm:spPr/>
      <dgm:t>
        <a:bodyPr/>
        <a:lstStyle/>
        <a:p>
          <a:endParaRPr lang="en-US"/>
        </a:p>
      </dgm:t>
    </dgm:pt>
    <dgm:pt modelId="{B9F82E44-0E5D-4CE6-BA40-2039CD77C49E}" type="sibTrans" cxnId="{60301032-477E-4499-80A6-1AE0C2D91D2A}">
      <dgm:prSet/>
      <dgm:spPr/>
      <dgm:t>
        <a:bodyPr/>
        <a:lstStyle/>
        <a:p>
          <a:endParaRPr lang="en-US"/>
        </a:p>
      </dgm:t>
    </dgm:pt>
    <dgm:pt modelId="{BFCF59DE-4967-4683-A1C9-5BBF16F4814E}">
      <dgm:prSet/>
      <dgm:spPr/>
      <dgm:t>
        <a:bodyPr/>
        <a:lstStyle/>
        <a:p>
          <a:r>
            <a:rPr lang="sk-SK" dirty="0" smtClean="0"/>
            <a:t>Verejné a súkromné</a:t>
          </a:r>
          <a:endParaRPr lang="en-US" dirty="0"/>
        </a:p>
      </dgm:t>
    </dgm:pt>
    <dgm:pt modelId="{9B5321DF-5285-4F81-9107-3F32CAE3ACFB}" type="parTrans" cxnId="{80A89751-DD04-4093-959F-3642D784D64D}">
      <dgm:prSet/>
      <dgm:spPr/>
      <dgm:t>
        <a:bodyPr/>
        <a:lstStyle/>
        <a:p>
          <a:endParaRPr lang="en-US"/>
        </a:p>
      </dgm:t>
    </dgm:pt>
    <dgm:pt modelId="{B47F92DB-4F45-4588-8226-B1552D556E1A}" type="sibTrans" cxnId="{80A89751-DD04-4093-959F-3642D784D64D}">
      <dgm:prSet/>
      <dgm:spPr/>
      <dgm:t>
        <a:bodyPr/>
        <a:lstStyle/>
        <a:p>
          <a:endParaRPr lang="en-US"/>
        </a:p>
      </dgm:t>
    </dgm:pt>
    <dgm:pt modelId="{9DBFED1A-BB19-4219-8E3B-D548FF642248}">
      <dgm:prSet/>
      <dgm:spPr/>
      <dgm:t>
        <a:bodyPr/>
        <a:lstStyle/>
        <a:p>
          <a:endParaRPr lang="en-US" dirty="0"/>
        </a:p>
      </dgm:t>
    </dgm:pt>
    <dgm:pt modelId="{470E40E6-3C31-405D-ABC8-62C59828F5D7}" type="parTrans" cxnId="{F648797A-EE7F-458C-8759-20F219357600}">
      <dgm:prSet/>
      <dgm:spPr/>
      <dgm:t>
        <a:bodyPr/>
        <a:lstStyle/>
        <a:p>
          <a:endParaRPr lang="en-US"/>
        </a:p>
      </dgm:t>
    </dgm:pt>
    <dgm:pt modelId="{A9D142D5-9CEC-4703-902B-3D185C4E5501}" type="sibTrans" cxnId="{F648797A-EE7F-458C-8759-20F219357600}">
      <dgm:prSet/>
      <dgm:spPr/>
      <dgm:t>
        <a:bodyPr/>
        <a:lstStyle/>
        <a:p>
          <a:endParaRPr lang="en-US"/>
        </a:p>
      </dgm:t>
    </dgm:pt>
    <dgm:pt modelId="{A051D47B-AF82-4EB1-8FDF-1C7603B8968E}">
      <dgm:prSet/>
      <dgm:spPr/>
      <dgm:t>
        <a:bodyPr/>
        <a:lstStyle/>
        <a:p>
          <a:r>
            <a:rPr lang="sk-SK" dirty="0" smtClean="0"/>
            <a:t>Ministerstvo sociálnych vecí a zamestnanosti</a:t>
          </a:r>
          <a:endParaRPr lang="en-US" dirty="0"/>
        </a:p>
      </dgm:t>
    </dgm:pt>
    <dgm:pt modelId="{C1B97ED1-4052-4EF1-8C07-93DDCA618BF2}" type="parTrans" cxnId="{888936D0-F546-4B81-9CEF-4A623FA05222}">
      <dgm:prSet/>
      <dgm:spPr/>
      <dgm:t>
        <a:bodyPr/>
        <a:lstStyle/>
        <a:p>
          <a:endParaRPr lang="en-US"/>
        </a:p>
      </dgm:t>
    </dgm:pt>
    <dgm:pt modelId="{D800EE32-7024-42C1-9151-64587BCF37D0}" type="sibTrans" cxnId="{888936D0-F546-4B81-9CEF-4A623FA05222}">
      <dgm:prSet/>
      <dgm:spPr/>
      <dgm:t>
        <a:bodyPr/>
        <a:lstStyle/>
        <a:p>
          <a:endParaRPr lang="en-US"/>
        </a:p>
      </dgm:t>
    </dgm:pt>
    <dgm:pt modelId="{AE53012A-0D62-4CF6-81D8-AFD7DAD9B653}">
      <dgm:prSet/>
      <dgm:spPr/>
      <dgm:t>
        <a:bodyPr/>
        <a:lstStyle/>
        <a:p>
          <a:r>
            <a:rPr lang="sk-SK" dirty="0" smtClean="0"/>
            <a:t>Ministerstvo hospodárstva</a:t>
          </a:r>
          <a:endParaRPr lang="en-US" dirty="0"/>
        </a:p>
      </dgm:t>
    </dgm:pt>
    <dgm:pt modelId="{C987D444-C5F4-44CA-9972-472D11F3CB77}" type="parTrans" cxnId="{9E0D5D02-E140-49C1-AAA5-7CE9D35281F6}">
      <dgm:prSet/>
      <dgm:spPr/>
      <dgm:t>
        <a:bodyPr/>
        <a:lstStyle/>
        <a:p>
          <a:endParaRPr lang="en-US"/>
        </a:p>
      </dgm:t>
    </dgm:pt>
    <dgm:pt modelId="{96790E52-ECFF-43F0-A95D-3EE44EE65277}" type="sibTrans" cxnId="{9E0D5D02-E140-49C1-AAA5-7CE9D35281F6}">
      <dgm:prSet/>
      <dgm:spPr/>
      <dgm:t>
        <a:bodyPr/>
        <a:lstStyle/>
        <a:p>
          <a:endParaRPr lang="en-US"/>
        </a:p>
      </dgm:t>
    </dgm:pt>
    <dgm:pt modelId="{2C17674F-990C-49AF-90A3-0A0C194CF0A8}">
      <dgm:prSet/>
      <dgm:spPr/>
      <dgm:t>
        <a:bodyPr/>
        <a:lstStyle/>
        <a:p>
          <a:r>
            <a:rPr lang="sk-SK" dirty="0" smtClean="0"/>
            <a:t>Ministerstvo školstva, kultúry a vedy</a:t>
          </a:r>
          <a:endParaRPr lang="en-US" dirty="0"/>
        </a:p>
      </dgm:t>
    </dgm:pt>
    <dgm:pt modelId="{31DDCBEA-0F50-445D-BDB9-FC5701DE80B6}" type="sibTrans" cxnId="{09CC8726-4B3A-474F-8890-78EBCC6179DE}">
      <dgm:prSet/>
      <dgm:spPr/>
      <dgm:t>
        <a:bodyPr/>
        <a:lstStyle/>
        <a:p>
          <a:endParaRPr lang="en-US"/>
        </a:p>
      </dgm:t>
    </dgm:pt>
    <dgm:pt modelId="{5925E032-455D-425C-95A2-6E9313344AC3}" type="parTrans" cxnId="{09CC8726-4B3A-474F-8890-78EBCC6179DE}">
      <dgm:prSet/>
      <dgm:spPr/>
      <dgm:t>
        <a:bodyPr/>
        <a:lstStyle/>
        <a:p>
          <a:endParaRPr lang="en-US"/>
        </a:p>
      </dgm:t>
    </dgm:pt>
    <dgm:pt modelId="{CA5EF65A-23A0-4CAB-9AC6-8E3B1DD1CF42}" type="pres">
      <dgm:prSet presAssocID="{5BE0C299-C8EB-432F-8048-7A65C80719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511ECF-3882-4AB1-8DA0-7779D2541AB9}" type="pres">
      <dgm:prSet presAssocID="{25F22BB7-68D9-49CC-9BCC-39AF5844E005}" presName="parentLin" presStyleCnt="0"/>
      <dgm:spPr/>
      <dgm:t>
        <a:bodyPr/>
        <a:lstStyle/>
        <a:p>
          <a:endParaRPr lang="en-US"/>
        </a:p>
      </dgm:t>
    </dgm:pt>
    <dgm:pt modelId="{7BFA6A2B-4805-46E8-B546-F7CF96B34F7A}" type="pres">
      <dgm:prSet presAssocID="{25F22BB7-68D9-49CC-9BCC-39AF5844E00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03283F2-112E-4081-8445-6B26ABAE9D8F}" type="pres">
      <dgm:prSet presAssocID="{25F22BB7-68D9-49CC-9BCC-39AF5844E005}" presName="parentText" presStyleLbl="node1" presStyleIdx="0" presStyleCnt="3" custScaleX="70353" custScaleY="58308" custLinFactX="0" custLinFactNeighborX="-100000" custLinFactNeighborY="49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B5D199-EACC-437C-8BF3-1654FF818DE8}" type="pres">
      <dgm:prSet presAssocID="{25F22BB7-68D9-49CC-9BCC-39AF5844E005}" presName="negativeSpace" presStyleCnt="0"/>
      <dgm:spPr/>
      <dgm:t>
        <a:bodyPr/>
        <a:lstStyle/>
        <a:p>
          <a:endParaRPr lang="en-US"/>
        </a:p>
      </dgm:t>
    </dgm:pt>
    <dgm:pt modelId="{98297473-3FC7-45B3-980D-F3A9F0F6B254}" type="pres">
      <dgm:prSet presAssocID="{25F22BB7-68D9-49CC-9BCC-39AF5844E005}" presName="childText" presStyleLbl="conFgAcc1" presStyleIdx="0" presStyleCnt="3" custScaleY="29093" custLinFactNeighborX="0" custLinFactNeighborY="20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3DA39-046E-4FFA-A71E-5946163298F9}" type="pres">
      <dgm:prSet presAssocID="{E13E9084-DADB-410E-8385-E13427943275}" presName="spaceBetweenRectangles" presStyleCnt="0"/>
      <dgm:spPr/>
      <dgm:t>
        <a:bodyPr/>
        <a:lstStyle/>
        <a:p>
          <a:endParaRPr lang="en-US"/>
        </a:p>
      </dgm:t>
    </dgm:pt>
    <dgm:pt modelId="{880C744A-DC3A-4144-9F75-8E984A61F2A8}" type="pres">
      <dgm:prSet presAssocID="{5A91D58F-7AFD-4D27-BCF1-F8BE00D83C47}" presName="parentLin" presStyleCnt="0"/>
      <dgm:spPr/>
      <dgm:t>
        <a:bodyPr/>
        <a:lstStyle/>
        <a:p>
          <a:endParaRPr lang="en-US"/>
        </a:p>
      </dgm:t>
    </dgm:pt>
    <dgm:pt modelId="{BA4AA805-49E6-4E71-88BA-FAAFB5016FA6}" type="pres">
      <dgm:prSet presAssocID="{5A91D58F-7AFD-4D27-BCF1-F8BE00D83C4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27118ED-60C2-4965-A5FF-0298C9266A98}" type="pres">
      <dgm:prSet presAssocID="{5A91D58F-7AFD-4D27-BCF1-F8BE00D83C47}" presName="parentText" presStyleLbl="node1" presStyleIdx="1" presStyleCnt="3" custScaleX="72145" custScaleY="64073" custLinFactX="0" custLinFactNeighborX="-100000" custLinFactNeighborY="-67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69D87-2F45-4647-A16A-30B0ED6AE9EC}" type="pres">
      <dgm:prSet presAssocID="{5A91D58F-7AFD-4D27-BCF1-F8BE00D83C47}" presName="negativeSpace" presStyleCnt="0"/>
      <dgm:spPr/>
      <dgm:t>
        <a:bodyPr/>
        <a:lstStyle/>
        <a:p>
          <a:endParaRPr lang="en-US"/>
        </a:p>
      </dgm:t>
    </dgm:pt>
    <dgm:pt modelId="{20648C12-1BF9-4BC7-A458-25A5EC67796E}" type="pres">
      <dgm:prSet presAssocID="{5A91D58F-7AFD-4D27-BCF1-F8BE00D83C47}" presName="childText" presStyleLbl="conFgAcc1" presStyleIdx="1" presStyleCnt="3" custScaleY="47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544C0-80B5-43AF-9F22-334C726073ED}" type="pres">
      <dgm:prSet presAssocID="{EA80D1E8-8D89-491A-B55C-61647E102C05}" presName="spaceBetweenRectangles" presStyleCnt="0"/>
      <dgm:spPr/>
      <dgm:t>
        <a:bodyPr/>
        <a:lstStyle/>
        <a:p>
          <a:endParaRPr lang="en-US"/>
        </a:p>
      </dgm:t>
    </dgm:pt>
    <dgm:pt modelId="{81F60F3C-3E58-447E-B0D1-33047CE3AD77}" type="pres">
      <dgm:prSet presAssocID="{5492CD79-863A-4127-AA6A-5DE49FED6905}" presName="parentLin" presStyleCnt="0"/>
      <dgm:spPr/>
      <dgm:t>
        <a:bodyPr/>
        <a:lstStyle/>
        <a:p>
          <a:endParaRPr lang="en-US"/>
        </a:p>
      </dgm:t>
    </dgm:pt>
    <dgm:pt modelId="{80AE2F57-2350-4F83-A438-9B5CCE72D7AB}" type="pres">
      <dgm:prSet presAssocID="{5492CD79-863A-4127-AA6A-5DE49FED690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25DFC3E-34FD-42AE-968F-07853EBED803}" type="pres">
      <dgm:prSet presAssocID="{5492CD79-863A-4127-AA6A-5DE49FED6905}" presName="parentText" presStyleLbl="node1" presStyleIdx="2" presStyleCnt="3" custScaleX="59936" custScaleY="67055" custLinFactNeighborX="-100000" custLinFactNeighborY="5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4C08D-3274-4E13-9180-B6991A4F5A61}" type="pres">
      <dgm:prSet presAssocID="{5492CD79-863A-4127-AA6A-5DE49FED6905}" presName="negativeSpace" presStyleCnt="0"/>
      <dgm:spPr/>
      <dgm:t>
        <a:bodyPr/>
        <a:lstStyle/>
        <a:p>
          <a:endParaRPr lang="en-US"/>
        </a:p>
      </dgm:t>
    </dgm:pt>
    <dgm:pt modelId="{3CD10137-B31D-4C21-BCFE-A776122C8F40}" type="pres">
      <dgm:prSet presAssocID="{5492CD79-863A-4127-AA6A-5DE49FED6905}" presName="childText" presStyleLbl="conFgAcc1" presStyleIdx="2" presStyleCnt="3" custScaleY="38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878E41-3ED4-4FC4-8745-F27CB62B0071}" type="presOf" srcId="{5492CD79-863A-4127-AA6A-5DE49FED6905}" destId="{80AE2F57-2350-4F83-A438-9B5CCE72D7AB}" srcOrd="0" destOrd="0" presId="urn:microsoft.com/office/officeart/2005/8/layout/list1"/>
    <dgm:cxn modelId="{F648797A-EE7F-458C-8759-20F219357600}" srcId="{5492CD79-863A-4127-AA6A-5DE49FED6905}" destId="{9DBFED1A-BB19-4219-8E3B-D548FF642248}" srcOrd="3" destOrd="0" parTransId="{470E40E6-3C31-405D-ABC8-62C59828F5D7}" sibTransId="{A9D142D5-9CEC-4703-902B-3D185C4E5501}"/>
    <dgm:cxn modelId="{70BC5D73-45CC-48DB-A683-DAFC1E95D929}" type="presOf" srcId="{5492CD79-863A-4127-AA6A-5DE49FED6905}" destId="{025DFC3E-34FD-42AE-968F-07853EBED803}" srcOrd="1" destOrd="0" presId="urn:microsoft.com/office/officeart/2005/8/layout/list1"/>
    <dgm:cxn modelId="{0E36E6C4-27DE-4F5D-9A6D-8C06F88A524C}" srcId="{25F22BB7-68D9-49CC-9BCC-39AF5844E005}" destId="{E7A54AC3-5F24-40E2-84EA-AEF9523DD7CD}" srcOrd="0" destOrd="0" parTransId="{85F3B523-3C0A-48E4-B6E2-7C28A1B3D37E}" sibTransId="{300DF875-AA4A-4314-BC50-E9AD330ADE07}"/>
    <dgm:cxn modelId="{7D7EBF7A-D8F9-40BA-9034-2780F343F13F}" srcId="{5BE0C299-C8EB-432F-8048-7A65C807197C}" destId="{5A91D58F-7AFD-4D27-BCF1-F8BE00D83C47}" srcOrd="1" destOrd="0" parTransId="{43226020-9AD9-4CB0-8F43-730FCB8DFD6B}" sibTransId="{EA80D1E8-8D89-491A-B55C-61647E102C05}"/>
    <dgm:cxn modelId="{2FCF0610-E47C-432A-B025-9F98B904CECE}" type="presOf" srcId="{58B1FED2-4FFA-4499-A5A7-1103A02D59C8}" destId="{20648C12-1BF9-4BC7-A458-25A5EC67796E}" srcOrd="0" destOrd="1" presId="urn:microsoft.com/office/officeart/2005/8/layout/list1"/>
    <dgm:cxn modelId="{EB2A42AA-9D07-4672-8575-8B198A30DBBF}" type="presOf" srcId="{25F22BB7-68D9-49CC-9BCC-39AF5844E005}" destId="{B03283F2-112E-4081-8445-6B26ABAE9D8F}" srcOrd="1" destOrd="0" presId="urn:microsoft.com/office/officeart/2005/8/layout/list1"/>
    <dgm:cxn modelId="{D2A6C7F6-0D56-48C4-BF91-AE0D7261D4C8}" type="presOf" srcId="{BFCF59DE-4967-4683-A1C9-5BBF16F4814E}" destId="{3CD10137-B31D-4C21-BCFE-A776122C8F40}" srcOrd="0" destOrd="2" presId="urn:microsoft.com/office/officeart/2005/8/layout/list1"/>
    <dgm:cxn modelId="{CEA76FEE-9FA1-4040-8BB6-AE061C0C1B94}" type="presOf" srcId="{E7A54AC3-5F24-40E2-84EA-AEF9523DD7CD}" destId="{98297473-3FC7-45B3-980D-F3A9F0F6B254}" srcOrd="0" destOrd="0" presId="urn:microsoft.com/office/officeart/2005/8/layout/list1"/>
    <dgm:cxn modelId="{332ECDE3-156F-4812-956B-508C7F3C451B}" type="presOf" srcId="{9DBFED1A-BB19-4219-8E3B-D548FF642248}" destId="{3CD10137-B31D-4C21-BCFE-A776122C8F40}" srcOrd="0" destOrd="3" presId="urn:microsoft.com/office/officeart/2005/8/layout/list1"/>
    <dgm:cxn modelId="{80A89751-DD04-4093-959F-3642D784D64D}" srcId="{5492CD79-863A-4127-AA6A-5DE49FED6905}" destId="{BFCF59DE-4967-4683-A1C9-5BBF16F4814E}" srcOrd="2" destOrd="0" parTransId="{9B5321DF-5285-4F81-9107-3F32CAE3ACFB}" sibTransId="{B47F92DB-4F45-4588-8226-B1552D556E1A}"/>
    <dgm:cxn modelId="{92B6B377-8A18-447B-8145-779503DF53CC}" type="presOf" srcId="{12D824E2-1045-4B32-91EB-9FA58EF16E1A}" destId="{3CD10137-B31D-4C21-BCFE-A776122C8F40}" srcOrd="0" destOrd="0" presId="urn:microsoft.com/office/officeart/2005/8/layout/list1"/>
    <dgm:cxn modelId="{5F873042-C44B-483D-95B4-4DC0078A4492}" srcId="{5A91D58F-7AFD-4D27-BCF1-F8BE00D83C47}" destId="{58B1FED2-4FFA-4499-A5A7-1103A02D59C8}" srcOrd="1" destOrd="0" parTransId="{87E37F20-5A37-473E-BADD-66FE850EA9EF}" sibTransId="{2029F61A-4834-4776-9798-C56C0C706402}"/>
    <dgm:cxn modelId="{CDE3ACA9-86EF-4B98-B9E0-BC2078374978}" type="presOf" srcId="{5A91D58F-7AFD-4D27-BCF1-F8BE00D83C47}" destId="{BA4AA805-49E6-4E71-88BA-FAAFB5016FA6}" srcOrd="0" destOrd="0" presId="urn:microsoft.com/office/officeart/2005/8/layout/list1"/>
    <dgm:cxn modelId="{1AC33A09-C970-4A1B-8F72-799CC0FE5B6B}" srcId="{5BE0C299-C8EB-432F-8048-7A65C807197C}" destId="{5492CD79-863A-4127-AA6A-5DE49FED6905}" srcOrd="2" destOrd="0" parTransId="{726C8050-61ED-4ABA-BF3B-EB2B9A517296}" sibTransId="{1229C4B4-61D6-4497-87E8-61903446CD8A}"/>
    <dgm:cxn modelId="{888936D0-F546-4B81-9CEF-4A623FA05222}" srcId="{25F22BB7-68D9-49CC-9BCC-39AF5844E005}" destId="{A051D47B-AF82-4EB1-8FDF-1C7603B8968E}" srcOrd="2" destOrd="0" parTransId="{C1B97ED1-4052-4EF1-8C07-93DDCA618BF2}" sibTransId="{D800EE32-7024-42C1-9151-64587BCF37D0}"/>
    <dgm:cxn modelId="{09CC8726-4B3A-474F-8890-78EBCC6179DE}" srcId="{25F22BB7-68D9-49CC-9BCC-39AF5844E005}" destId="{2C17674F-990C-49AF-90A3-0A0C194CF0A8}" srcOrd="1" destOrd="0" parTransId="{5925E032-455D-425C-95A2-6E9313344AC3}" sibTransId="{31DDCBEA-0F50-445D-BDB9-FC5701DE80B6}"/>
    <dgm:cxn modelId="{F496ACA4-9AA3-4380-B3C9-C58944F1BF45}" srcId="{5BE0C299-C8EB-432F-8048-7A65C807197C}" destId="{25F22BB7-68D9-49CC-9BCC-39AF5844E005}" srcOrd="0" destOrd="0" parTransId="{FBE01D85-6214-4867-9DC1-7C89EB81F11C}" sibTransId="{E13E9084-DADB-410E-8385-E13427943275}"/>
    <dgm:cxn modelId="{0DC1C3A9-9085-417D-9E56-34EF47474413}" type="presOf" srcId="{AE53012A-0D62-4CF6-81D8-AFD7DAD9B653}" destId="{98297473-3FC7-45B3-980D-F3A9F0F6B254}" srcOrd="0" destOrd="3" presId="urn:microsoft.com/office/officeart/2005/8/layout/list1"/>
    <dgm:cxn modelId="{C4637F78-BCB7-4646-8778-E0F505407585}" srcId="{5A91D58F-7AFD-4D27-BCF1-F8BE00D83C47}" destId="{F3E9F792-B347-4E3F-8EEF-81C542DAE53B}" srcOrd="0" destOrd="0" parTransId="{AF226C0B-6F4F-4CCF-99A2-1BFE0718C2C0}" sibTransId="{ACC72456-974E-4E72-A051-F24799270660}"/>
    <dgm:cxn modelId="{87183563-3659-45F3-B185-A32C84622FC3}" type="presOf" srcId="{5A91D58F-7AFD-4D27-BCF1-F8BE00D83C47}" destId="{D27118ED-60C2-4965-A5FF-0298C9266A98}" srcOrd="1" destOrd="0" presId="urn:microsoft.com/office/officeart/2005/8/layout/list1"/>
    <dgm:cxn modelId="{23466D46-C41D-4DD9-9C95-F29E8DBE026C}" type="presOf" srcId="{25F22BB7-68D9-49CC-9BCC-39AF5844E005}" destId="{7BFA6A2B-4805-46E8-B546-F7CF96B34F7A}" srcOrd="0" destOrd="0" presId="urn:microsoft.com/office/officeart/2005/8/layout/list1"/>
    <dgm:cxn modelId="{9E0D5D02-E140-49C1-AAA5-7CE9D35281F6}" srcId="{25F22BB7-68D9-49CC-9BCC-39AF5844E005}" destId="{AE53012A-0D62-4CF6-81D8-AFD7DAD9B653}" srcOrd="3" destOrd="0" parTransId="{C987D444-C5F4-44CA-9972-472D11F3CB77}" sibTransId="{96790E52-ECFF-43F0-A95D-3EE44EE65277}"/>
    <dgm:cxn modelId="{60301032-477E-4499-80A6-1AE0C2D91D2A}" srcId="{5492CD79-863A-4127-AA6A-5DE49FED6905}" destId="{12D824E2-1045-4B32-91EB-9FA58EF16E1A}" srcOrd="0" destOrd="0" parTransId="{0035EC1E-7393-49EA-BE67-3997408211B7}" sibTransId="{B9F82E44-0E5D-4CE6-BA40-2039CD77C49E}"/>
    <dgm:cxn modelId="{FE4B2D18-9188-473C-9AF8-6821E5FD8EB8}" type="presOf" srcId="{D095BBC2-4121-4DF8-A10F-D8AC31497907}" destId="{3CD10137-B31D-4C21-BCFE-A776122C8F40}" srcOrd="0" destOrd="1" presId="urn:microsoft.com/office/officeart/2005/8/layout/list1"/>
    <dgm:cxn modelId="{F553333C-906D-4ED3-938F-9057835B7B13}" type="presOf" srcId="{5BE0C299-C8EB-432F-8048-7A65C807197C}" destId="{CA5EF65A-23A0-4CAB-9AC6-8E3B1DD1CF42}" srcOrd="0" destOrd="0" presId="urn:microsoft.com/office/officeart/2005/8/layout/list1"/>
    <dgm:cxn modelId="{339A068B-DF77-43E0-B1E9-57D5A2ADF4CF}" type="presOf" srcId="{F3E9F792-B347-4E3F-8EEF-81C542DAE53B}" destId="{20648C12-1BF9-4BC7-A458-25A5EC67796E}" srcOrd="0" destOrd="0" presId="urn:microsoft.com/office/officeart/2005/8/layout/list1"/>
    <dgm:cxn modelId="{A709D41E-A0DB-4F7B-8C22-241EBB38E689}" srcId="{5492CD79-863A-4127-AA6A-5DE49FED6905}" destId="{D095BBC2-4121-4DF8-A10F-D8AC31497907}" srcOrd="1" destOrd="0" parTransId="{087D6A9B-3A63-4080-917B-12DE8197593F}" sibTransId="{0B58C71F-E922-4280-8959-B0D183E05007}"/>
    <dgm:cxn modelId="{EB1F899A-F1D6-4763-8357-C6DCDA2EE7CE}" type="presOf" srcId="{A051D47B-AF82-4EB1-8FDF-1C7603B8968E}" destId="{98297473-3FC7-45B3-980D-F3A9F0F6B254}" srcOrd="0" destOrd="2" presId="urn:microsoft.com/office/officeart/2005/8/layout/list1"/>
    <dgm:cxn modelId="{0B6779A7-4F1E-4F70-ACB1-B35200002FA2}" type="presOf" srcId="{2C17674F-990C-49AF-90A3-0A0C194CF0A8}" destId="{98297473-3FC7-45B3-980D-F3A9F0F6B254}" srcOrd="0" destOrd="1" presId="urn:microsoft.com/office/officeart/2005/8/layout/list1"/>
    <dgm:cxn modelId="{9BDC2811-DCF2-40FB-8103-B61B9CD93C8B}" type="presParOf" srcId="{CA5EF65A-23A0-4CAB-9AC6-8E3B1DD1CF42}" destId="{53511ECF-3882-4AB1-8DA0-7779D2541AB9}" srcOrd="0" destOrd="0" presId="urn:microsoft.com/office/officeart/2005/8/layout/list1"/>
    <dgm:cxn modelId="{92EB7EA9-2527-4EC9-A000-F2DF3B9ABAA8}" type="presParOf" srcId="{53511ECF-3882-4AB1-8DA0-7779D2541AB9}" destId="{7BFA6A2B-4805-46E8-B546-F7CF96B34F7A}" srcOrd="0" destOrd="0" presId="urn:microsoft.com/office/officeart/2005/8/layout/list1"/>
    <dgm:cxn modelId="{969651A2-54A5-4FE9-A6BA-9B3DA06187E0}" type="presParOf" srcId="{53511ECF-3882-4AB1-8DA0-7779D2541AB9}" destId="{B03283F2-112E-4081-8445-6B26ABAE9D8F}" srcOrd="1" destOrd="0" presId="urn:microsoft.com/office/officeart/2005/8/layout/list1"/>
    <dgm:cxn modelId="{2303B320-B7C5-44DF-9B81-A3C9CD9F8937}" type="presParOf" srcId="{CA5EF65A-23A0-4CAB-9AC6-8E3B1DD1CF42}" destId="{A8B5D199-EACC-437C-8BF3-1654FF818DE8}" srcOrd="1" destOrd="0" presId="urn:microsoft.com/office/officeart/2005/8/layout/list1"/>
    <dgm:cxn modelId="{FF28B12E-B87B-4BC3-9765-38BBBA3BFF84}" type="presParOf" srcId="{CA5EF65A-23A0-4CAB-9AC6-8E3B1DD1CF42}" destId="{98297473-3FC7-45B3-980D-F3A9F0F6B254}" srcOrd="2" destOrd="0" presId="urn:microsoft.com/office/officeart/2005/8/layout/list1"/>
    <dgm:cxn modelId="{C430D8FE-1EF2-462D-B138-6BFA6E4EBD68}" type="presParOf" srcId="{CA5EF65A-23A0-4CAB-9AC6-8E3B1DD1CF42}" destId="{80D3DA39-046E-4FFA-A71E-5946163298F9}" srcOrd="3" destOrd="0" presId="urn:microsoft.com/office/officeart/2005/8/layout/list1"/>
    <dgm:cxn modelId="{82BA719F-239D-4884-94E0-756A516C6B03}" type="presParOf" srcId="{CA5EF65A-23A0-4CAB-9AC6-8E3B1DD1CF42}" destId="{880C744A-DC3A-4144-9F75-8E984A61F2A8}" srcOrd="4" destOrd="0" presId="urn:microsoft.com/office/officeart/2005/8/layout/list1"/>
    <dgm:cxn modelId="{D2744FC4-BDE6-4B0C-B9A0-784B79EA4D6C}" type="presParOf" srcId="{880C744A-DC3A-4144-9F75-8E984A61F2A8}" destId="{BA4AA805-49E6-4E71-88BA-FAAFB5016FA6}" srcOrd="0" destOrd="0" presId="urn:microsoft.com/office/officeart/2005/8/layout/list1"/>
    <dgm:cxn modelId="{D6B8C6D1-A3D6-4E3D-B3BE-D5FD895DA0F9}" type="presParOf" srcId="{880C744A-DC3A-4144-9F75-8E984A61F2A8}" destId="{D27118ED-60C2-4965-A5FF-0298C9266A98}" srcOrd="1" destOrd="0" presId="urn:microsoft.com/office/officeart/2005/8/layout/list1"/>
    <dgm:cxn modelId="{B50C70F4-AC1B-43D7-B1C9-D50FECEE0609}" type="presParOf" srcId="{CA5EF65A-23A0-4CAB-9AC6-8E3B1DD1CF42}" destId="{40869D87-2F45-4647-A16A-30B0ED6AE9EC}" srcOrd="5" destOrd="0" presId="urn:microsoft.com/office/officeart/2005/8/layout/list1"/>
    <dgm:cxn modelId="{3F43A75E-4815-492E-AEF6-29A5A0BB64C9}" type="presParOf" srcId="{CA5EF65A-23A0-4CAB-9AC6-8E3B1DD1CF42}" destId="{20648C12-1BF9-4BC7-A458-25A5EC67796E}" srcOrd="6" destOrd="0" presId="urn:microsoft.com/office/officeart/2005/8/layout/list1"/>
    <dgm:cxn modelId="{F6FF85F5-E4D8-4F9F-BF6D-8E5FBEC94948}" type="presParOf" srcId="{CA5EF65A-23A0-4CAB-9AC6-8E3B1DD1CF42}" destId="{97A544C0-80B5-43AF-9F22-334C726073ED}" srcOrd="7" destOrd="0" presId="urn:microsoft.com/office/officeart/2005/8/layout/list1"/>
    <dgm:cxn modelId="{C252F1EF-439C-4B4F-863A-8D457CE0F306}" type="presParOf" srcId="{CA5EF65A-23A0-4CAB-9AC6-8E3B1DD1CF42}" destId="{81F60F3C-3E58-447E-B0D1-33047CE3AD77}" srcOrd="8" destOrd="0" presId="urn:microsoft.com/office/officeart/2005/8/layout/list1"/>
    <dgm:cxn modelId="{FCC7D171-E3AF-4725-8EAD-64B6C8541231}" type="presParOf" srcId="{81F60F3C-3E58-447E-B0D1-33047CE3AD77}" destId="{80AE2F57-2350-4F83-A438-9B5CCE72D7AB}" srcOrd="0" destOrd="0" presId="urn:microsoft.com/office/officeart/2005/8/layout/list1"/>
    <dgm:cxn modelId="{AA804EAE-128C-43B6-8060-0508E3095DFF}" type="presParOf" srcId="{81F60F3C-3E58-447E-B0D1-33047CE3AD77}" destId="{025DFC3E-34FD-42AE-968F-07853EBED803}" srcOrd="1" destOrd="0" presId="urn:microsoft.com/office/officeart/2005/8/layout/list1"/>
    <dgm:cxn modelId="{B27BB9BC-053E-46D7-A09E-4A9B1F8C40EA}" type="presParOf" srcId="{CA5EF65A-23A0-4CAB-9AC6-8E3B1DD1CF42}" destId="{B894C08D-3274-4E13-9180-B6991A4F5A61}" srcOrd="9" destOrd="0" presId="urn:microsoft.com/office/officeart/2005/8/layout/list1"/>
    <dgm:cxn modelId="{3709EE49-54DF-4081-9D58-A73BC5321ED9}" type="presParOf" srcId="{CA5EF65A-23A0-4CAB-9AC6-8E3B1DD1CF42}" destId="{3CD10137-B31D-4C21-BCFE-A776122C8F4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8ABC4-7088-405F-8BFD-41ABEED45869}">
      <dsp:nvSpPr>
        <dsp:cNvPr id="0" name=""/>
        <dsp:cNvSpPr/>
      </dsp:nvSpPr>
      <dsp:spPr>
        <a:xfrm>
          <a:off x="0" y="422318"/>
          <a:ext cx="620976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43F56-1EFB-4EA3-A900-27C3D97A22F0}">
      <dsp:nvSpPr>
        <dsp:cNvPr id="0" name=""/>
        <dsp:cNvSpPr/>
      </dsp:nvSpPr>
      <dsp:spPr>
        <a:xfrm>
          <a:off x="310488" y="68078"/>
          <a:ext cx="4346834" cy="708480"/>
        </a:xfrm>
        <a:prstGeom prst="roundRect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300" tIns="0" rIns="1643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/>
            <a:t>3 volebné okrsky </a:t>
          </a:r>
          <a:endParaRPr lang="sk-SK" sz="1800" kern="1200" dirty="0"/>
        </a:p>
      </dsp:txBody>
      <dsp:txXfrm>
        <a:off x="345073" y="102663"/>
        <a:ext cx="4277664" cy="639310"/>
      </dsp:txXfrm>
    </dsp:sp>
    <dsp:sp modelId="{84F0D40F-6148-42F2-9734-2A02014FA495}">
      <dsp:nvSpPr>
        <dsp:cNvPr id="0" name=""/>
        <dsp:cNvSpPr/>
      </dsp:nvSpPr>
      <dsp:spPr>
        <a:xfrm>
          <a:off x="0" y="1510958"/>
          <a:ext cx="620976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D4733-7A86-497F-922D-9AC6E4E1AF3C}">
      <dsp:nvSpPr>
        <dsp:cNvPr id="0" name=""/>
        <dsp:cNvSpPr/>
      </dsp:nvSpPr>
      <dsp:spPr>
        <a:xfrm>
          <a:off x="310488" y="1156718"/>
          <a:ext cx="4346834" cy="708480"/>
        </a:xfrm>
        <a:prstGeom prst="roundRect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300" tIns="0" rIns="1643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/>
            <a:t>4 správne obvody</a:t>
          </a:r>
          <a:endParaRPr lang="sk-SK" sz="1800" kern="1200" dirty="0"/>
        </a:p>
      </dsp:txBody>
      <dsp:txXfrm>
        <a:off x="345073" y="1191303"/>
        <a:ext cx="4277664" cy="639310"/>
      </dsp:txXfrm>
    </dsp:sp>
    <dsp:sp modelId="{E6E6136D-22F0-4015-84B3-A2E01B8361C7}">
      <dsp:nvSpPr>
        <dsp:cNvPr id="0" name=""/>
        <dsp:cNvSpPr/>
      </dsp:nvSpPr>
      <dsp:spPr>
        <a:xfrm>
          <a:off x="0" y="2599598"/>
          <a:ext cx="620976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699F6-1217-4BC3-B1D7-7D70EA9DC075}">
      <dsp:nvSpPr>
        <dsp:cNvPr id="0" name=""/>
        <dsp:cNvSpPr/>
      </dsp:nvSpPr>
      <dsp:spPr>
        <a:xfrm>
          <a:off x="310488" y="2245358"/>
          <a:ext cx="4346834" cy="708480"/>
        </a:xfrm>
        <a:prstGeom prst="roundRect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300" tIns="0" rIns="1643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/>
            <a:t>12 kantónov </a:t>
          </a:r>
        </a:p>
      </dsp:txBody>
      <dsp:txXfrm>
        <a:off x="345073" y="2279943"/>
        <a:ext cx="4277664" cy="639310"/>
      </dsp:txXfrm>
    </dsp:sp>
    <dsp:sp modelId="{D3231CF3-B330-4EB6-B57F-C1C516AEDF72}">
      <dsp:nvSpPr>
        <dsp:cNvPr id="0" name=""/>
        <dsp:cNvSpPr/>
      </dsp:nvSpPr>
      <dsp:spPr>
        <a:xfrm>
          <a:off x="0" y="3688237"/>
          <a:ext cx="620976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14670-39AC-4DCF-B5BC-833F80F4BD8D}">
      <dsp:nvSpPr>
        <dsp:cNvPr id="0" name=""/>
        <dsp:cNvSpPr/>
      </dsp:nvSpPr>
      <dsp:spPr>
        <a:xfrm>
          <a:off x="310488" y="3333998"/>
          <a:ext cx="4346834" cy="708480"/>
        </a:xfrm>
        <a:prstGeom prst="roundRect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300" tIns="0" rIns="1643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/>
            <a:t>116 obcí (jediná decentralizovaná úroveň rozhodovania) </a:t>
          </a:r>
        </a:p>
      </dsp:txBody>
      <dsp:txXfrm>
        <a:off x="345073" y="3368583"/>
        <a:ext cx="4277664" cy="6393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14B63-B8E1-40BF-9DC7-CBD27591801D}">
      <dsp:nvSpPr>
        <dsp:cNvPr id="0" name=""/>
        <dsp:cNvSpPr/>
      </dsp:nvSpPr>
      <dsp:spPr>
        <a:xfrm>
          <a:off x="0" y="0"/>
          <a:ext cx="4314780" cy="2925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800" kern="1200" dirty="0" smtClean="0"/>
            <a:t>SLOBODA VO VZDELÁVANÍ</a:t>
          </a:r>
          <a:endParaRPr lang="en-US" sz="4800" kern="1200" dirty="0"/>
        </a:p>
      </dsp:txBody>
      <dsp:txXfrm>
        <a:off x="85683" y="85683"/>
        <a:ext cx="4143414" cy="27540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405D3-52B6-4853-9A4E-EC287366F40D}">
      <dsp:nvSpPr>
        <dsp:cNvPr id="0" name=""/>
        <dsp:cNvSpPr/>
      </dsp:nvSpPr>
      <dsp:spPr>
        <a:xfrm>
          <a:off x="0" y="641273"/>
          <a:ext cx="5538336" cy="419177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 smtClean="0"/>
            <a:t>Podľa Článku 23 Ústavy, Ministerstvo školstva, kultúry a vedy financuje takmer všetky vládne výdavky na vzdelávanie v štátnych aj súkromných školách.</a:t>
          </a:r>
          <a:r>
            <a:rPr lang="sk-SK" sz="2900" kern="1200" dirty="0" smtClean="0"/>
            <a:t> </a:t>
          </a:r>
          <a:endParaRPr lang="en-US" sz="2900" kern="1200" dirty="0"/>
        </a:p>
      </dsp:txBody>
      <dsp:txXfrm>
        <a:off x="122773" y="764046"/>
        <a:ext cx="5292790" cy="394622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42B00-7366-485C-8E7A-4D4BD6D70CF2}">
      <dsp:nvSpPr>
        <dsp:cNvPr id="0" name=""/>
        <dsp:cNvSpPr/>
      </dsp:nvSpPr>
      <dsp:spPr>
        <a:xfrm>
          <a:off x="0" y="0"/>
          <a:ext cx="586833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4DFFC0-A256-4054-8573-D84E09F78B17}">
      <dsp:nvSpPr>
        <dsp:cNvPr id="0" name=""/>
        <dsp:cNvSpPr/>
      </dsp:nvSpPr>
      <dsp:spPr>
        <a:xfrm>
          <a:off x="0" y="0"/>
          <a:ext cx="750734" cy="477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0"/>
        <a:ext cx="750734" cy="4775200"/>
      </dsp:txXfrm>
    </dsp:sp>
    <dsp:sp modelId="{F623FC52-C84B-4A83-9483-485C9B870927}">
      <dsp:nvSpPr>
        <dsp:cNvPr id="0" name=""/>
        <dsp:cNvSpPr/>
      </dsp:nvSpPr>
      <dsp:spPr>
        <a:xfrm>
          <a:off x="807039" y="56134"/>
          <a:ext cx="4874554" cy="1122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 smtClean="0"/>
            <a:t>• </a:t>
          </a:r>
          <a:r>
            <a:rPr lang="sk-SK" sz="2400" kern="1200" dirty="0" smtClean="0"/>
            <a:t>Blokové financovanie</a:t>
          </a:r>
          <a:endParaRPr lang="en-US" sz="2400" kern="1200" dirty="0"/>
        </a:p>
      </dsp:txBody>
      <dsp:txXfrm>
        <a:off x="807039" y="56134"/>
        <a:ext cx="4874554" cy="1122684"/>
      </dsp:txXfrm>
    </dsp:sp>
    <dsp:sp modelId="{773657DF-C13F-4576-B5DC-1B4D3895ADE8}">
      <dsp:nvSpPr>
        <dsp:cNvPr id="0" name=""/>
        <dsp:cNvSpPr/>
      </dsp:nvSpPr>
      <dsp:spPr>
        <a:xfrm>
          <a:off x="750734" y="1178819"/>
          <a:ext cx="3002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A5499-2868-44C2-93E0-B1A629BA54D9}">
      <dsp:nvSpPr>
        <dsp:cNvPr id="0" name=""/>
        <dsp:cNvSpPr/>
      </dsp:nvSpPr>
      <dsp:spPr>
        <a:xfrm>
          <a:off x="807039" y="1234953"/>
          <a:ext cx="4592296" cy="1122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 smtClean="0"/>
            <a:t>• </a:t>
          </a:r>
          <a:r>
            <a:rPr lang="sk-SK" sz="2400" kern="1200" dirty="0" smtClean="0"/>
            <a:t>Výkovnový rozpočet</a:t>
          </a:r>
          <a:endParaRPr lang="en-US" sz="2800" kern="1200" dirty="0"/>
        </a:p>
      </dsp:txBody>
      <dsp:txXfrm>
        <a:off x="807039" y="1234953"/>
        <a:ext cx="4592296" cy="1122684"/>
      </dsp:txXfrm>
    </dsp:sp>
    <dsp:sp modelId="{A201097E-90E9-40D8-9FB5-F652A4681565}">
      <dsp:nvSpPr>
        <dsp:cNvPr id="0" name=""/>
        <dsp:cNvSpPr/>
      </dsp:nvSpPr>
      <dsp:spPr>
        <a:xfrm>
          <a:off x="750734" y="2357638"/>
          <a:ext cx="3002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82A10-026B-4F10-B650-0496F02DC169}">
      <dsp:nvSpPr>
        <dsp:cNvPr id="0" name=""/>
        <dsp:cNvSpPr/>
      </dsp:nvSpPr>
      <dsp:spPr>
        <a:xfrm>
          <a:off x="807039" y="2413772"/>
          <a:ext cx="5055389" cy="1122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• Autonómia financovania</a:t>
          </a:r>
          <a:endParaRPr lang="en-US" sz="2400" kern="1200" dirty="0"/>
        </a:p>
      </dsp:txBody>
      <dsp:txXfrm>
        <a:off x="807039" y="2413772"/>
        <a:ext cx="5055389" cy="1122684"/>
      </dsp:txXfrm>
    </dsp:sp>
    <dsp:sp modelId="{A5FBCEA0-2CBD-4802-A0F1-90ACBD945B24}">
      <dsp:nvSpPr>
        <dsp:cNvPr id="0" name=""/>
        <dsp:cNvSpPr/>
      </dsp:nvSpPr>
      <dsp:spPr>
        <a:xfrm>
          <a:off x="750734" y="3536457"/>
          <a:ext cx="3002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CD5C6-2160-4B18-9570-803075CF35E3}">
      <dsp:nvSpPr>
        <dsp:cNvPr id="0" name=""/>
        <dsp:cNvSpPr/>
      </dsp:nvSpPr>
      <dsp:spPr>
        <a:xfrm>
          <a:off x="807039" y="3592591"/>
          <a:ext cx="2946631" cy="1122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/>
        </a:p>
      </dsp:txBody>
      <dsp:txXfrm>
        <a:off x="807039" y="3592591"/>
        <a:ext cx="2946631" cy="1122684"/>
      </dsp:txXfrm>
    </dsp:sp>
    <dsp:sp modelId="{9E67DB0B-F464-426C-B000-87B750E0D843}">
      <dsp:nvSpPr>
        <dsp:cNvPr id="0" name=""/>
        <dsp:cNvSpPr/>
      </dsp:nvSpPr>
      <dsp:spPr>
        <a:xfrm>
          <a:off x="750734" y="4715276"/>
          <a:ext cx="3002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D0A7A-B48E-40D6-B4F9-8F2562EECAF4}">
      <dsp:nvSpPr>
        <dsp:cNvPr id="0" name=""/>
        <dsp:cNvSpPr/>
      </dsp:nvSpPr>
      <dsp:spPr>
        <a:xfrm>
          <a:off x="781847" y="0"/>
          <a:ext cx="8860942" cy="4914829"/>
        </a:xfrm>
        <a:prstGeom prst="rightArrow">
          <a:avLst/>
        </a:prstGeom>
        <a:solidFill>
          <a:srgbClr val="FF99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36906-ED25-4E08-90E5-587C4D934EE7}">
      <dsp:nvSpPr>
        <dsp:cNvPr id="0" name=""/>
        <dsp:cNvSpPr/>
      </dsp:nvSpPr>
      <dsp:spPr>
        <a:xfrm>
          <a:off x="5217" y="1474448"/>
          <a:ext cx="2509446" cy="1965932"/>
        </a:xfrm>
        <a:prstGeom prst="roundRect">
          <a:avLst/>
        </a:prstGeom>
        <a:solidFill>
          <a:srgbClr val="F9520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>
              <a:solidFill>
                <a:schemeClr val="bg1"/>
              </a:solidFill>
            </a:rPr>
            <a:t>Povinná školská dochádzka je od 4 – 16 rokov </a:t>
          </a:r>
          <a:endParaRPr lang="sk-SK" sz="2400" kern="1200" dirty="0">
            <a:solidFill>
              <a:schemeClr val="bg1"/>
            </a:solidFill>
          </a:endParaRPr>
        </a:p>
      </dsp:txBody>
      <dsp:txXfrm>
        <a:off x="101186" y="1570417"/>
        <a:ext cx="2317508" cy="1773994"/>
      </dsp:txXfrm>
    </dsp:sp>
    <dsp:sp modelId="{CE2851F4-783C-424E-B7F5-316FA4B89567}">
      <dsp:nvSpPr>
        <dsp:cNvPr id="0" name=""/>
        <dsp:cNvSpPr/>
      </dsp:nvSpPr>
      <dsp:spPr>
        <a:xfrm>
          <a:off x="2640136" y="1474448"/>
          <a:ext cx="2509446" cy="1965932"/>
        </a:xfrm>
        <a:prstGeom prst="roundRect">
          <a:avLst/>
        </a:prstGeom>
        <a:solidFill>
          <a:srgbClr val="FA621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>
              <a:solidFill>
                <a:schemeClr val="bg1"/>
              </a:solidFill>
            </a:rPr>
            <a:t>Minimálne 12 po sebe idúcich rokov rozdelených medzi základné a stredné vzdelávanie. </a:t>
          </a:r>
          <a:endParaRPr lang="sk-SK" sz="2000" kern="1200" dirty="0">
            <a:solidFill>
              <a:schemeClr val="bg1"/>
            </a:solidFill>
          </a:endParaRPr>
        </a:p>
      </dsp:txBody>
      <dsp:txXfrm>
        <a:off x="2736105" y="1570417"/>
        <a:ext cx="2317508" cy="1773994"/>
      </dsp:txXfrm>
    </dsp:sp>
    <dsp:sp modelId="{14B42501-6675-43A9-BCF4-2A09E8D48E4C}">
      <dsp:nvSpPr>
        <dsp:cNvPr id="0" name=""/>
        <dsp:cNvSpPr/>
      </dsp:nvSpPr>
      <dsp:spPr>
        <a:xfrm>
          <a:off x="5275055" y="1474448"/>
          <a:ext cx="2509446" cy="1965932"/>
        </a:xfrm>
        <a:prstGeom prst="roundRect">
          <a:avLst/>
        </a:prstGeom>
        <a:solidFill>
          <a:srgbClr val="FA68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>
              <a:solidFill>
                <a:schemeClr val="bg1"/>
              </a:solidFill>
            </a:rPr>
            <a:t>Verejné, súkromné, európske vzdelávanie v Luxembusku vzdelávanie doma </a:t>
          </a:r>
        </a:p>
      </dsp:txBody>
      <dsp:txXfrm>
        <a:off x="5371024" y="1570417"/>
        <a:ext cx="2317508" cy="1773994"/>
      </dsp:txXfrm>
    </dsp:sp>
    <dsp:sp modelId="{5938911B-0ACC-4C07-8BBD-ED3D8AFCA266}">
      <dsp:nvSpPr>
        <dsp:cNvPr id="0" name=""/>
        <dsp:cNvSpPr/>
      </dsp:nvSpPr>
      <dsp:spPr>
        <a:xfrm>
          <a:off x="7909974" y="1474448"/>
          <a:ext cx="2509446" cy="1965932"/>
        </a:xfrm>
        <a:prstGeom prst="roundRect">
          <a:avLst/>
        </a:prstGeom>
        <a:solidFill>
          <a:srgbClr val="F9520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 smtClean="0">
              <a:solidFill>
                <a:schemeClr val="bg1"/>
              </a:solidFill>
            </a:rPr>
            <a:t>Deti </a:t>
          </a:r>
          <a:r>
            <a:rPr lang="sk-SK" sz="2200" kern="1200" smtClean="0">
              <a:solidFill>
                <a:schemeClr val="bg1"/>
              </a:solidFill>
            </a:rPr>
            <a:t>so ŠVVP </a:t>
          </a:r>
          <a:r>
            <a:rPr lang="sk-SK" sz="2200" kern="1200" dirty="0" smtClean="0">
              <a:solidFill>
                <a:schemeClr val="bg1"/>
              </a:solidFill>
            </a:rPr>
            <a:t>sú v čo najväčšej miere integrované do vzdelávania </a:t>
          </a:r>
          <a:endParaRPr lang="sk-SK" sz="2200" kern="1200" dirty="0">
            <a:solidFill>
              <a:schemeClr val="bg1"/>
            </a:solidFill>
          </a:endParaRPr>
        </a:p>
      </dsp:txBody>
      <dsp:txXfrm>
        <a:off x="8005943" y="1570417"/>
        <a:ext cx="2317508" cy="17739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26347-C6D9-4693-8DAB-46E1B6C845F0}">
      <dsp:nvSpPr>
        <dsp:cNvPr id="0" name=""/>
        <dsp:cNvSpPr/>
      </dsp:nvSpPr>
      <dsp:spPr>
        <a:xfrm>
          <a:off x="0" y="4114616"/>
          <a:ext cx="11182350" cy="900177"/>
        </a:xfrm>
        <a:prstGeom prst="rect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Cyklus 4</a:t>
          </a:r>
        </a:p>
      </dsp:txBody>
      <dsp:txXfrm>
        <a:off x="0" y="4114616"/>
        <a:ext cx="11182350" cy="486095"/>
      </dsp:txXfrm>
    </dsp:sp>
    <dsp:sp modelId="{D4B17D18-7083-4AE6-9168-42F2602FFF7C}">
      <dsp:nvSpPr>
        <dsp:cNvPr id="0" name=""/>
        <dsp:cNvSpPr/>
      </dsp:nvSpPr>
      <dsp:spPr>
        <a:xfrm>
          <a:off x="0" y="4582709"/>
          <a:ext cx="11182350" cy="41408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500" kern="1200" dirty="0" smtClean="0"/>
            <a:t>10</a:t>
          </a:r>
          <a:r>
            <a:rPr lang="sk-SK" sz="2500" kern="1200" baseline="0" dirty="0" smtClean="0"/>
            <a:t> – 11 ročné deti </a:t>
          </a:r>
          <a:endParaRPr lang="sk-SK" sz="2500" kern="1200" dirty="0"/>
        </a:p>
      </dsp:txBody>
      <dsp:txXfrm>
        <a:off x="0" y="4582709"/>
        <a:ext cx="11182350" cy="414081"/>
      </dsp:txXfrm>
    </dsp:sp>
    <dsp:sp modelId="{B348283D-5C28-4CB5-BA46-2228273189FA}">
      <dsp:nvSpPr>
        <dsp:cNvPr id="0" name=""/>
        <dsp:cNvSpPr/>
      </dsp:nvSpPr>
      <dsp:spPr>
        <a:xfrm rot="10800000">
          <a:off x="0" y="2757297"/>
          <a:ext cx="11182350" cy="1384473"/>
        </a:xfrm>
        <a:prstGeom prst="upArrowCallout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Cyklus 3 </a:t>
          </a:r>
          <a:endParaRPr lang="sk-SK" sz="2400" kern="1200" dirty="0"/>
        </a:p>
      </dsp:txBody>
      <dsp:txXfrm rot="-10800000">
        <a:off x="0" y="2757297"/>
        <a:ext cx="11182350" cy="485950"/>
      </dsp:txXfrm>
    </dsp:sp>
    <dsp:sp modelId="{B00D6A54-0A5D-4582-B221-ACD6D4BA501B}">
      <dsp:nvSpPr>
        <dsp:cNvPr id="0" name=""/>
        <dsp:cNvSpPr/>
      </dsp:nvSpPr>
      <dsp:spPr>
        <a:xfrm>
          <a:off x="0" y="3229596"/>
          <a:ext cx="11182350" cy="413957"/>
        </a:xfrm>
        <a:prstGeom prst="rect">
          <a:avLst/>
        </a:prstGeom>
        <a:solidFill>
          <a:schemeClr val="accent3">
            <a:tint val="40000"/>
            <a:alpha val="90000"/>
            <a:hueOff val="-436334"/>
            <a:satOff val="-5308"/>
            <a:lumOff val="-36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436334"/>
              <a:satOff val="-5308"/>
              <a:lumOff val="-3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500" kern="1200" dirty="0" smtClean="0"/>
            <a:t>8 – 9 ročné deti </a:t>
          </a:r>
          <a:endParaRPr lang="sk-SK" sz="2500" kern="1200" dirty="0"/>
        </a:p>
      </dsp:txBody>
      <dsp:txXfrm>
        <a:off x="0" y="3229596"/>
        <a:ext cx="11182350" cy="413957"/>
      </dsp:txXfrm>
    </dsp:sp>
    <dsp:sp modelId="{A8E63B30-6209-4955-A669-8D14AEF53AAC}">
      <dsp:nvSpPr>
        <dsp:cNvPr id="0" name=""/>
        <dsp:cNvSpPr/>
      </dsp:nvSpPr>
      <dsp:spPr>
        <a:xfrm rot="10800000">
          <a:off x="0" y="1372675"/>
          <a:ext cx="11182350" cy="1384473"/>
        </a:xfrm>
        <a:prstGeom prst="upArrowCallout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Cyklus 2 </a:t>
          </a:r>
          <a:endParaRPr lang="sk-SK" sz="2400" kern="1200" dirty="0"/>
        </a:p>
      </dsp:txBody>
      <dsp:txXfrm rot="-10800000">
        <a:off x="0" y="1372675"/>
        <a:ext cx="11182350" cy="485950"/>
      </dsp:txXfrm>
    </dsp:sp>
    <dsp:sp modelId="{C2866ABD-03A3-47CC-9B9D-3BC31ECDA7FE}">
      <dsp:nvSpPr>
        <dsp:cNvPr id="0" name=""/>
        <dsp:cNvSpPr/>
      </dsp:nvSpPr>
      <dsp:spPr>
        <a:xfrm>
          <a:off x="0" y="1858626"/>
          <a:ext cx="11182350" cy="413957"/>
        </a:xfrm>
        <a:prstGeom prst="rect">
          <a:avLst/>
        </a:prstGeom>
        <a:solidFill>
          <a:schemeClr val="accent3">
            <a:tint val="40000"/>
            <a:alpha val="90000"/>
            <a:hueOff val="-872668"/>
            <a:satOff val="-10616"/>
            <a:lumOff val="-722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872668"/>
              <a:satOff val="-10616"/>
              <a:lumOff val="-7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500" kern="1200" dirty="0" smtClean="0"/>
            <a:t>6 – 7 ročné deti </a:t>
          </a:r>
          <a:endParaRPr lang="sk-SK" sz="2500" kern="1200" dirty="0"/>
        </a:p>
      </dsp:txBody>
      <dsp:txXfrm>
        <a:off x="0" y="1858626"/>
        <a:ext cx="11182350" cy="413957"/>
      </dsp:txXfrm>
    </dsp:sp>
    <dsp:sp modelId="{8F06CF37-E866-47C2-8352-D9953326D632}">
      <dsp:nvSpPr>
        <dsp:cNvPr id="0" name=""/>
        <dsp:cNvSpPr/>
      </dsp:nvSpPr>
      <dsp:spPr>
        <a:xfrm rot="10800000">
          <a:off x="0" y="2"/>
          <a:ext cx="11182350" cy="1384473"/>
        </a:xfrm>
        <a:prstGeom prst="upArrowCallout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Cyklus 1 (včasné vzdelávanie a predškolská výchova)  </a:t>
          </a:r>
          <a:endParaRPr lang="sk-SK" sz="2400" kern="1200" dirty="0"/>
        </a:p>
      </dsp:txBody>
      <dsp:txXfrm rot="-10800000">
        <a:off x="0" y="2"/>
        <a:ext cx="11182350" cy="485950"/>
      </dsp:txXfrm>
    </dsp:sp>
    <dsp:sp modelId="{2F48F7EE-B3BB-404F-AF15-F2F3D97C313A}">
      <dsp:nvSpPr>
        <dsp:cNvPr id="0" name=""/>
        <dsp:cNvSpPr/>
      </dsp:nvSpPr>
      <dsp:spPr>
        <a:xfrm>
          <a:off x="0" y="487655"/>
          <a:ext cx="5591175" cy="413957"/>
        </a:xfrm>
        <a:prstGeom prst="rect">
          <a:avLst/>
        </a:prstGeom>
        <a:solidFill>
          <a:schemeClr val="accent3">
            <a:tint val="40000"/>
            <a:alpha val="90000"/>
            <a:hueOff val="-1309002"/>
            <a:satOff val="-15923"/>
            <a:lumOff val="-108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309002"/>
              <a:satOff val="-15923"/>
              <a:lumOff val="-10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500" kern="1200" dirty="0" smtClean="0"/>
            <a:t>3 – 5 </a:t>
          </a:r>
          <a:r>
            <a:rPr lang="sk-SK" sz="2500" kern="1200" smtClean="0"/>
            <a:t>ročné deti </a:t>
          </a:r>
          <a:endParaRPr lang="sk-SK" sz="2500" kern="1200" dirty="0"/>
        </a:p>
      </dsp:txBody>
      <dsp:txXfrm>
        <a:off x="0" y="487655"/>
        <a:ext cx="5591175" cy="413957"/>
      </dsp:txXfrm>
    </dsp:sp>
    <dsp:sp modelId="{35CD2346-D024-47B7-B509-D1F1AB44C653}">
      <dsp:nvSpPr>
        <dsp:cNvPr id="0" name=""/>
        <dsp:cNvSpPr/>
      </dsp:nvSpPr>
      <dsp:spPr>
        <a:xfrm>
          <a:off x="5591175" y="487655"/>
          <a:ext cx="5591175" cy="413957"/>
        </a:xfrm>
        <a:prstGeom prst="rect">
          <a:avLst/>
        </a:prstGeom>
        <a:solidFill>
          <a:schemeClr val="accent3">
            <a:tint val="40000"/>
            <a:alpha val="90000"/>
            <a:hueOff val="-1745336"/>
            <a:satOff val="-21231"/>
            <a:lumOff val="-1444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745336"/>
              <a:satOff val="-21231"/>
              <a:lumOff val="-14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500" kern="1200" dirty="0" smtClean="0"/>
            <a:t>Prvý rok je nepovinný </a:t>
          </a:r>
          <a:endParaRPr lang="sk-SK" sz="2500" kern="1200" dirty="0"/>
        </a:p>
      </dsp:txBody>
      <dsp:txXfrm>
        <a:off x="5591175" y="487655"/>
        <a:ext cx="5591175" cy="41395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FB1E4-BC41-4004-B449-9A6440B0A633}">
      <dsp:nvSpPr>
        <dsp:cNvPr id="0" name=""/>
        <dsp:cNvSpPr/>
      </dsp:nvSpPr>
      <dsp:spPr>
        <a:xfrm>
          <a:off x="814111" y="0"/>
          <a:ext cx="9226593" cy="4479602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725E1BC-2BFC-4210-98E4-7A5947DC2F77}">
      <dsp:nvSpPr>
        <dsp:cNvPr id="0" name=""/>
        <dsp:cNvSpPr/>
      </dsp:nvSpPr>
      <dsp:spPr>
        <a:xfrm>
          <a:off x="5432" y="1343880"/>
          <a:ext cx="2613000" cy="17918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 smtClean="0"/>
            <a:t>Povinná školská dochádzka začína dovŕšením 5. roku života dieťaťa. </a:t>
          </a:r>
          <a:endParaRPr lang="en-US" sz="1900" kern="1200" dirty="0"/>
        </a:p>
      </dsp:txBody>
      <dsp:txXfrm>
        <a:off x="92902" y="1431350"/>
        <a:ext cx="2438060" cy="1616900"/>
      </dsp:txXfrm>
    </dsp:sp>
    <dsp:sp modelId="{A34D892D-81AF-4260-9F8F-FF66187B5865}">
      <dsp:nvSpPr>
        <dsp:cNvPr id="0" name=""/>
        <dsp:cNvSpPr/>
      </dsp:nvSpPr>
      <dsp:spPr>
        <a:xfrm>
          <a:off x="2749082" y="1343880"/>
          <a:ext cx="2613000" cy="17918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173197"/>
                <a:satOff val="-7419"/>
                <a:lumOff val="10233"/>
                <a:alphaOff val="0"/>
                <a:satMod val="100000"/>
                <a:lumMod val="100000"/>
              </a:schemeClr>
            </a:gs>
            <a:gs pos="50000">
              <a:schemeClr val="accent2">
                <a:shade val="80000"/>
                <a:hueOff val="173197"/>
                <a:satOff val="-7419"/>
                <a:lumOff val="10233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shade val="80000"/>
                <a:hueOff val="173197"/>
                <a:satOff val="-7419"/>
                <a:lumOff val="10233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 smtClean="0"/>
            <a:t>Dieťa absolvuje jeden rok v zariadení predškolského vzdelávania. </a:t>
          </a:r>
        </a:p>
      </dsp:txBody>
      <dsp:txXfrm>
        <a:off x="2836552" y="1431350"/>
        <a:ext cx="2438060" cy="1616900"/>
      </dsp:txXfrm>
    </dsp:sp>
    <dsp:sp modelId="{2C7803E8-0F5B-4924-A8E1-10ACAA5B2364}">
      <dsp:nvSpPr>
        <dsp:cNvPr id="0" name=""/>
        <dsp:cNvSpPr/>
      </dsp:nvSpPr>
      <dsp:spPr>
        <a:xfrm>
          <a:off x="5492733" y="1388569"/>
          <a:ext cx="2613000" cy="17918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346395"/>
                <a:satOff val="-14838"/>
                <a:lumOff val="20465"/>
                <a:alphaOff val="0"/>
                <a:satMod val="100000"/>
                <a:lumMod val="100000"/>
              </a:schemeClr>
            </a:gs>
            <a:gs pos="50000">
              <a:schemeClr val="accent2">
                <a:shade val="80000"/>
                <a:hueOff val="346395"/>
                <a:satOff val="-14838"/>
                <a:lumOff val="20465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shade val="80000"/>
                <a:hueOff val="346395"/>
                <a:satOff val="-14838"/>
                <a:lumOff val="20465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 smtClean="0"/>
            <a:t>Do</a:t>
          </a:r>
          <a:r>
            <a:rPr lang="sk-SK" sz="1900" kern="1200" baseline="0" dirty="0" smtClean="0"/>
            <a:t> svojich dvanástich rokov je žiak na základnej škole.</a:t>
          </a:r>
          <a:endParaRPr lang="sk-SK" sz="1900" kern="1200" dirty="0" smtClean="0"/>
        </a:p>
      </dsp:txBody>
      <dsp:txXfrm>
        <a:off x="5580203" y="1476039"/>
        <a:ext cx="2438060" cy="1616900"/>
      </dsp:txXfrm>
    </dsp:sp>
    <dsp:sp modelId="{4C1FBAA1-886F-4498-9879-DEE191451E64}">
      <dsp:nvSpPr>
        <dsp:cNvPr id="0" name=""/>
        <dsp:cNvSpPr/>
      </dsp:nvSpPr>
      <dsp:spPr>
        <a:xfrm>
          <a:off x="8236383" y="1343880"/>
          <a:ext cx="2613000" cy="17918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519592"/>
                <a:satOff val="-22257"/>
                <a:lumOff val="30698"/>
                <a:alphaOff val="0"/>
                <a:satMod val="100000"/>
                <a:lumMod val="100000"/>
              </a:schemeClr>
            </a:gs>
            <a:gs pos="50000">
              <a:schemeClr val="accent2">
                <a:shade val="80000"/>
                <a:hueOff val="519592"/>
                <a:satOff val="-22257"/>
                <a:lumOff val="30698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shade val="80000"/>
                <a:hueOff val="519592"/>
                <a:satOff val="-22257"/>
                <a:lumOff val="30698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 smtClean="0"/>
            <a:t>V dvanástich rokoch si dieťa vyberá strednú školu.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8323853" y="1431350"/>
        <a:ext cx="2438060" cy="16169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F952B-C9DF-49B5-95C2-5E67AEDD7B14}">
      <dsp:nvSpPr>
        <dsp:cNvPr id="0" name=""/>
        <dsp:cNvSpPr/>
      </dsp:nvSpPr>
      <dsp:spPr>
        <a:xfrm rot="2562223">
          <a:off x="4403811" y="4328034"/>
          <a:ext cx="932238" cy="43681"/>
        </a:xfrm>
        <a:custGeom>
          <a:avLst/>
          <a:gdLst/>
          <a:ahLst/>
          <a:cxnLst/>
          <a:rect l="0" t="0" r="0" b="0"/>
          <a:pathLst>
            <a:path>
              <a:moveTo>
                <a:pt x="0" y="21840"/>
              </a:moveTo>
              <a:lnTo>
                <a:pt x="932238" y="21840"/>
              </a:lnTo>
            </a:path>
          </a:pathLst>
        </a:custGeom>
        <a:noFill/>
        <a:ln w="12700" cap="flat" cmpd="sng" algn="ctr">
          <a:solidFill>
            <a:srgbClr val="F9520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58E63-0565-4ADD-9498-03143B4ED284}">
      <dsp:nvSpPr>
        <dsp:cNvPr id="0" name=""/>
        <dsp:cNvSpPr/>
      </dsp:nvSpPr>
      <dsp:spPr>
        <a:xfrm>
          <a:off x="4527393" y="3056210"/>
          <a:ext cx="1036533" cy="43681"/>
        </a:xfrm>
        <a:custGeom>
          <a:avLst/>
          <a:gdLst/>
          <a:ahLst/>
          <a:cxnLst/>
          <a:rect l="0" t="0" r="0" b="0"/>
          <a:pathLst>
            <a:path>
              <a:moveTo>
                <a:pt x="0" y="21840"/>
              </a:moveTo>
              <a:lnTo>
                <a:pt x="1036533" y="21840"/>
              </a:lnTo>
            </a:path>
          </a:pathLst>
        </a:custGeom>
        <a:noFill/>
        <a:ln w="12700" cap="flat" cmpd="sng" algn="ctr">
          <a:solidFill>
            <a:srgbClr val="F9520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E35D9-9F71-4AD9-A75A-01F80C0D011C}">
      <dsp:nvSpPr>
        <dsp:cNvPr id="0" name=""/>
        <dsp:cNvSpPr/>
      </dsp:nvSpPr>
      <dsp:spPr>
        <a:xfrm rot="19037777">
          <a:off x="4403811" y="1784385"/>
          <a:ext cx="932238" cy="43681"/>
        </a:xfrm>
        <a:custGeom>
          <a:avLst/>
          <a:gdLst/>
          <a:ahLst/>
          <a:cxnLst/>
          <a:rect l="0" t="0" r="0" b="0"/>
          <a:pathLst>
            <a:path>
              <a:moveTo>
                <a:pt x="0" y="21840"/>
              </a:moveTo>
              <a:lnTo>
                <a:pt x="932238" y="21840"/>
              </a:lnTo>
            </a:path>
          </a:pathLst>
        </a:custGeom>
        <a:noFill/>
        <a:ln w="12700" cap="flat" cmpd="sng" algn="ctr">
          <a:solidFill>
            <a:srgbClr val="F9520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4A188-83DA-44D5-BAD6-A4A192823AC2}">
      <dsp:nvSpPr>
        <dsp:cNvPr id="0" name=""/>
        <dsp:cNvSpPr/>
      </dsp:nvSpPr>
      <dsp:spPr>
        <a:xfrm>
          <a:off x="1812102" y="1657636"/>
          <a:ext cx="2958703" cy="295870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B9933-060B-40E3-AFA7-3FBE2919E177}">
      <dsp:nvSpPr>
        <dsp:cNvPr id="0" name=""/>
        <dsp:cNvSpPr/>
      </dsp:nvSpPr>
      <dsp:spPr>
        <a:xfrm>
          <a:off x="4977136" y="505"/>
          <a:ext cx="1775221" cy="1775221"/>
        </a:xfrm>
        <a:prstGeom prst="ellipse">
          <a:avLst/>
        </a:prstGeom>
        <a:solidFill>
          <a:srgbClr val="FF6600"/>
        </a:solidFill>
        <a:ln w="12700" cap="flat" cmpd="sng" algn="ctr">
          <a:solidFill>
            <a:srgbClr val="F9520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kern="1200" dirty="0" smtClean="0"/>
            <a:t>Ľudská bytosť</a:t>
          </a:r>
          <a:endParaRPr lang="sk-SK" sz="1700" kern="1200" dirty="0"/>
        </a:p>
      </dsp:txBody>
      <dsp:txXfrm>
        <a:off x="5237111" y="260480"/>
        <a:ext cx="1255271" cy="1255271"/>
      </dsp:txXfrm>
    </dsp:sp>
    <dsp:sp modelId="{74B85BF4-58CB-4615-82BC-83DC32DD567D}">
      <dsp:nvSpPr>
        <dsp:cNvPr id="0" name=""/>
        <dsp:cNvSpPr/>
      </dsp:nvSpPr>
      <dsp:spPr>
        <a:xfrm>
          <a:off x="6929880" y="505"/>
          <a:ext cx="2662832" cy="1775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400" kern="1200" dirty="0" smtClean="0"/>
            <a:t>Prirodzene ochotné učiť sa </a:t>
          </a:r>
          <a:endParaRPr lang="sk-SK" sz="2400" kern="1200" dirty="0"/>
        </a:p>
      </dsp:txBody>
      <dsp:txXfrm>
        <a:off x="6929880" y="505"/>
        <a:ext cx="2662832" cy="1775221"/>
      </dsp:txXfrm>
    </dsp:sp>
    <dsp:sp modelId="{85970FC9-2AAA-4C0A-BEF3-3EBB91B5A9D7}">
      <dsp:nvSpPr>
        <dsp:cNvPr id="0" name=""/>
        <dsp:cNvSpPr/>
      </dsp:nvSpPr>
      <dsp:spPr>
        <a:xfrm>
          <a:off x="5563927" y="2190440"/>
          <a:ext cx="1775221" cy="1775221"/>
        </a:xfrm>
        <a:prstGeom prst="ellipse">
          <a:avLst/>
        </a:prstGeom>
        <a:solidFill>
          <a:srgbClr val="FF99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kern="1200" dirty="0" smtClean="0"/>
            <a:t>Učenie sa dieťaťa </a:t>
          </a:r>
          <a:endParaRPr lang="sk-SK" sz="1700" kern="1200" dirty="0"/>
        </a:p>
      </dsp:txBody>
      <dsp:txXfrm>
        <a:off x="5823902" y="2450415"/>
        <a:ext cx="1255271" cy="1255271"/>
      </dsp:txXfrm>
    </dsp:sp>
    <dsp:sp modelId="{7EC423E3-E525-4A00-8CBF-C6388B7FCEE5}">
      <dsp:nvSpPr>
        <dsp:cNvPr id="0" name=""/>
        <dsp:cNvSpPr/>
      </dsp:nvSpPr>
      <dsp:spPr>
        <a:xfrm>
          <a:off x="7516671" y="2190440"/>
          <a:ext cx="2662832" cy="1775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k-SK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000" kern="1200" dirty="0" smtClean="0"/>
            <a:t>Kontinuita medzi formálnym a nonformálnym vzdelávaním sa považuje za nevyhnutnú.</a:t>
          </a:r>
          <a:endParaRPr lang="sk-SK" sz="2000" kern="1200" dirty="0"/>
        </a:p>
      </dsp:txBody>
      <dsp:txXfrm>
        <a:off x="7516671" y="2190440"/>
        <a:ext cx="2662832" cy="1775221"/>
      </dsp:txXfrm>
    </dsp:sp>
    <dsp:sp modelId="{F3B25F62-DDEB-42BB-8684-683FC317BC92}">
      <dsp:nvSpPr>
        <dsp:cNvPr id="0" name=""/>
        <dsp:cNvSpPr/>
      </dsp:nvSpPr>
      <dsp:spPr>
        <a:xfrm>
          <a:off x="4977136" y="4380374"/>
          <a:ext cx="1775221" cy="1775221"/>
        </a:xfrm>
        <a:prstGeom prst="ellipse">
          <a:avLst/>
        </a:prstGeom>
        <a:solidFill>
          <a:srgbClr val="FF711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kern="1200" dirty="0" smtClean="0"/>
            <a:t>Boj proti sociálnemu vylúčeniu </a:t>
          </a:r>
          <a:endParaRPr lang="sk-SK" sz="1700" kern="1200" dirty="0"/>
        </a:p>
      </dsp:txBody>
      <dsp:txXfrm>
        <a:off x="5237111" y="4640349"/>
        <a:ext cx="1255271" cy="125527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C53D3-3CA2-40EC-AAA7-8BD84237B3AF}">
      <dsp:nvSpPr>
        <dsp:cNvPr id="0" name=""/>
        <dsp:cNvSpPr/>
      </dsp:nvSpPr>
      <dsp:spPr>
        <a:xfrm rot="5400000">
          <a:off x="6861066" y="-2679000"/>
          <a:ext cx="1403821" cy="7118096"/>
        </a:xfrm>
        <a:prstGeom prst="round2SameRect">
          <a:avLst/>
        </a:prstGeom>
        <a:solidFill>
          <a:srgbClr val="FA6826">
            <a:alpha val="35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600" kern="1200" dirty="0" smtClean="0"/>
            <a:t>Profesionálna starostlivosť pre deti do 4 rokov, ktoré nie sú v školskom systéme</a:t>
          </a:r>
          <a:endParaRPr lang="sk-SK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k-SK" sz="1600" kern="1200" dirty="0"/>
        </a:p>
      </dsp:txBody>
      <dsp:txXfrm rot="-5400000">
        <a:off x="4003929" y="246666"/>
        <a:ext cx="7049567" cy="1266763"/>
      </dsp:txXfrm>
    </dsp:sp>
    <dsp:sp modelId="{1498246D-8F3A-4CE2-9A21-EEBDFBA09D97}">
      <dsp:nvSpPr>
        <dsp:cNvPr id="0" name=""/>
        <dsp:cNvSpPr/>
      </dsp:nvSpPr>
      <dsp:spPr>
        <a:xfrm>
          <a:off x="90186" y="2658"/>
          <a:ext cx="4003929" cy="1754776"/>
        </a:xfrm>
        <a:prstGeom prst="roundRect">
          <a:avLst/>
        </a:prstGeom>
        <a:solidFill>
          <a:srgbClr val="FA68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900" kern="1200" dirty="0" smtClean="0"/>
            <a:t>Jasle</a:t>
          </a:r>
          <a:endParaRPr lang="sk-SK" sz="4900" kern="1200" dirty="0"/>
        </a:p>
      </dsp:txBody>
      <dsp:txXfrm>
        <a:off x="175847" y="88319"/>
        <a:ext cx="3832607" cy="1583454"/>
      </dsp:txXfrm>
    </dsp:sp>
    <dsp:sp modelId="{BA094A3E-3F09-489A-8EA5-FE384B366F6E}">
      <dsp:nvSpPr>
        <dsp:cNvPr id="0" name=""/>
        <dsp:cNvSpPr/>
      </dsp:nvSpPr>
      <dsp:spPr>
        <a:xfrm rot="5400000">
          <a:off x="6861066" y="-836485"/>
          <a:ext cx="1403821" cy="7118096"/>
        </a:xfrm>
        <a:prstGeom prst="round2SameRect">
          <a:avLst/>
        </a:prstGeom>
        <a:solidFill>
          <a:srgbClr val="F95207">
            <a:alpha val="35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600" kern="1200" dirty="0" smtClean="0"/>
            <a:t>Poskytujú profesionálnu starostlivosť o deti a dohľad nad deťmi, ktoré sú súčasťou včasného vzdelávania, predškolského alebo základného vzdelávania</a:t>
          </a:r>
          <a:endParaRPr lang="sk-SK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600" kern="1200" dirty="0" smtClean="0"/>
            <a:t>Deti sem chodia mimo školských hodín a počas školských prázdnin </a:t>
          </a:r>
          <a:endParaRPr lang="sk-SK" sz="1600" kern="1200" dirty="0"/>
        </a:p>
      </dsp:txBody>
      <dsp:txXfrm rot="-5400000">
        <a:off x="4003929" y="2089181"/>
        <a:ext cx="7049567" cy="1266763"/>
      </dsp:txXfrm>
    </dsp:sp>
    <dsp:sp modelId="{636FDED0-9540-45E9-A518-AFDB1027ECD0}">
      <dsp:nvSpPr>
        <dsp:cNvPr id="0" name=""/>
        <dsp:cNvSpPr/>
      </dsp:nvSpPr>
      <dsp:spPr>
        <a:xfrm>
          <a:off x="0" y="1845174"/>
          <a:ext cx="4003929" cy="1754776"/>
        </a:xfrm>
        <a:prstGeom prst="roundRect">
          <a:avLst/>
        </a:prstGeom>
        <a:solidFill>
          <a:srgbClr val="F9520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900" kern="1200" dirty="0" smtClean="0"/>
            <a:t>Denné centrá </a:t>
          </a:r>
          <a:endParaRPr lang="sk-SK" sz="4900" kern="1200" dirty="0"/>
        </a:p>
      </dsp:txBody>
      <dsp:txXfrm>
        <a:off x="85661" y="1930835"/>
        <a:ext cx="3832607" cy="1583454"/>
      </dsp:txXfrm>
    </dsp:sp>
    <dsp:sp modelId="{5B532E20-8DD1-4CFD-95CE-59105EA4E71B}">
      <dsp:nvSpPr>
        <dsp:cNvPr id="0" name=""/>
        <dsp:cNvSpPr/>
      </dsp:nvSpPr>
      <dsp:spPr>
        <a:xfrm rot="5400000">
          <a:off x="6861066" y="1006029"/>
          <a:ext cx="1403821" cy="7118096"/>
        </a:xfrm>
        <a:prstGeom prst="round2SameRect">
          <a:avLst/>
        </a:prstGeom>
        <a:solidFill>
          <a:srgbClr val="FF7111">
            <a:alpha val="35000"/>
          </a:srgbClr>
        </a:solidFill>
        <a:ln w="12700" cap="flat" cmpd="sng" algn="ctr">
          <a:solidFill>
            <a:srgbClr val="F95207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600" kern="1200" dirty="0" smtClean="0"/>
            <a:t>Starostlivosť o deti do 8 rokov</a:t>
          </a:r>
          <a:endParaRPr lang="sk-SK" sz="1600" kern="1200" dirty="0"/>
        </a:p>
      </dsp:txBody>
      <dsp:txXfrm rot="-5400000">
        <a:off x="4003929" y="3931696"/>
        <a:ext cx="7049567" cy="1266763"/>
      </dsp:txXfrm>
    </dsp:sp>
    <dsp:sp modelId="{DCA4D905-0E60-41A3-990E-816BC60386D9}">
      <dsp:nvSpPr>
        <dsp:cNvPr id="0" name=""/>
        <dsp:cNvSpPr/>
      </dsp:nvSpPr>
      <dsp:spPr>
        <a:xfrm>
          <a:off x="0" y="3687689"/>
          <a:ext cx="4003929" cy="1754776"/>
        </a:xfrm>
        <a:prstGeom prst="roundRect">
          <a:avLst/>
        </a:prstGeom>
        <a:solidFill>
          <a:srgbClr val="FF711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900" kern="1200" dirty="0" smtClean="0"/>
            <a:t>Denné škôlky</a:t>
          </a:r>
          <a:endParaRPr lang="sk-SK" sz="4900" kern="1200" dirty="0"/>
        </a:p>
      </dsp:txBody>
      <dsp:txXfrm>
        <a:off x="85661" y="3773350"/>
        <a:ext cx="3832607" cy="158345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C53D3-3CA2-40EC-AAA7-8BD84237B3AF}">
      <dsp:nvSpPr>
        <dsp:cNvPr id="0" name=""/>
        <dsp:cNvSpPr/>
      </dsp:nvSpPr>
      <dsp:spPr>
        <a:xfrm rot="5400000">
          <a:off x="6700096" y="-2303042"/>
          <a:ext cx="2180813" cy="7332238"/>
        </a:xfrm>
        <a:prstGeom prst="round2SameRect">
          <a:avLst/>
        </a:prstGeom>
        <a:solidFill>
          <a:srgbClr val="FA621E">
            <a:alpha val="35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000" kern="1200" dirty="0" smtClean="0"/>
            <a:t>Poskytujú </a:t>
          </a:r>
          <a:r>
            <a:rPr lang="sk-SK" sz="2000" kern="1200" dirty="0" err="1" smtClean="0"/>
            <a:t>socio</a:t>
          </a:r>
          <a:r>
            <a:rPr lang="sk-SK" sz="2000" kern="1200" dirty="0" smtClean="0"/>
            <a:t>-pedagogickú starostlivosť o deti a mladých ľudí mladších ako 18 rokov </a:t>
          </a:r>
          <a:endParaRPr lang="sk-SK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000" kern="1200" dirty="0" smtClean="0"/>
            <a:t>Zriaďuje obec</a:t>
          </a:r>
          <a:endParaRPr lang="sk-SK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000" kern="1200" dirty="0" smtClean="0"/>
            <a:t>Ponúka celý rad služieb od 7:00 – 19:00</a:t>
          </a:r>
          <a:endParaRPr lang="sk-SK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k-SK" sz="2000" kern="1200" dirty="0"/>
        </a:p>
      </dsp:txBody>
      <dsp:txXfrm rot="-5400000">
        <a:off x="4124384" y="379129"/>
        <a:ext cx="7225779" cy="1967895"/>
      </dsp:txXfrm>
    </dsp:sp>
    <dsp:sp modelId="{1498246D-8F3A-4CE2-9A21-EEBDFBA09D97}">
      <dsp:nvSpPr>
        <dsp:cNvPr id="0" name=""/>
        <dsp:cNvSpPr/>
      </dsp:nvSpPr>
      <dsp:spPr>
        <a:xfrm>
          <a:off x="0" y="68"/>
          <a:ext cx="4124383" cy="2726016"/>
        </a:xfrm>
        <a:prstGeom prst="roundRect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700" kern="1200" dirty="0" smtClean="0"/>
            <a:t>Spádové centrá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700" kern="1200" dirty="0" smtClean="0"/>
            <a:t> (Drop – in centrá)</a:t>
          </a:r>
          <a:endParaRPr lang="sk-SK" sz="3700" kern="1200" dirty="0"/>
        </a:p>
      </dsp:txBody>
      <dsp:txXfrm>
        <a:off x="133073" y="133141"/>
        <a:ext cx="3858237" cy="2459870"/>
      </dsp:txXfrm>
    </dsp:sp>
    <dsp:sp modelId="{BA094A3E-3F09-489A-8EA5-FE384B366F6E}">
      <dsp:nvSpPr>
        <dsp:cNvPr id="0" name=""/>
        <dsp:cNvSpPr/>
      </dsp:nvSpPr>
      <dsp:spPr>
        <a:xfrm rot="5400000">
          <a:off x="6700096" y="559275"/>
          <a:ext cx="2180813" cy="7332238"/>
        </a:xfrm>
        <a:prstGeom prst="round2SameRect">
          <a:avLst/>
        </a:prstGeom>
        <a:solidFill>
          <a:srgbClr val="FA621E">
            <a:alpha val="35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000" kern="1200" dirty="0" smtClean="0"/>
            <a:t>Ponúka starostlivosť o deti aj v čase, keď iné zariadenia starostlivosti o deti nie sú otvorené </a:t>
          </a:r>
          <a:endParaRPr lang="sk-SK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000" kern="1200" dirty="0" smtClean="0"/>
            <a:t>Denná a nočná doba nepretržitej starostlivosti daného dieťaťa nesmie presiahnuť 3 týždne. Rodičovský asistent nemôže opatrovať viac ako 5 detí naraz.</a:t>
          </a:r>
          <a:endParaRPr lang="sk-SK" sz="2000" kern="1200" dirty="0"/>
        </a:p>
      </dsp:txBody>
      <dsp:txXfrm rot="-5400000">
        <a:off x="4124384" y="3241447"/>
        <a:ext cx="7225779" cy="1967895"/>
      </dsp:txXfrm>
    </dsp:sp>
    <dsp:sp modelId="{636FDED0-9540-45E9-A518-AFDB1027ECD0}">
      <dsp:nvSpPr>
        <dsp:cNvPr id="0" name=""/>
        <dsp:cNvSpPr/>
      </dsp:nvSpPr>
      <dsp:spPr>
        <a:xfrm>
          <a:off x="0" y="2862385"/>
          <a:ext cx="4124383" cy="2726016"/>
        </a:xfrm>
        <a:prstGeom prst="roundRect">
          <a:avLst/>
        </a:prstGeom>
        <a:solidFill>
          <a:srgbClr val="FA621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700" kern="1200" dirty="0" smtClean="0"/>
            <a:t>Stráženie detí</a:t>
          </a:r>
          <a:endParaRPr lang="sk-SK" sz="3700" kern="1200" dirty="0"/>
        </a:p>
      </dsp:txBody>
      <dsp:txXfrm>
        <a:off x="133073" y="2995458"/>
        <a:ext cx="3858237" cy="245987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226EB-B059-4DB0-97DD-C4CB387225B7}">
      <dsp:nvSpPr>
        <dsp:cNvPr id="0" name=""/>
        <dsp:cNvSpPr/>
      </dsp:nvSpPr>
      <dsp:spPr>
        <a:xfrm>
          <a:off x="0" y="1287153"/>
          <a:ext cx="2904539" cy="215792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Vzdelávanie a starostlivost v ranom detstve</a:t>
          </a:r>
          <a:endParaRPr lang="en-US" sz="2400" kern="1200" dirty="0"/>
        </a:p>
      </dsp:txBody>
      <dsp:txXfrm>
        <a:off x="63204" y="1350357"/>
        <a:ext cx="2778131" cy="2031519"/>
      </dsp:txXfrm>
    </dsp:sp>
    <dsp:sp modelId="{3D24A92D-35FC-4F0C-9275-D4D8BAA3E17C}">
      <dsp:nvSpPr>
        <dsp:cNvPr id="0" name=""/>
        <dsp:cNvSpPr/>
      </dsp:nvSpPr>
      <dsp:spPr>
        <a:xfrm rot="18397799">
          <a:off x="2492395" y="1517940"/>
          <a:ext cx="2043578" cy="56370"/>
        </a:xfrm>
        <a:custGeom>
          <a:avLst/>
          <a:gdLst/>
          <a:ahLst/>
          <a:cxnLst/>
          <a:rect l="0" t="0" r="0" b="0"/>
          <a:pathLst>
            <a:path>
              <a:moveTo>
                <a:pt x="0" y="28185"/>
              </a:moveTo>
              <a:lnTo>
                <a:pt x="2043578" y="28185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463095" y="1495036"/>
        <a:ext cx="102178" cy="102178"/>
      </dsp:txXfrm>
    </dsp:sp>
    <dsp:sp modelId="{0F1652A6-3959-475F-94E7-8321972B64B6}">
      <dsp:nvSpPr>
        <dsp:cNvPr id="0" name=""/>
        <dsp:cNvSpPr/>
      </dsp:nvSpPr>
      <dsp:spPr>
        <a:xfrm>
          <a:off x="4123829" y="0"/>
          <a:ext cx="2904539" cy="1452269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0 – 4 roky</a:t>
          </a:r>
          <a:endParaRPr lang="en-US" sz="2400" kern="1200" dirty="0"/>
        </a:p>
      </dsp:txBody>
      <dsp:txXfrm>
        <a:off x="4166365" y="42536"/>
        <a:ext cx="2819467" cy="1367197"/>
      </dsp:txXfrm>
    </dsp:sp>
    <dsp:sp modelId="{A467200A-834B-426F-8C76-5CD647D45328}">
      <dsp:nvSpPr>
        <dsp:cNvPr id="0" name=""/>
        <dsp:cNvSpPr/>
      </dsp:nvSpPr>
      <dsp:spPr>
        <a:xfrm rot="1202496">
          <a:off x="6982868" y="955447"/>
          <a:ext cx="1502751" cy="56370"/>
        </a:xfrm>
        <a:custGeom>
          <a:avLst/>
          <a:gdLst/>
          <a:ahLst/>
          <a:cxnLst/>
          <a:rect l="0" t="0" r="0" b="0"/>
          <a:pathLst>
            <a:path>
              <a:moveTo>
                <a:pt x="0" y="28185"/>
              </a:moveTo>
              <a:lnTo>
                <a:pt x="1502751" y="28185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696675" y="946064"/>
        <a:ext cx="75137" cy="75137"/>
      </dsp:txXfrm>
    </dsp:sp>
    <dsp:sp modelId="{6A3D47CF-CB7E-49E8-995D-745F2C2E1557}">
      <dsp:nvSpPr>
        <dsp:cNvPr id="0" name=""/>
        <dsp:cNvSpPr/>
      </dsp:nvSpPr>
      <dsp:spPr>
        <a:xfrm>
          <a:off x="8440120" y="0"/>
          <a:ext cx="2904539" cy="2482262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Jasle,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Denné centá,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Predškolské skupiny,</a:t>
          </a:r>
        </a:p>
      </dsp:txBody>
      <dsp:txXfrm>
        <a:off x="8512823" y="72703"/>
        <a:ext cx="2759133" cy="2336856"/>
      </dsp:txXfrm>
    </dsp:sp>
    <dsp:sp modelId="{EEFE1C7A-FFA5-4205-ADF6-B40ECFFC21A2}">
      <dsp:nvSpPr>
        <dsp:cNvPr id="0" name=""/>
        <dsp:cNvSpPr/>
      </dsp:nvSpPr>
      <dsp:spPr>
        <a:xfrm rot="2938995">
          <a:off x="2552612" y="3110462"/>
          <a:ext cx="2047747" cy="56370"/>
        </a:xfrm>
        <a:custGeom>
          <a:avLst/>
          <a:gdLst/>
          <a:ahLst/>
          <a:cxnLst/>
          <a:rect l="0" t="0" r="0" b="0"/>
          <a:pathLst>
            <a:path>
              <a:moveTo>
                <a:pt x="0" y="28185"/>
              </a:moveTo>
              <a:lnTo>
                <a:pt x="2047747" y="28185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525293" y="3087454"/>
        <a:ext cx="102387" cy="102387"/>
      </dsp:txXfrm>
    </dsp:sp>
    <dsp:sp modelId="{69E36407-FA27-4821-89CA-51B9CB9C7A64}">
      <dsp:nvSpPr>
        <dsp:cNvPr id="0" name=""/>
        <dsp:cNvSpPr/>
      </dsp:nvSpPr>
      <dsp:spPr>
        <a:xfrm>
          <a:off x="4248434" y="3185044"/>
          <a:ext cx="2904539" cy="1452269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5 – 6 rokov</a:t>
          </a:r>
          <a:endParaRPr lang="en-US" sz="2400" kern="1200" dirty="0"/>
        </a:p>
      </dsp:txBody>
      <dsp:txXfrm>
        <a:off x="4290970" y="3227580"/>
        <a:ext cx="2819467" cy="1367197"/>
      </dsp:txXfrm>
    </dsp:sp>
    <dsp:sp modelId="{D7272B85-38B1-49D4-ABCC-2428F2036DCC}">
      <dsp:nvSpPr>
        <dsp:cNvPr id="0" name=""/>
        <dsp:cNvSpPr/>
      </dsp:nvSpPr>
      <dsp:spPr>
        <a:xfrm rot="20959904">
          <a:off x="7141654" y="3761758"/>
          <a:ext cx="1309785" cy="56370"/>
        </a:xfrm>
        <a:custGeom>
          <a:avLst/>
          <a:gdLst/>
          <a:ahLst/>
          <a:cxnLst/>
          <a:rect l="0" t="0" r="0" b="0"/>
          <a:pathLst>
            <a:path>
              <a:moveTo>
                <a:pt x="0" y="28185"/>
              </a:moveTo>
              <a:lnTo>
                <a:pt x="1309785" y="28185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763802" y="3757199"/>
        <a:ext cx="65489" cy="65489"/>
      </dsp:txXfrm>
    </dsp:sp>
    <dsp:sp modelId="{680F339A-AAF2-431A-A756-3F69956F68D3}">
      <dsp:nvSpPr>
        <dsp:cNvPr id="0" name=""/>
        <dsp:cNvSpPr/>
      </dsp:nvSpPr>
      <dsp:spPr>
        <a:xfrm>
          <a:off x="8440120" y="2704002"/>
          <a:ext cx="2904539" cy="1929412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Mimoškolská starostlivosť,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Starostlivosť mimo vyučovania,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Materská škola</a:t>
          </a:r>
          <a:endParaRPr lang="en-US" sz="2000" kern="1200" dirty="0"/>
        </a:p>
      </dsp:txBody>
      <dsp:txXfrm>
        <a:off x="8496631" y="2760513"/>
        <a:ext cx="2791517" cy="1816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CCDD4-FCC0-48BA-A594-D1AFA2F4814B}">
      <dsp:nvSpPr>
        <dsp:cNvPr id="0" name=""/>
        <dsp:cNvSpPr/>
      </dsp:nvSpPr>
      <dsp:spPr>
        <a:xfrm rot="10800000">
          <a:off x="0" y="8566"/>
          <a:ext cx="3731305" cy="2016000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C1B15B-1312-491F-B751-335847090784}">
      <dsp:nvSpPr>
        <dsp:cNvPr id="0" name=""/>
        <dsp:cNvSpPr/>
      </dsp:nvSpPr>
      <dsp:spPr>
        <a:xfrm>
          <a:off x="634797" y="531058"/>
          <a:ext cx="3057192" cy="100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12 provincií</a:t>
          </a:r>
          <a:endParaRPr lang="en-US" sz="2400" kern="1200" dirty="0"/>
        </a:p>
      </dsp:txBody>
      <dsp:txXfrm>
        <a:off x="634797" y="531058"/>
        <a:ext cx="3057192" cy="10080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48886-2FF9-4DB3-AB2E-D00294D1029F}">
      <dsp:nvSpPr>
        <dsp:cNvPr id="0" name=""/>
        <dsp:cNvSpPr/>
      </dsp:nvSpPr>
      <dsp:spPr>
        <a:xfrm>
          <a:off x="3037" y="539009"/>
          <a:ext cx="2961584" cy="1159974"/>
        </a:xfrm>
        <a:prstGeom prst="rect">
          <a:avLst/>
        </a:prstGeom>
        <a:solidFill>
          <a:srgbClr val="FDA403"/>
        </a:solidFill>
        <a:ln w="12700" cap="flat" cmpd="sng" algn="ctr">
          <a:solidFill>
            <a:srgbClr val="F9520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 smtClean="0"/>
            <a:t>Mladšie</a:t>
          </a:r>
          <a:r>
            <a:rPr lang="sk-SK" sz="3200" kern="1200" baseline="0" dirty="0" smtClean="0"/>
            <a:t> ako 2 roky</a:t>
          </a:r>
          <a:endParaRPr lang="sk-SK" sz="3200" kern="1200" dirty="0"/>
        </a:p>
      </dsp:txBody>
      <dsp:txXfrm>
        <a:off x="3037" y="539009"/>
        <a:ext cx="2961584" cy="1159974"/>
      </dsp:txXfrm>
    </dsp:sp>
    <dsp:sp modelId="{F5499799-6A79-4656-BFF7-31A0D0124FE9}">
      <dsp:nvSpPr>
        <dsp:cNvPr id="0" name=""/>
        <dsp:cNvSpPr/>
      </dsp:nvSpPr>
      <dsp:spPr>
        <a:xfrm>
          <a:off x="3037" y="1698983"/>
          <a:ext cx="2961584" cy="1405440"/>
        </a:xfrm>
        <a:prstGeom prst="rect">
          <a:avLst/>
        </a:prstGeom>
        <a:solidFill>
          <a:srgbClr val="FDA403">
            <a:alpha val="35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3200" kern="1200" dirty="0" smtClean="0"/>
            <a:t>1 učiteľ na 6 detí</a:t>
          </a:r>
          <a:endParaRPr lang="sk-SK" sz="3200" kern="1200" dirty="0"/>
        </a:p>
      </dsp:txBody>
      <dsp:txXfrm>
        <a:off x="3037" y="1698983"/>
        <a:ext cx="2961584" cy="1405440"/>
      </dsp:txXfrm>
    </dsp:sp>
    <dsp:sp modelId="{531A0A7F-463F-4DD3-9FF2-9FA0BA91C5B8}">
      <dsp:nvSpPr>
        <dsp:cNvPr id="0" name=""/>
        <dsp:cNvSpPr/>
      </dsp:nvSpPr>
      <dsp:spPr>
        <a:xfrm>
          <a:off x="3379244" y="539009"/>
          <a:ext cx="2961584" cy="1159974"/>
        </a:xfrm>
        <a:prstGeom prst="rect">
          <a:avLst/>
        </a:prstGeom>
        <a:solidFill>
          <a:srgbClr val="FDA403"/>
        </a:solidFill>
        <a:ln w="12700" cap="flat" cmpd="sng" algn="ctr">
          <a:solidFill>
            <a:srgbClr val="F9520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 smtClean="0"/>
            <a:t>Od 2 – 4 rokov </a:t>
          </a:r>
          <a:endParaRPr lang="sk-SK" sz="3200" kern="1200" dirty="0"/>
        </a:p>
      </dsp:txBody>
      <dsp:txXfrm>
        <a:off x="3379244" y="539009"/>
        <a:ext cx="2961584" cy="1159974"/>
      </dsp:txXfrm>
    </dsp:sp>
    <dsp:sp modelId="{8F349364-2659-440B-992E-3C766C12B727}">
      <dsp:nvSpPr>
        <dsp:cNvPr id="0" name=""/>
        <dsp:cNvSpPr/>
      </dsp:nvSpPr>
      <dsp:spPr>
        <a:xfrm>
          <a:off x="3379244" y="1698983"/>
          <a:ext cx="2961584" cy="1405440"/>
        </a:xfrm>
        <a:prstGeom prst="rect">
          <a:avLst/>
        </a:prstGeom>
        <a:solidFill>
          <a:srgbClr val="FDA403">
            <a:alpha val="35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3200" kern="1200" dirty="0" smtClean="0"/>
            <a:t>1 učiteľ na 8 detí </a:t>
          </a:r>
          <a:endParaRPr lang="sk-SK" sz="3200" kern="1200" dirty="0"/>
        </a:p>
      </dsp:txBody>
      <dsp:txXfrm>
        <a:off x="3379244" y="1698983"/>
        <a:ext cx="2961584" cy="1405440"/>
      </dsp:txXfrm>
    </dsp:sp>
    <dsp:sp modelId="{C848EA04-EB93-4DA7-B015-0A27FDFD22AD}">
      <dsp:nvSpPr>
        <dsp:cNvPr id="0" name=""/>
        <dsp:cNvSpPr/>
      </dsp:nvSpPr>
      <dsp:spPr>
        <a:xfrm>
          <a:off x="6755450" y="539009"/>
          <a:ext cx="2961584" cy="1159974"/>
        </a:xfrm>
        <a:prstGeom prst="rect">
          <a:avLst/>
        </a:prstGeom>
        <a:solidFill>
          <a:srgbClr val="FDA403"/>
        </a:solidFill>
        <a:ln w="12700" cap="flat" cmpd="sng" algn="ctr">
          <a:solidFill>
            <a:srgbClr val="F9520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 smtClean="0"/>
            <a:t>Viac ako 4 roky </a:t>
          </a:r>
          <a:endParaRPr lang="sk-SK" sz="3200" kern="1200" dirty="0"/>
        </a:p>
      </dsp:txBody>
      <dsp:txXfrm>
        <a:off x="6755450" y="539009"/>
        <a:ext cx="2961584" cy="1159974"/>
      </dsp:txXfrm>
    </dsp:sp>
    <dsp:sp modelId="{C25C3273-5587-4A29-A5A2-8208B5FCDBB3}">
      <dsp:nvSpPr>
        <dsp:cNvPr id="0" name=""/>
        <dsp:cNvSpPr/>
      </dsp:nvSpPr>
      <dsp:spPr>
        <a:xfrm>
          <a:off x="6755450" y="1698983"/>
          <a:ext cx="2961584" cy="1405440"/>
        </a:xfrm>
        <a:prstGeom prst="rect">
          <a:avLst/>
        </a:prstGeom>
        <a:solidFill>
          <a:srgbClr val="FDA403">
            <a:alpha val="35000"/>
          </a:srgbClr>
        </a:solidFill>
        <a:ln w="12700" cap="flat" cmpd="sng" algn="ctr">
          <a:solidFill>
            <a:srgbClr val="F95207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3200" kern="1200" dirty="0" smtClean="0"/>
            <a:t>1 učiteľ na 11 detí </a:t>
          </a:r>
          <a:endParaRPr lang="sk-SK" sz="3200" kern="1200" dirty="0"/>
        </a:p>
      </dsp:txBody>
      <dsp:txXfrm>
        <a:off x="6755450" y="1698983"/>
        <a:ext cx="2961584" cy="140544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BDD23-0E22-445A-BBF9-F6A08FA7BBA1}">
      <dsp:nvSpPr>
        <dsp:cNvPr id="0" name=""/>
        <dsp:cNvSpPr/>
      </dsp:nvSpPr>
      <dsp:spPr>
        <a:xfrm>
          <a:off x="0" y="48398"/>
          <a:ext cx="10058399" cy="671580"/>
        </a:xfrm>
        <a:prstGeom prst="roundRect">
          <a:avLst/>
        </a:prstGeom>
        <a:gradFill rotWithShape="0">
          <a:gsLst>
            <a:gs pos="0">
              <a:srgbClr val="F95207"/>
            </a:gs>
            <a:gs pos="100000">
              <a:srgbClr val="FDA403"/>
            </a:gs>
          </a:gsLst>
          <a:lin ang="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 smtClean="0"/>
            <a:t>Formálne vzdelávanie</a:t>
          </a:r>
          <a:endParaRPr lang="sk-SK" sz="2800" kern="1200" dirty="0"/>
        </a:p>
      </dsp:txBody>
      <dsp:txXfrm>
        <a:off x="32784" y="81182"/>
        <a:ext cx="9992831" cy="606012"/>
      </dsp:txXfrm>
    </dsp:sp>
    <dsp:sp modelId="{1AC93075-EA4D-46D1-AAC6-8F797182238E}">
      <dsp:nvSpPr>
        <dsp:cNvPr id="0" name=""/>
        <dsp:cNvSpPr/>
      </dsp:nvSpPr>
      <dsp:spPr>
        <a:xfrm>
          <a:off x="0" y="774463"/>
          <a:ext cx="10058399" cy="2028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k-SK" sz="2200" kern="1200" dirty="0" smtClean="0"/>
            <a:t>Každá obec má aspoň jednu školu poskytujúcu program vzdelávania v ranom detstve (cyklus 1), ktorého sa môže zúčastniť každé 3-ročné dieťa </a:t>
          </a:r>
          <a:endParaRPr lang="sk-SK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k-SK" sz="2200" kern="1200" dirty="0" smtClean="0"/>
            <a:t>Od veku povinnej školskej dochádzky (4roky) je každé dieťa automaticky prijaté do školy v jeho obci, kde navštevuje predškolskú výchovu </a:t>
          </a:r>
          <a:endParaRPr lang="sk-SK" sz="2200" kern="1200" dirty="0"/>
        </a:p>
      </dsp:txBody>
      <dsp:txXfrm>
        <a:off x="0" y="774463"/>
        <a:ext cx="10058399" cy="2028600"/>
      </dsp:txXfrm>
    </dsp:sp>
    <dsp:sp modelId="{98B0ACE4-A44B-4505-A054-803D6A3D93C6}">
      <dsp:nvSpPr>
        <dsp:cNvPr id="0" name=""/>
        <dsp:cNvSpPr/>
      </dsp:nvSpPr>
      <dsp:spPr>
        <a:xfrm>
          <a:off x="0" y="2748578"/>
          <a:ext cx="10058399" cy="671580"/>
        </a:xfrm>
        <a:prstGeom prst="roundRect">
          <a:avLst/>
        </a:prstGeom>
        <a:gradFill rotWithShape="0">
          <a:gsLst>
            <a:gs pos="0">
              <a:srgbClr val="F95207"/>
            </a:gs>
            <a:gs pos="100000">
              <a:srgbClr val="FDA403"/>
            </a:gs>
          </a:gsLst>
          <a:lin ang="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 err="1" smtClean="0"/>
            <a:t>Nonformálne</a:t>
          </a:r>
          <a:r>
            <a:rPr lang="sk-SK" sz="2800" kern="1200" dirty="0" smtClean="0"/>
            <a:t> vzdelávanie</a:t>
          </a:r>
          <a:endParaRPr lang="sk-SK" sz="2800" kern="1200" dirty="0"/>
        </a:p>
      </dsp:txBody>
      <dsp:txXfrm>
        <a:off x="32784" y="2781362"/>
        <a:ext cx="9992831" cy="606012"/>
      </dsp:txXfrm>
    </dsp:sp>
    <dsp:sp modelId="{EE3B2F10-8DFB-4CD8-AE2E-040242252FDF}">
      <dsp:nvSpPr>
        <dsp:cNvPr id="0" name=""/>
        <dsp:cNvSpPr/>
      </dsp:nvSpPr>
      <dsp:spPr>
        <a:xfrm>
          <a:off x="0" y="3420158"/>
          <a:ext cx="10058399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k-SK" sz="2200" kern="1200" dirty="0" smtClean="0"/>
            <a:t>V každej obci je aspoň jedno súkromné alebo verejné centrum </a:t>
          </a:r>
          <a:endParaRPr lang="sk-SK" sz="2200" kern="1200" dirty="0"/>
        </a:p>
      </dsp:txBody>
      <dsp:txXfrm>
        <a:off x="0" y="3420158"/>
        <a:ext cx="10058399" cy="46368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EFCED-671B-4684-8D57-2FCA36660DE3}">
      <dsp:nvSpPr>
        <dsp:cNvPr id="0" name=""/>
        <dsp:cNvSpPr/>
      </dsp:nvSpPr>
      <dsp:spPr>
        <a:xfrm>
          <a:off x="1856" y="18847"/>
          <a:ext cx="6111402" cy="13898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Výchova a starostlivosť v ranom detsve je určená najmä pre deti s jazykovými nedostatkami, prípadne s iným  deficitom. </a:t>
          </a:r>
          <a:endParaRPr lang="en-US" sz="2400" kern="1200" dirty="0"/>
        </a:p>
      </dsp:txBody>
      <dsp:txXfrm>
        <a:off x="42563" y="59554"/>
        <a:ext cx="6029988" cy="1308431"/>
      </dsp:txXfrm>
    </dsp:sp>
    <dsp:sp modelId="{6535C472-2AE5-43CC-895B-DEA8D3BBDCBE}">
      <dsp:nvSpPr>
        <dsp:cNvPr id="0" name=""/>
        <dsp:cNvSpPr/>
      </dsp:nvSpPr>
      <dsp:spPr>
        <a:xfrm>
          <a:off x="13" y="1467610"/>
          <a:ext cx="3004253" cy="12808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 smtClean="0"/>
            <a:t>Riadenie má na starosti obec. </a:t>
          </a:r>
          <a:endParaRPr lang="en-US" sz="2200" kern="1200" dirty="0"/>
        </a:p>
      </dsp:txBody>
      <dsp:txXfrm>
        <a:off x="37528" y="1505125"/>
        <a:ext cx="2929223" cy="1205815"/>
      </dsp:txXfrm>
    </dsp:sp>
    <dsp:sp modelId="{B58F243C-3036-4778-A61E-2ED5D9D1EC34}">
      <dsp:nvSpPr>
        <dsp:cNvPr id="0" name=""/>
        <dsp:cNvSpPr/>
      </dsp:nvSpPr>
      <dsp:spPr>
        <a:xfrm>
          <a:off x="1881549" y="2829465"/>
          <a:ext cx="1773218" cy="1501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tint val="8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/>
            <a:t>Neexstujú žiadne vnútroštátne učebné predpisy</a:t>
          </a:r>
          <a:r>
            <a:rPr lang="sk-SK" sz="1500" kern="1200" dirty="0" smtClean="0"/>
            <a:t>. </a:t>
          </a:r>
          <a:endParaRPr lang="en-US" sz="1500" kern="1200" dirty="0"/>
        </a:p>
      </dsp:txBody>
      <dsp:txXfrm>
        <a:off x="1925541" y="2873457"/>
        <a:ext cx="1685234" cy="1414015"/>
      </dsp:txXfrm>
    </dsp:sp>
    <dsp:sp modelId="{4A91E5DA-B285-402E-AF11-404F026FA69C}">
      <dsp:nvSpPr>
        <dsp:cNvPr id="0" name=""/>
        <dsp:cNvSpPr/>
      </dsp:nvSpPr>
      <dsp:spPr>
        <a:xfrm>
          <a:off x="3791731" y="3431725"/>
          <a:ext cx="2304084" cy="15700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tint val="8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/>
            <a:t>Neexistujú žiadne nariadenia o ročnom harmonograme</a:t>
          </a:r>
          <a:r>
            <a:rPr lang="sk-SK" sz="1500" kern="1200" dirty="0" smtClean="0"/>
            <a:t>.</a:t>
          </a:r>
          <a:endParaRPr lang="en-US" sz="1500" kern="1200" dirty="0"/>
        </a:p>
      </dsp:txBody>
      <dsp:txXfrm>
        <a:off x="3837716" y="3477710"/>
        <a:ext cx="2212114" cy="1478085"/>
      </dsp:txXfrm>
    </dsp:sp>
    <dsp:sp modelId="{1F14D66A-24BD-428D-83A0-E05EB1CE480C}">
      <dsp:nvSpPr>
        <dsp:cNvPr id="0" name=""/>
        <dsp:cNvSpPr/>
      </dsp:nvSpPr>
      <dsp:spPr>
        <a:xfrm>
          <a:off x="3795483" y="1727958"/>
          <a:ext cx="1781902" cy="1501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 smtClean="0"/>
            <a:t>Zamerané hlavne na deti od 2,5 do 4 rokov.</a:t>
          </a:r>
          <a:endParaRPr lang="en-US" sz="2200" kern="1200" dirty="0"/>
        </a:p>
      </dsp:txBody>
      <dsp:txXfrm>
        <a:off x="3839475" y="1771950"/>
        <a:ext cx="1693918" cy="1414015"/>
      </dsp:txXfrm>
    </dsp:sp>
    <dsp:sp modelId="{B2F97898-E613-49F4-93A1-623A212620DE}">
      <dsp:nvSpPr>
        <dsp:cNvPr id="0" name=""/>
        <dsp:cNvSpPr/>
      </dsp:nvSpPr>
      <dsp:spPr>
        <a:xfrm>
          <a:off x="1007" y="3068748"/>
          <a:ext cx="1759882" cy="1900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tint val="8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/>
            <a:t>Neexistujú žiadne nariadenia o organizácii dňa a týždňa.  </a:t>
          </a:r>
          <a:endParaRPr lang="en-US" sz="1800" kern="1200" dirty="0"/>
        </a:p>
      </dsp:txBody>
      <dsp:txXfrm>
        <a:off x="52552" y="3120293"/>
        <a:ext cx="1656792" cy="179737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79DF9-D4BB-4779-BC06-4AF82E2166E5}">
      <dsp:nvSpPr>
        <dsp:cNvPr id="0" name=""/>
        <dsp:cNvSpPr/>
      </dsp:nvSpPr>
      <dsp:spPr>
        <a:xfrm>
          <a:off x="2832113" y="2071419"/>
          <a:ext cx="1493298" cy="1493298"/>
        </a:xfrm>
        <a:prstGeom prst="round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b="1" kern="1200" dirty="0" smtClean="0"/>
            <a:t>ECEC </a:t>
          </a:r>
          <a:br>
            <a:rPr lang="sk-SK" sz="2400" b="1" kern="1200" dirty="0" smtClean="0"/>
          </a:br>
          <a:r>
            <a:rPr lang="sk-SK" sz="2400" b="1" kern="1200" dirty="0" smtClean="0"/>
            <a:t>(5 – 6</a:t>
          </a:r>
          <a:r>
            <a:rPr lang="sk-SK" sz="2000" b="1" kern="1200" dirty="0" smtClean="0"/>
            <a:t>)</a:t>
          </a:r>
          <a:endParaRPr lang="en-US" sz="2000" b="1" kern="1200" dirty="0"/>
        </a:p>
      </dsp:txBody>
      <dsp:txXfrm>
        <a:off x="2905010" y="2144316"/>
        <a:ext cx="1347504" cy="1347504"/>
      </dsp:txXfrm>
    </dsp:sp>
    <dsp:sp modelId="{420E747A-E4AD-41F7-BFC9-9E1EF5D98F98}">
      <dsp:nvSpPr>
        <dsp:cNvPr id="0" name=""/>
        <dsp:cNvSpPr/>
      </dsp:nvSpPr>
      <dsp:spPr>
        <a:xfrm rot="16200000">
          <a:off x="3353664" y="1827158"/>
          <a:ext cx="450194" cy="38326"/>
        </a:xfrm>
        <a:custGeom>
          <a:avLst/>
          <a:gdLst/>
          <a:ahLst/>
          <a:cxnLst/>
          <a:rect l="0" t="0" r="0" b="0"/>
          <a:pathLst>
            <a:path>
              <a:moveTo>
                <a:pt x="0" y="19163"/>
              </a:moveTo>
              <a:lnTo>
                <a:pt x="450194" y="19163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67507" y="1835067"/>
        <a:ext cx="22509" cy="22509"/>
      </dsp:txXfrm>
    </dsp:sp>
    <dsp:sp modelId="{3BC969DA-6545-42C0-BB6A-E56E8A9550DA}">
      <dsp:nvSpPr>
        <dsp:cNvPr id="0" name=""/>
        <dsp:cNvSpPr/>
      </dsp:nvSpPr>
      <dsp:spPr>
        <a:xfrm>
          <a:off x="2781467" y="127926"/>
          <a:ext cx="1594588" cy="1493298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Ministerstvo školstva, kultúry a vedy</a:t>
          </a:r>
          <a:endParaRPr lang="en-US" sz="2000" kern="1200" dirty="0"/>
        </a:p>
      </dsp:txBody>
      <dsp:txXfrm>
        <a:off x="2854364" y="200823"/>
        <a:ext cx="1448794" cy="1347504"/>
      </dsp:txXfrm>
    </dsp:sp>
    <dsp:sp modelId="{9E7CFA48-7891-4FAD-A2E6-AE8657A15BA3}">
      <dsp:nvSpPr>
        <dsp:cNvPr id="0" name=""/>
        <dsp:cNvSpPr/>
      </dsp:nvSpPr>
      <dsp:spPr>
        <a:xfrm rot="20520000">
          <a:off x="4277080" y="2493755"/>
          <a:ext cx="481671" cy="38326"/>
        </a:xfrm>
        <a:custGeom>
          <a:avLst/>
          <a:gdLst/>
          <a:ahLst/>
          <a:cxnLst/>
          <a:rect l="0" t="0" r="0" b="0"/>
          <a:pathLst>
            <a:path>
              <a:moveTo>
                <a:pt x="0" y="19163"/>
              </a:moveTo>
              <a:lnTo>
                <a:pt x="481671" y="19163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05874" y="2500877"/>
        <a:ext cx="24083" cy="24083"/>
      </dsp:txXfrm>
    </dsp:sp>
    <dsp:sp modelId="{C5A9240E-85BF-4519-9ADC-86C1E6A2EF19}">
      <dsp:nvSpPr>
        <dsp:cNvPr id="0" name=""/>
        <dsp:cNvSpPr/>
      </dsp:nvSpPr>
      <dsp:spPr>
        <a:xfrm>
          <a:off x="4680484" y="1681723"/>
          <a:ext cx="1493298" cy="1071546"/>
        </a:xfrm>
        <a:prstGeom prst="roundRect">
          <a:avLst/>
        </a:prstGeom>
        <a:solidFill>
          <a:schemeClr val="accent2">
            <a:shade val="50000"/>
            <a:hueOff val="252130"/>
            <a:satOff val="-11230"/>
            <a:lumOff val="20309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Kontinuita</a:t>
          </a:r>
          <a:endParaRPr lang="en-US" sz="2000" kern="1200" dirty="0"/>
        </a:p>
      </dsp:txBody>
      <dsp:txXfrm>
        <a:off x="4732793" y="1734032"/>
        <a:ext cx="1388680" cy="966928"/>
      </dsp:txXfrm>
    </dsp:sp>
    <dsp:sp modelId="{49A49D86-7452-4360-BD1A-21638ED4DF2A}">
      <dsp:nvSpPr>
        <dsp:cNvPr id="0" name=""/>
        <dsp:cNvSpPr/>
      </dsp:nvSpPr>
      <dsp:spPr>
        <a:xfrm rot="2742142">
          <a:off x="3969884" y="3642560"/>
          <a:ext cx="864197" cy="38326"/>
        </a:xfrm>
        <a:custGeom>
          <a:avLst/>
          <a:gdLst/>
          <a:ahLst/>
          <a:cxnLst/>
          <a:rect l="0" t="0" r="0" b="0"/>
          <a:pathLst>
            <a:path>
              <a:moveTo>
                <a:pt x="0" y="19163"/>
              </a:moveTo>
              <a:lnTo>
                <a:pt x="864197" y="19163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80378" y="3640118"/>
        <a:ext cx="43209" cy="43209"/>
      </dsp:txXfrm>
    </dsp:sp>
    <dsp:sp modelId="{20DBDA18-B13C-4DB7-8BEA-F104793DBBEB}">
      <dsp:nvSpPr>
        <dsp:cNvPr id="0" name=""/>
        <dsp:cNvSpPr/>
      </dsp:nvSpPr>
      <dsp:spPr>
        <a:xfrm>
          <a:off x="4200754" y="3921115"/>
          <a:ext cx="1824482" cy="938538"/>
        </a:xfrm>
        <a:prstGeom prst="roundRect">
          <a:avLst/>
        </a:prstGeom>
        <a:solidFill>
          <a:schemeClr val="accent2">
            <a:shade val="50000"/>
            <a:hueOff val="504259"/>
            <a:satOff val="-22460"/>
            <a:lumOff val="40618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Formálne vzdelávanie</a:t>
          </a:r>
          <a:endParaRPr lang="en-US" sz="2000" kern="1200" dirty="0"/>
        </a:p>
      </dsp:txBody>
      <dsp:txXfrm>
        <a:off x="4246570" y="3966931"/>
        <a:ext cx="1732850" cy="846906"/>
      </dsp:txXfrm>
    </dsp:sp>
    <dsp:sp modelId="{4BE1CE48-54EB-45F9-9375-DB155DA738DC}">
      <dsp:nvSpPr>
        <dsp:cNvPr id="0" name=""/>
        <dsp:cNvSpPr/>
      </dsp:nvSpPr>
      <dsp:spPr>
        <a:xfrm rot="8129527">
          <a:off x="2318121" y="3620270"/>
          <a:ext cx="850086" cy="38326"/>
        </a:xfrm>
        <a:custGeom>
          <a:avLst/>
          <a:gdLst/>
          <a:ahLst/>
          <a:cxnLst/>
          <a:rect l="0" t="0" r="0" b="0"/>
          <a:pathLst>
            <a:path>
              <a:moveTo>
                <a:pt x="0" y="19163"/>
              </a:moveTo>
              <a:lnTo>
                <a:pt x="850086" y="19163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21912" y="3618181"/>
        <a:ext cx="42504" cy="42504"/>
      </dsp:txXfrm>
    </dsp:sp>
    <dsp:sp modelId="{7611E205-DF2E-4636-9B51-1E4F1A1A4F7C}">
      <dsp:nvSpPr>
        <dsp:cNvPr id="0" name=""/>
        <dsp:cNvSpPr/>
      </dsp:nvSpPr>
      <dsp:spPr>
        <a:xfrm>
          <a:off x="1094013" y="3859813"/>
          <a:ext cx="1770364" cy="1061152"/>
        </a:xfrm>
        <a:prstGeom prst="roundRect">
          <a:avLst/>
        </a:prstGeom>
        <a:solidFill>
          <a:schemeClr val="accent2">
            <a:shade val="50000"/>
            <a:hueOff val="504259"/>
            <a:satOff val="-22460"/>
            <a:lumOff val="40618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Neformálne vzdelávanie </a:t>
          </a:r>
          <a:endParaRPr lang="en-US" sz="2000" kern="1200" dirty="0"/>
        </a:p>
      </dsp:txBody>
      <dsp:txXfrm>
        <a:off x="1145814" y="3911614"/>
        <a:ext cx="1666762" cy="957550"/>
      </dsp:txXfrm>
    </dsp:sp>
    <dsp:sp modelId="{80CC164E-033F-4CA0-A70D-10DE0EB5F86D}">
      <dsp:nvSpPr>
        <dsp:cNvPr id="0" name=""/>
        <dsp:cNvSpPr/>
      </dsp:nvSpPr>
      <dsp:spPr>
        <a:xfrm rot="11880000">
          <a:off x="2528462" y="2514296"/>
          <a:ext cx="348727" cy="38326"/>
        </a:xfrm>
        <a:custGeom>
          <a:avLst/>
          <a:gdLst/>
          <a:ahLst/>
          <a:cxnLst/>
          <a:rect l="0" t="0" r="0" b="0"/>
          <a:pathLst>
            <a:path>
              <a:moveTo>
                <a:pt x="0" y="19163"/>
              </a:moveTo>
              <a:lnTo>
                <a:pt x="348727" y="19163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694108" y="2524741"/>
        <a:ext cx="17436" cy="17436"/>
      </dsp:txXfrm>
    </dsp:sp>
    <dsp:sp modelId="{AF948C1A-129B-42FB-AF3F-DC25B6278C2E}">
      <dsp:nvSpPr>
        <dsp:cNvPr id="0" name=""/>
        <dsp:cNvSpPr/>
      </dsp:nvSpPr>
      <dsp:spPr>
        <a:xfrm>
          <a:off x="839541" y="1600084"/>
          <a:ext cx="1781699" cy="1234823"/>
        </a:xfrm>
        <a:prstGeom prst="roundRect">
          <a:avLst/>
        </a:prstGeom>
        <a:solidFill>
          <a:schemeClr val="accent2">
            <a:shade val="50000"/>
            <a:hueOff val="252130"/>
            <a:satOff val="-11230"/>
            <a:lumOff val="20309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Povinná školská dochádzka</a:t>
          </a:r>
          <a:endParaRPr lang="en-US" sz="2000" kern="1200" dirty="0"/>
        </a:p>
      </dsp:txBody>
      <dsp:txXfrm>
        <a:off x="899820" y="1660363"/>
        <a:ext cx="1661141" cy="111426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83DB6-2C47-45C8-A9A0-11A6327147F3}">
      <dsp:nvSpPr>
        <dsp:cNvPr id="0" name=""/>
        <dsp:cNvSpPr/>
      </dsp:nvSpPr>
      <dsp:spPr>
        <a:xfrm>
          <a:off x="0" y="0"/>
          <a:ext cx="114750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15A0A-E284-4762-A134-3475C781FF3B}">
      <dsp:nvSpPr>
        <dsp:cNvPr id="0" name=""/>
        <dsp:cNvSpPr/>
      </dsp:nvSpPr>
      <dsp:spPr>
        <a:xfrm>
          <a:off x="0" y="0"/>
          <a:ext cx="2912880" cy="4224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Zákon o organizácii základného vzdelávania stanovuje tieto vzdelávacie oblasti: </a:t>
          </a:r>
          <a:endParaRPr lang="sk-SK" sz="2400" kern="1200" dirty="0"/>
        </a:p>
      </dsp:txBody>
      <dsp:txXfrm>
        <a:off x="0" y="0"/>
        <a:ext cx="2912880" cy="4224528"/>
      </dsp:txXfrm>
    </dsp:sp>
    <dsp:sp modelId="{D3987612-25B0-4659-B1C2-668ADDE64516}">
      <dsp:nvSpPr>
        <dsp:cNvPr id="0" name=""/>
        <dsp:cNvSpPr/>
      </dsp:nvSpPr>
      <dsp:spPr>
        <a:xfrm>
          <a:off x="3073240" y="33261"/>
          <a:ext cx="8392157" cy="665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Logické uvažovanie a matematika</a:t>
          </a:r>
          <a:endParaRPr lang="sk-SK" sz="1600" kern="1200" dirty="0"/>
        </a:p>
      </dsp:txBody>
      <dsp:txXfrm>
        <a:off x="3073240" y="33261"/>
        <a:ext cx="8392157" cy="665239"/>
      </dsp:txXfrm>
    </dsp:sp>
    <dsp:sp modelId="{5D3D5327-C0FA-4E14-A6E3-47B155A66FC7}">
      <dsp:nvSpPr>
        <dsp:cNvPr id="0" name=""/>
        <dsp:cNvSpPr/>
      </dsp:nvSpPr>
      <dsp:spPr>
        <a:xfrm>
          <a:off x="2912880" y="698501"/>
          <a:ext cx="85525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B7B5B-1800-49B5-8999-A40B9C086078}">
      <dsp:nvSpPr>
        <dsp:cNvPr id="0" name=""/>
        <dsp:cNvSpPr/>
      </dsp:nvSpPr>
      <dsp:spPr>
        <a:xfrm>
          <a:off x="3073240" y="731763"/>
          <a:ext cx="8392157" cy="665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Jazyk a luxemburčina </a:t>
          </a:r>
          <a:endParaRPr lang="sk-SK" sz="1600" kern="1200" dirty="0"/>
        </a:p>
      </dsp:txBody>
      <dsp:txXfrm>
        <a:off x="3073240" y="731763"/>
        <a:ext cx="8392157" cy="665239"/>
      </dsp:txXfrm>
    </dsp:sp>
    <dsp:sp modelId="{5C57EA2D-D5E5-481D-8AE8-ECE718004846}">
      <dsp:nvSpPr>
        <dsp:cNvPr id="0" name=""/>
        <dsp:cNvSpPr/>
      </dsp:nvSpPr>
      <dsp:spPr>
        <a:xfrm>
          <a:off x="2912880" y="1397002"/>
          <a:ext cx="85525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03AD6-6E82-4DFF-93BC-3091210D605E}">
      <dsp:nvSpPr>
        <dsp:cNvPr id="0" name=""/>
        <dsp:cNvSpPr/>
      </dsp:nvSpPr>
      <dsp:spPr>
        <a:xfrm>
          <a:off x="3073240" y="1430264"/>
          <a:ext cx="8392157" cy="665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Objav sveta všetkými zmyslami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600" kern="1200" dirty="0"/>
        </a:p>
      </dsp:txBody>
      <dsp:txXfrm>
        <a:off x="3073240" y="1430264"/>
        <a:ext cx="8392157" cy="665239"/>
      </dsp:txXfrm>
    </dsp:sp>
    <dsp:sp modelId="{CD860CF5-D09A-42FF-AB68-F9944C9F2336}">
      <dsp:nvSpPr>
        <dsp:cNvPr id="0" name=""/>
        <dsp:cNvSpPr/>
      </dsp:nvSpPr>
      <dsp:spPr>
        <a:xfrm>
          <a:off x="2912880" y="2095504"/>
          <a:ext cx="85525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262F6-AB2F-4B88-9CB9-8CD711995811}">
      <dsp:nvSpPr>
        <dsp:cNvPr id="0" name=""/>
        <dsp:cNvSpPr/>
      </dsp:nvSpPr>
      <dsp:spPr>
        <a:xfrm>
          <a:off x="3073240" y="2128766"/>
          <a:ext cx="8392157" cy="665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Psychomotorické zručnosti, telesné zručnosti a zdravie</a:t>
          </a:r>
          <a:endParaRPr lang="sk-SK" sz="1600" kern="1200" dirty="0"/>
        </a:p>
      </dsp:txBody>
      <dsp:txXfrm>
        <a:off x="3073240" y="2128766"/>
        <a:ext cx="8392157" cy="665239"/>
      </dsp:txXfrm>
    </dsp:sp>
    <dsp:sp modelId="{9F535942-FEFE-46A9-879E-727A3821F7AA}">
      <dsp:nvSpPr>
        <dsp:cNvPr id="0" name=""/>
        <dsp:cNvSpPr/>
      </dsp:nvSpPr>
      <dsp:spPr>
        <a:xfrm>
          <a:off x="2912880" y="2794005"/>
          <a:ext cx="85525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E63FB-083A-45A0-B806-F1965D7D6B66}">
      <dsp:nvSpPr>
        <dsp:cNvPr id="0" name=""/>
        <dsp:cNvSpPr/>
      </dsp:nvSpPr>
      <dsp:spPr>
        <a:xfrm>
          <a:off x="3073240" y="2827267"/>
          <a:ext cx="8392157" cy="665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Tvorivosť, vzťah k estetike a kultúre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600" kern="1200" dirty="0"/>
        </a:p>
      </dsp:txBody>
      <dsp:txXfrm>
        <a:off x="3073240" y="2827267"/>
        <a:ext cx="8392157" cy="665239"/>
      </dsp:txXfrm>
    </dsp:sp>
    <dsp:sp modelId="{72812763-6560-4899-8A69-29BCDEA07E98}">
      <dsp:nvSpPr>
        <dsp:cNvPr id="0" name=""/>
        <dsp:cNvSpPr/>
      </dsp:nvSpPr>
      <dsp:spPr>
        <a:xfrm>
          <a:off x="2912880" y="3492506"/>
          <a:ext cx="85525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A3FEC-362A-4B8C-9F02-F5A4B17B81AB}">
      <dsp:nvSpPr>
        <dsp:cNvPr id="0" name=""/>
        <dsp:cNvSpPr/>
      </dsp:nvSpPr>
      <dsp:spPr>
        <a:xfrm>
          <a:off x="3073240" y="3525768"/>
          <a:ext cx="8392157" cy="665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Život spolu a hodnoty </a:t>
          </a:r>
          <a:endParaRPr lang="sk-SK" sz="1600" kern="1200" dirty="0"/>
        </a:p>
      </dsp:txBody>
      <dsp:txXfrm>
        <a:off x="3073240" y="3525768"/>
        <a:ext cx="8392157" cy="665239"/>
      </dsp:txXfrm>
    </dsp:sp>
    <dsp:sp modelId="{81FEDAAF-7482-42C1-84C3-D5EAA658B790}">
      <dsp:nvSpPr>
        <dsp:cNvPr id="0" name=""/>
        <dsp:cNvSpPr/>
      </dsp:nvSpPr>
      <dsp:spPr>
        <a:xfrm>
          <a:off x="2912880" y="4191008"/>
          <a:ext cx="85525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B318B-D45F-48DD-B101-D11DBC6FD6A1}">
      <dsp:nvSpPr>
        <dsp:cNvPr id="0" name=""/>
        <dsp:cNvSpPr/>
      </dsp:nvSpPr>
      <dsp:spPr>
        <a:xfrm>
          <a:off x="2982" y="818180"/>
          <a:ext cx="2366169" cy="1419701"/>
        </a:xfrm>
        <a:prstGeom prst="rect">
          <a:avLst/>
        </a:prstGeom>
        <a:solidFill>
          <a:srgbClr val="FA68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i="0" kern="1200" dirty="0" smtClean="0"/>
            <a:t>Úvodné vyučovanie pre uchádzačov o azyl </a:t>
          </a:r>
          <a:endParaRPr lang="sk-SK" sz="2200" i="0" kern="1200" dirty="0"/>
        </a:p>
      </dsp:txBody>
      <dsp:txXfrm>
        <a:off x="2982" y="818180"/>
        <a:ext cx="2366169" cy="1419701"/>
      </dsp:txXfrm>
    </dsp:sp>
    <dsp:sp modelId="{E9FB117B-B454-4EB9-8772-0A45D3101D21}">
      <dsp:nvSpPr>
        <dsp:cNvPr id="0" name=""/>
        <dsp:cNvSpPr/>
      </dsp:nvSpPr>
      <dsp:spPr>
        <a:xfrm>
          <a:off x="2605768" y="818180"/>
          <a:ext cx="2366169" cy="1419701"/>
        </a:xfrm>
        <a:prstGeom prst="rect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i="1" kern="1200" dirty="0" err="1" smtClean="0"/>
            <a:t>Eis</a:t>
          </a:r>
          <a:r>
            <a:rPr lang="sk-SK" sz="2200" i="1" kern="1200" dirty="0" smtClean="0"/>
            <a:t> </a:t>
          </a:r>
          <a:r>
            <a:rPr lang="sk-SK" sz="2200" i="1" kern="1200" dirty="0" err="1" smtClean="0"/>
            <a:t>Schoul</a:t>
          </a:r>
          <a:r>
            <a:rPr lang="sk-SK" sz="2200" i="1" kern="1200" dirty="0" smtClean="0"/>
            <a:t>  </a:t>
          </a:r>
          <a:endParaRPr lang="sk-SK" sz="2200" kern="1200" dirty="0"/>
        </a:p>
      </dsp:txBody>
      <dsp:txXfrm>
        <a:off x="2605768" y="818180"/>
        <a:ext cx="2366169" cy="1419701"/>
      </dsp:txXfrm>
    </dsp:sp>
    <dsp:sp modelId="{8C6658F4-08F5-45D9-B7E2-0CEAA22000FF}">
      <dsp:nvSpPr>
        <dsp:cNvPr id="0" name=""/>
        <dsp:cNvSpPr/>
      </dsp:nvSpPr>
      <dsp:spPr>
        <a:xfrm>
          <a:off x="5208554" y="818180"/>
          <a:ext cx="2366169" cy="1419701"/>
        </a:xfrm>
        <a:prstGeom prst="rect">
          <a:avLst/>
        </a:prstGeom>
        <a:solidFill>
          <a:srgbClr val="FF99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b="0" kern="1200" dirty="0" smtClean="0"/>
            <a:t>Jean-</a:t>
          </a:r>
          <a:r>
            <a:rPr lang="sk-SK" sz="2200" b="0" kern="1200" dirty="0" err="1" smtClean="0"/>
            <a:t>Jaurès</a:t>
          </a:r>
          <a:r>
            <a:rPr lang="sk-SK" sz="2200" b="0" kern="1200" dirty="0" smtClean="0"/>
            <a:t> základná škola</a:t>
          </a:r>
          <a:endParaRPr lang="sk-SK" sz="2200" b="0" kern="1200" dirty="0"/>
        </a:p>
      </dsp:txBody>
      <dsp:txXfrm>
        <a:off x="5208554" y="818180"/>
        <a:ext cx="2366169" cy="1419701"/>
      </dsp:txXfrm>
    </dsp:sp>
    <dsp:sp modelId="{A891F035-DC85-4718-9DEC-6CDE0064BBF9}">
      <dsp:nvSpPr>
        <dsp:cNvPr id="0" name=""/>
        <dsp:cNvSpPr/>
      </dsp:nvSpPr>
      <dsp:spPr>
        <a:xfrm>
          <a:off x="7811340" y="818180"/>
          <a:ext cx="2366169" cy="1419701"/>
        </a:xfrm>
        <a:prstGeom prst="rect">
          <a:avLst/>
        </a:prstGeom>
        <a:solidFill>
          <a:srgbClr val="FA621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b="0" kern="1200" dirty="0" smtClean="0"/>
            <a:t>Francúzska škola Luxemburská </a:t>
          </a:r>
          <a:endParaRPr lang="sk-SK" sz="2200" b="0" kern="1200" dirty="0"/>
        </a:p>
      </dsp:txBody>
      <dsp:txXfrm>
        <a:off x="7811340" y="818180"/>
        <a:ext cx="2366169" cy="1419701"/>
      </dsp:txXfrm>
    </dsp:sp>
    <dsp:sp modelId="{4EF127B0-C6D3-44A3-8494-6B0D88DD45BC}">
      <dsp:nvSpPr>
        <dsp:cNvPr id="0" name=""/>
        <dsp:cNvSpPr/>
      </dsp:nvSpPr>
      <dsp:spPr>
        <a:xfrm>
          <a:off x="1304375" y="2474498"/>
          <a:ext cx="2366169" cy="1419701"/>
        </a:xfrm>
        <a:prstGeom prst="rect">
          <a:avLst/>
        </a:prstGeom>
        <a:solidFill>
          <a:srgbClr val="FDA40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b="0" kern="1200" dirty="0" smtClean="0"/>
            <a:t>Medzinárodná škola ST. George´s v Luxembursku </a:t>
          </a:r>
          <a:endParaRPr lang="sk-SK" sz="2200" b="0" kern="1200" dirty="0"/>
        </a:p>
      </dsp:txBody>
      <dsp:txXfrm>
        <a:off x="1304375" y="2474498"/>
        <a:ext cx="2366169" cy="1419701"/>
      </dsp:txXfrm>
    </dsp:sp>
    <dsp:sp modelId="{F3737D54-09BF-480F-8AD4-9DD7A1C27253}">
      <dsp:nvSpPr>
        <dsp:cNvPr id="0" name=""/>
        <dsp:cNvSpPr/>
      </dsp:nvSpPr>
      <dsp:spPr>
        <a:xfrm>
          <a:off x="3907161" y="2474498"/>
          <a:ext cx="2366169" cy="1419701"/>
        </a:xfrm>
        <a:prstGeom prst="rect">
          <a:avLst/>
        </a:prstGeom>
        <a:solidFill>
          <a:srgbClr val="F9520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b="0" kern="1200" dirty="0" smtClean="0"/>
            <a:t>Európska škola </a:t>
          </a:r>
          <a:r>
            <a:rPr lang="sk-SK" sz="2200" b="0" kern="1200" dirty="0" err="1" smtClean="0"/>
            <a:t>Luxembruska</a:t>
          </a:r>
          <a:r>
            <a:rPr lang="sk-SK" sz="2200" b="0" kern="1200" dirty="0" smtClean="0"/>
            <a:t> </a:t>
          </a:r>
          <a:endParaRPr lang="sk-SK" sz="2200" b="0" kern="1200" dirty="0"/>
        </a:p>
      </dsp:txBody>
      <dsp:txXfrm>
        <a:off x="3907161" y="2474498"/>
        <a:ext cx="2366169" cy="1419701"/>
      </dsp:txXfrm>
    </dsp:sp>
    <dsp:sp modelId="{1E87CA0E-D4CF-4190-9DDB-712CF8FA623D}">
      <dsp:nvSpPr>
        <dsp:cNvPr id="0" name=""/>
        <dsp:cNvSpPr/>
      </dsp:nvSpPr>
      <dsp:spPr>
        <a:xfrm>
          <a:off x="6509947" y="2474498"/>
          <a:ext cx="2366169" cy="1419701"/>
        </a:xfrm>
        <a:prstGeom prst="rect">
          <a:avLst/>
        </a:prstGeom>
        <a:solidFill>
          <a:srgbClr val="FF711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b="0" kern="1200" dirty="0" smtClean="0"/>
            <a:t>Medzinárodná škola v Luxembursku </a:t>
          </a:r>
          <a:endParaRPr lang="sk-SK" sz="2200" b="0" kern="1200" dirty="0"/>
        </a:p>
      </dsp:txBody>
      <dsp:txXfrm>
        <a:off x="6509947" y="2474498"/>
        <a:ext cx="2366169" cy="141970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D6ED4-2063-43D4-B10F-E718D1C71566}">
      <dsp:nvSpPr>
        <dsp:cNvPr id="0" name=""/>
        <dsp:cNvSpPr/>
      </dsp:nvSpPr>
      <dsp:spPr>
        <a:xfrm>
          <a:off x="5496102" y="1549480"/>
          <a:ext cx="2782316" cy="2522130"/>
        </a:xfrm>
        <a:prstGeom prst="ellipse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shade val="6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Regisrovaní opatrovatelia</a:t>
          </a:r>
          <a:endParaRPr lang="en-US" sz="2000" kern="1200" dirty="0"/>
        </a:p>
      </dsp:txBody>
      <dsp:txXfrm>
        <a:off x="5903563" y="1918837"/>
        <a:ext cx="1967394" cy="1783416"/>
      </dsp:txXfrm>
    </dsp:sp>
    <dsp:sp modelId="{74436ED7-2BEF-4C23-BD6F-B2833D7E5C8C}">
      <dsp:nvSpPr>
        <dsp:cNvPr id="0" name=""/>
        <dsp:cNvSpPr/>
      </dsp:nvSpPr>
      <dsp:spPr>
        <a:xfrm>
          <a:off x="4305885" y="4507041"/>
          <a:ext cx="287178" cy="287148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D58CFF4-9ECE-4B0D-9C52-F7D0785C3833}">
      <dsp:nvSpPr>
        <dsp:cNvPr id="0" name=""/>
        <dsp:cNvSpPr/>
      </dsp:nvSpPr>
      <dsp:spPr>
        <a:xfrm>
          <a:off x="7738453" y="1564290"/>
          <a:ext cx="287178" cy="287148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66350"/>
                <a:satOff val="-2955"/>
                <a:lumOff val="5344"/>
                <a:alphaOff val="0"/>
                <a:satMod val="100000"/>
                <a:lumMod val="100000"/>
              </a:schemeClr>
            </a:gs>
            <a:gs pos="50000">
              <a:schemeClr val="accent2">
                <a:shade val="50000"/>
                <a:hueOff val="66350"/>
                <a:satOff val="-2955"/>
                <a:lumOff val="5344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shade val="50000"/>
                <a:hueOff val="66350"/>
                <a:satOff val="-2955"/>
                <a:lumOff val="5344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60BE2B-2B4D-4C01-9425-5C7AFE56C765}">
      <dsp:nvSpPr>
        <dsp:cNvPr id="0" name=""/>
        <dsp:cNvSpPr/>
      </dsp:nvSpPr>
      <dsp:spPr>
        <a:xfrm>
          <a:off x="5629973" y="4812654"/>
          <a:ext cx="396057" cy="396659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132700"/>
                <a:satOff val="-5911"/>
                <a:lumOff val="10689"/>
                <a:alphaOff val="0"/>
                <a:satMod val="100000"/>
                <a:lumMod val="100000"/>
              </a:schemeClr>
            </a:gs>
            <a:gs pos="50000">
              <a:schemeClr val="accent2">
                <a:shade val="50000"/>
                <a:hueOff val="132700"/>
                <a:satOff val="-5911"/>
                <a:lumOff val="10689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shade val="50000"/>
                <a:hueOff val="132700"/>
                <a:satOff val="-5911"/>
                <a:lumOff val="10689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FAB8D3-68C9-4330-BDE8-EA45E0B79AFE}">
      <dsp:nvSpPr>
        <dsp:cNvPr id="0" name=""/>
        <dsp:cNvSpPr/>
      </dsp:nvSpPr>
      <dsp:spPr>
        <a:xfrm>
          <a:off x="4386265" y="1609450"/>
          <a:ext cx="287178" cy="287148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199050"/>
                <a:satOff val="-8866"/>
                <a:lumOff val="16033"/>
                <a:alphaOff val="0"/>
                <a:satMod val="100000"/>
                <a:lumMod val="100000"/>
              </a:schemeClr>
            </a:gs>
            <a:gs pos="50000">
              <a:schemeClr val="accent2">
                <a:shade val="50000"/>
                <a:hueOff val="199050"/>
                <a:satOff val="-8866"/>
                <a:lumOff val="16033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shade val="50000"/>
                <a:hueOff val="199050"/>
                <a:satOff val="-8866"/>
                <a:lumOff val="16033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B21DB52-E755-4BED-B2E0-C5652AA38C50}">
      <dsp:nvSpPr>
        <dsp:cNvPr id="0" name=""/>
        <dsp:cNvSpPr/>
      </dsp:nvSpPr>
      <dsp:spPr>
        <a:xfrm>
          <a:off x="3482349" y="3252755"/>
          <a:ext cx="287178" cy="287148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265400"/>
                <a:satOff val="-11821"/>
                <a:lumOff val="21378"/>
                <a:alphaOff val="0"/>
                <a:satMod val="100000"/>
                <a:lumMod val="100000"/>
              </a:schemeClr>
            </a:gs>
            <a:gs pos="50000">
              <a:schemeClr val="accent2">
                <a:shade val="50000"/>
                <a:hueOff val="265400"/>
                <a:satOff val="-11821"/>
                <a:lumOff val="21378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shade val="50000"/>
                <a:hueOff val="265400"/>
                <a:satOff val="-11821"/>
                <a:lumOff val="21378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974260-CA39-421D-AD87-0C805B41C48F}">
      <dsp:nvSpPr>
        <dsp:cNvPr id="0" name=""/>
        <dsp:cNvSpPr/>
      </dsp:nvSpPr>
      <dsp:spPr>
        <a:xfrm>
          <a:off x="3045987" y="2114429"/>
          <a:ext cx="2195323" cy="195716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331750"/>
                <a:satOff val="-14776"/>
                <a:lumOff val="26722"/>
                <a:alphaOff val="0"/>
                <a:satMod val="100000"/>
                <a:lumMod val="100000"/>
              </a:schemeClr>
            </a:gs>
            <a:gs pos="50000">
              <a:schemeClr val="accent2">
                <a:shade val="50000"/>
                <a:hueOff val="331750"/>
                <a:satOff val="-14776"/>
                <a:lumOff val="26722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shade val="50000"/>
                <a:hueOff val="331750"/>
                <a:satOff val="-14776"/>
                <a:lumOff val="26722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Montessori</a:t>
          </a:r>
          <a:endParaRPr lang="en-US" sz="1400" kern="1200" dirty="0"/>
        </a:p>
      </dsp:txBody>
      <dsp:txXfrm>
        <a:off x="3367485" y="2401049"/>
        <a:ext cx="1552327" cy="1383927"/>
      </dsp:txXfrm>
    </dsp:sp>
    <dsp:sp modelId="{76BC3D7F-BEB4-468A-8A9F-41A8C929BA64}">
      <dsp:nvSpPr>
        <dsp:cNvPr id="0" name=""/>
        <dsp:cNvSpPr/>
      </dsp:nvSpPr>
      <dsp:spPr>
        <a:xfrm>
          <a:off x="4842973" y="1622184"/>
          <a:ext cx="396057" cy="396659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398099"/>
                <a:satOff val="-17732"/>
                <a:lumOff val="32067"/>
                <a:alphaOff val="0"/>
                <a:satMod val="100000"/>
                <a:lumMod val="100000"/>
              </a:schemeClr>
            </a:gs>
            <a:gs pos="50000">
              <a:schemeClr val="accent2">
                <a:shade val="50000"/>
                <a:hueOff val="398099"/>
                <a:satOff val="-17732"/>
                <a:lumOff val="32067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shade val="50000"/>
                <a:hueOff val="398099"/>
                <a:satOff val="-17732"/>
                <a:lumOff val="32067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F9605C-9575-41E5-8FA7-0AF51D878EC8}">
      <dsp:nvSpPr>
        <dsp:cNvPr id="0" name=""/>
        <dsp:cNvSpPr/>
      </dsp:nvSpPr>
      <dsp:spPr>
        <a:xfrm>
          <a:off x="5744167" y="4067407"/>
          <a:ext cx="716118" cy="716279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464449"/>
                <a:satOff val="-20687"/>
                <a:lumOff val="37411"/>
                <a:alphaOff val="0"/>
                <a:satMod val="100000"/>
                <a:lumMod val="100000"/>
              </a:schemeClr>
            </a:gs>
            <a:gs pos="50000">
              <a:schemeClr val="accent2">
                <a:shade val="50000"/>
                <a:hueOff val="464449"/>
                <a:satOff val="-20687"/>
                <a:lumOff val="37411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shade val="50000"/>
                <a:hueOff val="464449"/>
                <a:satOff val="-20687"/>
                <a:lumOff val="37411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56A7AF5-3DB6-4564-ACD5-F56D56BA4159}">
      <dsp:nvSpPr>
        <dsp:cNvPr id="0" name=""/>
        <dsp:cNvSpPr/>
      </dsp:nvSpPr>
      <dsp:spPr>
        <a:xfrm>
          <a:off x="8858749" y="155574"/>
          <a:ext cx="2515371" cy="2339754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530799"/>
                <a:satOff val="-23642"/>
                <a:lumOff val="42755"/>
                <a:alphaOff val="0"/>
                <a:satMod val="100000"/>
                <a:lumMod val="100000"/>
              </a:schemeClr>
            </a:gs>
            <a:gs pos="50000">
              <a:schemeClr val="accent2">
                <a:shade val="50000"/>
                <a:hueOff val="530799"/>
                <a:satOff val="-23642"/>
                <a:lumOff val="42755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shade val="50000"/>
                <a:hueOff val="530799"/>
                <a:satOff val="-23642"/>
                <a:lumOff val="42755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Freinetovská škola</a:t>
          </a:r>
          <a:endParaRPr lang="en-US" sz="2000" kern="1200" dirty="0"/>
        </a:p>
      </dsp:txBody>
      <dsp:txXfrm>
        <a:off x="9227117" y="498223"/>
        <a:ext cx="1778635" cy="1654456"/>
      </dsp:txXfrm>
    </dsp:sp>
    <dsp:sp modelId="{98A88397-4EA9-4C84-9828-76337B64C3D3}">
      <dsp:nvSpPr>
        <dsp:cNvPr id="0" name=""/>
        <dsp:cNvSpPr/>
      </dsp:nvSpPr>
      <dsp:spPr>
        <a:xfrm>
          <a:off x="6655524" y="3185283"/>
          <a:ext cx="396057" cy="396659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597149"/>
                <a:satOff val="-26597"/>
                <a:lumOff val="48100"/>
                <a:alphaOff val="0"/>
                <a:satMod val="100000"/>
                <a:lumMod val="100000"/>
              </a:schemeClr>
            </a:gs>
            <a:gs pos="50000">
              <a:schemeClr val="accent2">
                <a:shade val="50000"/>
                <a:hueOff val="597149"/>
                <a:satOff val="-26597"/>
                <a:lumOff val="4810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shade val="50000"/>
                <a:hueOff val="597149"/>
                <a:satOff val="-26597"/>
                <a:lumOff val="4810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0158BE-9F7B-44C1-AF80-81E7AF3375B6}">
      <dsp:nvSpPr>
        <dsp:cNvPr id="0" name=""/>
        <dsp:cNvSpPr/>
      </dsp:nvSpPr>
      <dsp:spPr>
        <a:xfrm>
          <a:off x="1960963" y="4577078"/>
          <a:ext cx="287178" cy="287148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597149"/>
                <a:satOff val="-26597"/>
                <a:lumOff val="48100"/>
                <a:alphaOff val="0"/>
                <a:satMod val="100000"/>
                <a:lumMod val="100000"/>
              </a:schemeClr>
            </a:gs>
            <a:gs pos="50000">
              <a:schemeClr val="accent2">
                <a:shade val="50000"/>
                <a:hueOff val="597149"/>
                <a:satOff val="-26597"/>
                <a:lumOff val="4810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shade val="50000"/>
                <a:hueOff val="597149"/>
                <a:satOff val="-26597"/>
                <a:lumOff val="4810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C7753D-58CE-41CF-8DCE-5A554E2F4004}">
      <dsp:nvSpPr>
        <dsp:cNvPr id="0" name=""/>
        <dsp:cNvSpPr/>
      </dsp:nvSpPr>
      <dsp:spPr>
        <a:xfrm>
          <a:off x="4822513" y="4168320"/>
          <a:ext cx="287178" cy="287148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530799"/>
                <a:satOff val="-23642"/>
                <a:lumOff val="42755"/>
                <a:alphaOff val="0"/>
                <a:satMod val="100000"/>
                <a:lumMod val="100000"/>
              </a:schemeClr>
            </a:gs>
            <a:gs pos="50000">
              <a:schemeClr val="accent2">
                <a:shade val="50000"/>
                <a:hueOff val="530799"/>
                <a:satOff val="-23642"/>
                <a:lumOff val="42755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shade val="50000"/>
                <a:hueOff val="530799"/>
                <a:satOff val="-23642"/>
                <a:lumOff val="42755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742BF52-6838-49B1-AA84-0F82C7E20261}">
      <dsp:nvSpPr>
        <dsp:cNvPr id="0" name=""/>
        <dsp:cNvSpPr/>
      </dsp:nvSpPr>
      <dsp:spPr>
        <a:xfrm>
          <a:off x="9071153" y="2974850"/>
          <a:ext cx="2392713" cy="218172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464449"/>
                <a:satOff val="-20687"/>
                <a:lumOff val="37411"/>
                <a:alphaOff val="0"/>
                <a:satMod val="100000"/>
                <a:lumMod val="100000"/>
              </a:schemeClr>
            </a:gs>
            <a:gs pos="50000">
              <a:schemeClr val="accent2">
                <a:shade val="50000"/>
                <a:hueOff val="464449"/>
                <a:satOff val="-20687"/>
                <a:lumOff val="37411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shade val="50000"/>
                <a:hueOff val="464449"/>
                <a:satOff val="-20687"/>
                <a:lumOff val="37411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Domáce vyučovanie</a:t>
          </a:r>
          <a:endParaRPr lang="en-US" sz="2000" kern="1200" dirty="0"/>
        </a:p>
      </dsp:txBody>
      <dsp:txXfrm>
        <a:off x="9421558" y="3294356"/>
        <a:ext cx="1691903" cy="1542713"/>
      </dsp:txXfrm>
    </dsp:sp>
    <dsp:sp modelId="{A67D75BB-00EB-4A21-931E-546E56645889}">
      <dsp:nvSpPr>
        <dsp:cNvPr id="0" name=""/>
        <dsp:cNvSpPr/>
      </dsp:nvSpPr>
      <dsp:spPr>
        <a:xfrm>
          <a:off x="8129956" y="3378382"/>
          <a:ext cx="287178" cy="287148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398099"/>
                <a:satOff val="-17732"/>
                <a:lumOff val="32067"/>
                <a:alphaOff val="0"/>
                <a:satMod val="100000"/>
                <a:lumMod val="100000"/>
              </a:schemeClr>
            </a:gs>
            <a:gs pos="50000">
              <a:schemeClr val="accent2">
                <a:shade val="50000"/>
                <a:hueOff val="398099"/>
                <a:satOff val="-17732"/>
                <a:lumOff val="32067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shade val="50000"/>
                <a:hueOff val="398099"/>
                <a:satOff val="-17732"/>
                <a:lumOff val="32067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DCDFF6-633F-4935-B7D9-837FE2BDD95D}">
      <dsp:nvSpPr>
        <dsp:cNvPr id="0" name=""/>
        <dsp:cNvSpPr/>
      </dsp:nvSpPr>
      <dsp:spPr>
        <a:xfrm>
          <a:off x="2318494" y="4279101"/>
          <a:ext cx="2170600" cy="2039760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331750"/>
                <a:satOff val="-14776"/>
                <a:lumOff val="26722"/>
                <a:alphaOff val="0"/>
                <a:satMod val="100000"/>
                <a:lumMod val="100000"/>
              </a:schemeClr>
            </a:gs>
            <a:gs pos="50000">
              <a:schemeClr val="accent2">
                <a:shade val="50000"/>
                <a:hueOff val="331750"/>
                <a:satOff val="-14776"/>
                <a:lumOff val="26722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shade val="50000"/>
                <a:hueOff val="331750"/>
                <a:satOff val="-14776"/>
                <a:lumOff val="26722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Jenský plán</a:t>
          </a:r>
          <a:endParaRPr lang="en-US" sz="2000" kern="1200" dirty="0"/>
        </a:p>
      </dsp:txBody>
      <dsp:txXfrm>
        <a:off x="2636371" y="4577817"/>
        <a:ext cx="1534846" cy="1442328"/>
      </dsp:txXfrm>
    </dsp:sp>
    <dsp:sp modelId="{6A74EBB0-A631-4A82-919C-190FEA394749}">
      <dsp:nvSpPr>
        <dsp:cNvPr id="0" name=""/>
        <dsp:cNvSpPr/>
      </dsp:nvSpPr>
      <dsp:spPr>
        <a:xfrm>
          <a:off x="4956237" y="4864226"/>
          <a:ext cx="287178" cy="287148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265400"/>
                <a:satOff val="-11821"/>
                <a:lumOff val="21378"/>
                <a:alphaOff val="0"/>
                <a:satMod val="100000"/>
                <a:lumMod val="100000"/>
              </a:schemeClr>
            </a:gs>
            <a:gs pos="50000">
              <a:schemeClr val="accent2">
                <a:shade val="50000"/>
                <a:hueOff val="265400"/>
                <a:satOff val="-11821"/>
                <a:lumOff val="21378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shade val="50000"/>
                <a:hueOff val="265400"/>
                <a:satOff val="-11821"/>
                <a:lumOff val="21378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D9855CF-1A25-4541-8AB7-784A052B8A80}">
      <dsp:nvSpPr>
        <dsp:cNvPr id="0" name=""/>
        <dsp:cNvSpPr/>
      </dsp:nvSpPr>
      <dsp:spPr>
        <a:xfrm>
          <a:off x="1173280" y="1140483"/>
          <a:ext cx="1950906" cy="201894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199050"/>
                <a:satOff val="-8866"/>
                <a:lumOff val="16033"/>
                <a:alphaOff val="0"/>
                <a:satMod val="100000"/>
                <a:lumMod val="100000"/>
              </a:schemeClr>
            </a:gs>
            <a:gs pos="50000">
              <a:schemeClr val="accent2">
                <a:shade val="50000"/>
                <a:hueOff val="199050"/>
                <a:satOff val="-8866"/>
                <a:lumOff val="16033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shade val="50000"/>
                <a:hueOff val="199050"/>
                <a:satOff val="-8866"/>
                <a:lumOff val="16033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Daltonská škola</a:t>
          </a:r>
          <a:endParaRPr lang="en-US" sz="2000" kern="1200" dirty="0"/>
        </a:p>
      </dsp:txBody>
      <dsp:txXfrm>
        <a:off x="1458984" y="1436151"/>
        <a:ext cx="1379498" cy="1427609"/>
      </dsp:txXfrm>
    </dsp:sp>
    <dsp:sp modelId="{57BB9F61-058F-49E1-BE25-6FEDDCD14095}">
      <dsp:nvSpPr>
        <dsp:cNvPr id="0" name=""/>
        <dsp:cNvSpPr/>
      </dsp:nvSpPr>
      <dsp:spPr>
        <a:xfrm>
          <a:off x="6895273" y="4297464"/>
          <a:ext cx="1735744" cy="1741789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132700"/>
                <a:satOff val="-5911"/>
                <a:lumOff val="10689"/>
                <a:alphaOff val="0"/>
                <a:satMod val="100000"/>
                <a:lumMod val="100000"/>
              </a:schemeClr>
            </a:gs>
            <a:gs pos="50000">
              <a:schemeClr val="accent2">
                <a:shade val="50000"/>
                <a:hueOff val="132700"/>
                <a:satOff val="-5911"/>
                <a:lumOff val="10689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shade val="50000"/>
                <a:hueOff val="132700"/>
                <a:satOff val="-5911"/>
                <a:lumOff val="10689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1C0E14-9C5E-4E13-83C1-61632A41B2F9}">
      <dsp:nvSpPr>
        <dsp:cNvPr id="0" name=""/>
        <dsp:cNvSpPr/>
      </dsp:nvSpPr>
      <dsp:spPr>
        <a:xfrm>
          <a:off x="8411293" y="570243"/>
          <a:ext cx="287178" cy="287148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66350"/>
                <a:satOff val="-2955"/>
                <a:lumOff val="5344"/>
                <a:alphaOff val="0"/>
                <a:satMod val="100000"/>
                <a:lumMod val="100000"/>
              </a:schemeClr>
            </a:gs>
            <a:gs pos="50000">
              <a:schemeClr val="accent2">
                <a:shade val="50000"/>
                <a:hueOff val="66350"/>
                <a:satOff val="-2955"/>
                <a:lumOff val="5344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shade val="50000"/>
                <a:hueOff val="66350"/>
                <a:satOff val="-2955"/>
                <a:lumOff val="5344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43B06-A1A4-4203-AA2A-DD141A435996}">
      <dsp:nvSpPr>
        <dsp:cNvPr id="0" name=""/>
        <dsp:cNvSpPr/>
      </dsp:nvSpPr>
      <dsp:spPr>
        <a:xfrm>
          <a:off x="0" y="2924031"/>
          <a:ext cx="4754562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898BA-F531-4FB8-B9D3-41866321C2D2}">
      <dsp:nvSpPr>
        <dsp:cNvPr id="0" name=""/>
        <dsp:cNvSpPr/>
      </dsp:nvSpPr>
      <dsp:spPr>
        <a:xfrm>
          <a:off x="0" y="1668113"/>
          <a:ext cx="4754562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BDB0F-1365-4826-B6A2-EB94F4A007F0}">
      <dsp:nvSpPr>
        <dsp:cNvPr id="0" name=""/>
        <dsp:cNvSpPr/>
      </dsp:nvSpPr>
      <dsp:spPr>
        <a:xfrm>
          <a:off x="0" y="412195"/>
          <a:ext cx="4754562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B3BA31-1238-49C4-BCD7-5ECCB98F59AA}">
      <dsp:nvSpPr>
        <dsp:cNvPr id="0" name=""/>
        <dsp:cNvSpPr/>
      </dsp:nvSpPr>
      <dsp:spPr>
        <a:xfrm>
          <a:off x="1236186" y="459"/>
          <a:ext cx="3518375" cy="411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1236186" y="459"/>
        <a:ext cx="3518375" cy="411735"/>
      </dsp:txXfrm>
    </dsp:sp>
    <dsp:sp modelId="{AF9EB079-D653-4F03-88DE-FF589FAC6567}">
      <dsp:nvSpPr>
        <dsp:cNvPr id="0" name=""/>
        <dsp:cNvSpPr/>
      </dsp:nvSpPr>
      <dsp:spPr>
        <a:xfrm>
          <a:off x="0" y="459"/>
          <a:ext cx="1236186" cy="41173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/>
            <a:t>		</a:t>
          </a:r>
          <a:endParaRPr lang="en-US" sz="1200" kern="1200" dirty="0"/>
        </a:p>
      </dsp:txBody>
      <dsp:txXfrm>
        <a:off x="20103" y="20562"/>
        <a:ext cx="1195980" cy="391632"/>
      </dsp:txXfrm>
    </dsp:sp>
    <dsp:sp modelId="{1C863462-FB0A-4FF1-9BD8-FA4C59F9FDC1}">
      <dsp:nvSpPr>
        <dsp:cNvPr id="0" name=""/>
        <dsp:cNvSpPr/>
      </dsp:nvSpPr>
      <dsp:spPr>
        <a:xfrm>
          <a:off x="0" y="412195"/>
          <a:ext cx="4754562" cy="823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400" kern="1200" dirty="0" smtClean="0"/>
            <a:t>17 065 000 (k  roku 2017)</a:t>
          </a:r>
          <a:endParaRPr lang="en-US" sz="2400" kern="1200" dirty="0"/>
        </a:p>
      </dsp:txBody>
      <dsp:txXfrm>
        <a:off x="0" y="412195"/>
        <a:ext cx="4754562" cy="823595"/>
      </dsp:txXfrm>
    </dsp:sp>
    <dsp:sp modelId="{22D86120-FD4C-48B5-BAF2-A48D9DF0985B}">
      <dsp:nvSpPr>
        <dsp:cNvPr id="0" name=""/>
        <dsp:cNvSpPr/>
      </dsp:nvSpPr>
      <dsp:spPr>
        <a:xfrm>
          <a:off x="1236186" y="1256377"/>
          <a:ext cx="3518375" cy="411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1236186" y="1256377"/>
        <a:ext cx="3518375" cy="411735"/>
      </dsp:txXfrm>
    </dsp:sp>
    <dsp:sp modelId="{26B44B36-2CF1-4A1D-9B73-3BF16F1E8D64}">
      <dsp:nvSpPr>
        <dsp:cNvPr id="0" name=""/>
        <dsp:cNvSpPr/>
      </dsp:nvSpPr>
      <dsp:spPr>
        <a:xfrm>
          <a:off x="0" y="1256377"/>
          <a:ext cx="1236186" cy="41173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0103" y="1276480"/>
        <a:ext cx="1195980" cy="391632"/>
      </dsp:txXfrm>
    </dsp:sp>
    <dsp:sp modelId="{0AF94318-1B11-43CF-9979-ECD8441209CA}">
      <dsp:nvSpPr>
        <dsp:cNvPr id="0" name=""/>
        <dsp:cNvSpPr/>
      </dsp:nvSpPr>
      <dsp:spPr>
        <a:xfrm>
          <a:off x="0" y="1668113"/>
          <a:ext cx="4754562" cy="823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400" kern="1200" dirty="0" smtClean="0"/>
            <a:t>91% z populácie žije v mestských častiach</a:t>
          </a:r>
          <a:endParaRPr lang="en-US" sz="2400" kern="1200" dirty="0"/>
        </a:p>
      </dsp:txBody>
      <dsp:txXfrm>
        <a:off x="0" y="1668113"/>
        <a:ext cx="4754562" cy="823595"/>
      </dsp:txXfrm>
    </dsp:sp>
    <dsp:sp modelId="{B7FE58B9-71AA-4A1A-825E-AD0B86D19CC8}">
      <dsp:nvSpPr>
        <dsp:cNvPr id="0" name=""/>
        <dsp:cNvSpPr/>
      </dsp:nvSpPr>
      <dsp:spPr>
        <a:xfrm>
          <a:off x="1236186" y="2512296"/>
          <a:ext cx="3518375" cy="411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1236186" y="2512296"/>
        <a:ext cx="3518375" cy="411735"/>
      </dsp:txXfrm>
    </dsp:sp>
    <dsp:sp modelId="{F9615B0A-2F84-411F-B339-949E184B254C}">
      <dsp:nvSpPr>
        <dsp:cNvPr id="0" name=""/>
        <dsp:cNvSpPr/>
      </dsp:nvSpPr>
      <dsp:spPr>
        <a:xfrm>
          <a:off x="0" y="2512296"/>
          <a:ext cx="1236186" cy="41173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0103" y="2532399"/>
        <a:ext cx="1195980" cy="391632"/>
      </dsp:txXfrm>
    </dsp:sp>
    <dsp:sp modelId="{A8CA1B8C-5EAF-479C-8DD9-6B785A32014A}">
      <dsp:nvSpPr>
        <dsp:cNvPr id="0" name=""/>
        <dsp:cNvSpPr/>
      </dsp:nvSpPr>
      <dsp:spPr>
        <a:xfrm>
          <a:off x="0" y="2924031"/>
          <a:ext cx="4754562" cy="823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400" kern="1200" dirty="0" smtClean="0"/>
            <a:t>22% z populácie má migračný pôvod</a:t>
          </a:r>
          <a:endParaRPr lang="en-US" sz="24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600" kern="1200" dirty="0"/>
        </a:p>
      </dsp:txBody>
      <dsp:txXfrm>
        <a:off x="0" y="2924031"/>
        <a:ext cx="4754562" cy="8235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F8A96-B28A-4157-B3B5-69A03D52521E}">
      <dsp:nvSpPr>
        <dsp:cNvPr id="0" name=""/>
        <dsp:cNvSpPr/>
      </dsp:nvSpPr>
      <dsp:spPr>
        <a:xfrm>
          <a:off x="574286" y="2568270"/>
          <a:ext cx="615609" cy="1731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7804" y="0"/>
              </a:lnTo>
              <a:lnTo>
                <a:pt x="307804" y="1731350"/>
              </a:lnTo>
              <a:lnTo>
                <a:pt x="615609" y="1731350"/>
              </a:lnTo>
            </a:path>
          </a:pathLst>
        </a:custGeom>
        <a:noFill/>
        <a:ln w="127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836152" y="3388007"/>
        <a:ext cx="91876" cy="91876"/>
      </dsp:txXfrm>
    </dsp:sp>
    <dsp:sp modelId="{CE171982-A3FE-4551-BA1B-93EEEA8D02FD}">
      <dsp:nvSpPr>
        <dsp:cNvPr id="0" name=""/>
        <dsp:cNvSpPr/>
      </dsp:nvSpPr>
      <dsp:spPr>
        <a:xfrm>
          <a:off x="574286" y="2568270"/>
          <a:ext cx="630396" cy="263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5198" y="0"/>
              </a:lnTo>
              <a:lnTo>
                <a:pt x="315198" y="263256"/>
              </a:lnTo>
              <a:lnTo>
                <a:pt x="630396" y="263256"/>
              </a:lnTo>
            </a:path>
          </a:pathLst>
        </a:custGeom>
        <a:noFill/>
        <a:ln w="127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72405" y="2682820"/>
        <a:ext cx="34157" cy="34157"/>
      </dsp:txXfrm>
    </dsp:sp>
    <dsp:sp modelId="{BABF974A-CB4B-4B74-9A61-4232E5AB6CC7}">
      <dsp:nvSpPr>
        <dsp:cNvPr id="0" name=""/>
        <dsp:cNvSpPr/>
      </dsp:nvSpPr>
      <dsp:spPr>
        <a:xfrm>
          <a:off x="574286" y="1531240"/>
          <a:ext cx="658689" cy="1037030"/>
        </a:xfrm>
        <a:custGeom>
          <a:avLst/>
          <a:gdLst/>
          <a:ahLst/>
          <a:cxnLst/>
          <a:rect l="0" t="0" r="0" b="0"/>
          <a:pathLst>
            <a:path>
              <a:moveTo>
                <a:pt x="0" y="1037030"/>
              </a:moveTo>
              <a:lnTo>
                <a:pt x="329344" y="1037030"/>
              </a:lnTo>
              <a:lnTo>
                <a:pt x="329344" y="0"/>
              </a:lnTo>
              <a:lnTo>
                <a:pt x="658689" y="0"/>
              </a:lnTo>
            </a:path>
          </a:pathLst>
        </a:custGeom>
        <a:noFill/>
        <a:ln w="127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72917" y="2019042"/>
        <a:ext cx="61426" cy="61426"/>
      </dsp:txXfrm>
    </dsp:sp>
    <dsp:sp modelId="{F62AC88E-D91E-4001-AE29-DE27F44FFC2D}">
      <dsp:nvSpPr>
        <dsp:cNvPr id="0" name=""/>
        <dsp:cNvSpPr/>
      </dsp:nvSpPr>
      <dsp:spPr>
        <a:xfrm>
          <a:off x="574286" y="335805"/>
          <a:ext cx="667127" cy="2232464"/>
        </a:xfrm>
        <a:custGeom>
          <a:avLst/>
          <a:gdLst/>
          <a:ahLst/>
          <a:cxnLst/>
          <a:rect l="0" t="0" r="0" b="0"/>
          <a:pathLst>
            <a:path>
              <a:moveTo>
                <a:pt x="0" y="2232464"/>
              </a:moveTo>
              <a:lnTo>
                <a:pt x="333563" y="2232464"/>
              </a:lnTo>
              <a:lnTo>
                <a:pt x="333563" y="0"/>
              </a:lnTo>
              <a:lnTo>
                <a:pt x="667127" y="0"/>
              </a:lnTo>
            </a:path>
          </a:pathLst>
        </a:custGeom>
        <a:noFill/>
        <a:ln w="127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849599" y="1393788"/>
        <a:ext cx="116500" cy="116500"/>
      </dsp:txXfrm>
    </dsp:sp>
    <dsp:sp modelId="{92FAF261-5EC1-4AAB-A275-0DFA0734259D}">
      <dsp:nvSpPr>
        <dsp:cNvPr id="0" name=""/>
        <dsp:cNvSpPr/>
      </dsp:nvSpPr>
      <dsp:spPr>
        <a:xfrm rot="16200000">
          <a:off x="-2273931" y="2281127"/>
          <a:ext cx="5122149" cy="574286"/>
        </a:xfrm>
        <a:prstGeom prst="flowChartAlternateProcess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shade val="6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300" kern="1200" dirty="0" smtClean="0"/>
            <a:t>JAZYKY</a:t>
          </a:r>
          <a:endParaRPr lang="en-US" sz="3300" kern="1200" dirty="0"/>
        </a:p>
      </dsp:txBody>
      <dsp:txXfrm>
        <a:off x="-2245897" y="2309161"/>
        <a:ext cx="5066081" cy="518218"/>
      </dsp:txXfrm>
    </dsp:sp>
    <dsp:sp modelId="{77828292-3ACE-4750-BC38-92E54F29DB6F}">
      <dsp:nvSpPr>
        <dsp:cNvPr id="0" name=""/>
        <dsp:cNvSpPr/>
      </dsp:nvSpPr>
      <dsp:spPr>
        <a:xfrm>
          <a:off x="1241414" y="48662"/>
          <a:ext cx="3274044" cy="574286"/>
        </a:xfrm>
        <a:prstGeom prst="flowChartAlternateProcess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Oficiálny jazyk</a:t>
          </a:r>
        </a:p>
      </dsp:txBody>
      <dsp:txXfrm>
        <a:off x="1269448" y="76696"/>
        <a:ext cx="3217976" cy="518218"/>
      </dsp:txXfrm>
    </dsp:sp>
    <dsp:sp modelId="{5057453C-ACFF-4B2C-A1DC-002540158A4E}">
      <dsp:nvSpPr>
        <dsp:cNvPr id="0" name=""/>
        <dsp:cNvSpPr/>
      </dsp:nvSpPr>
      <dsp:spPr>
        <a:xfrm>
          <a:off x="1232975" y="1244097"/>
          <a:ext cx="3413302" cy="574286"/>
        </a:xfrm>
        <a:prstGeom prst="flowChartAlternateProcess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/>
            <a:t/>
          </a:r>
          <a:br>
            <a:rPr lang="sk-SK" sz="1800" kern="1200" dirty="0" smtClean="0"/>
          </a:br>
          <a:r>
            <a:rPr lang="sk-SK" sz="2400" kern="1200" dirty="0" smtClean="0"/>
            <a:t>Druhý úradný jazyk</a:t>
          </a:r>
          <a:endParaRPr lang="sk-SK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kern="1200" dirty="0" smtClean="0"/>
            <a:t>	</a:t>
          </a:r>
        </a:p>
      </dsp:txBody>
      <dsp:txXfrm>
        <a:off x="1261009" y="1272131"/>
        <a:ext cx="3357234" cy="518218"/>
      </dsp:txXfrm>
    </dsp:sp>
    <dsp:sp modelId="{8F8922EB-75B7-48EE-8E65-C8C6F5529543}">
      <dsp:nvSpPr>
        <dsp:cNvPr id="0" name=""/>
        <dsp:cNvSpPr/>
      </dsp:nvSpPr>
      <dsp:spPr>
        <a:xfrm>
          <a:off x="1204682" y="2544384"/>
          <a:ext cx="3496749" cy="574286"/>
        </a:xfrm>
        <a:prstGeom prst="flowChartAlternateProcess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Regionálny jazyk</a:t>
          </a:r>
        </a:p>
      </dsp:txBody>
      <dsp:txXfrm>
        <a:off x="1232716" y="2572418"/>
        <a:ext cx="3440681" cy="518218"/>
      </dsp:txXfrm>
    </dsp:sp>
    <dsp:sp modelId="{EDD8AE3A-C3C4-4A36-97C8-903987C3D4CC}">
      <dsp:nvSpPr>
        <dsp:cNvPr id="0" name=""/>
        <dsp:cNvSpPr/>
      </dsp:nvSpPr>
      <dsp:spPr>
        <a:xfrm>
          <a:off x="1189896" y="4012478"/>
          <a:ext cx="3492906" cy="574286"/>
        </a:xfrm>
        <a:prstGeom prst="flowChartAlternateProcess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/>
            <a:t/>
          </a:r>
          <a:br>
            <a:rPr lang="sk-SK" sz="1800" kern="1200" dirty="0" smtClean="0"/>
          </a:br>
          <a:r>
            <a:rPr lang="sk-SK" sz="2400" kern="1200" dirty="0" smtClean="0"/>
            <a:t>Neteritoriálny jazyk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 smtClean="0"/>
            <a:t>	</a:t>
          </a:r>
          <a:endParaRPr lang="en-US" sz="1400" kern="1200" dirty="0"/>
        </a:p>
      </dsp:txBody>
      <dsp:txXfrm>
        <a:off x="1217930" y="4040512"/>
        <a:ext cx="3436838" cy="5182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DA235-0E64-4097-9BFD-C3E3C0ABC6CB}">
      <dsp:nvSpPr>
        <dsp:cNvPr id="0" name=""/>
        <dsp:cNvSpPr/>
      </dsp:nvSpPr>
      <dsp:spPr>
        <a:xfrm>
          <a:off x="3143" y="656990"/>
          <a:ext cx="3064668" cy="987725"/>
        </a:xfrm>
        <a:prstGeom prst="rect">
          <a:avLst/>
        </a:prstGeom>
        <a:solidFill>
          <a:srgbClr val="FDA403"/>
        </a:solidFill>
        <a:ln w="127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/>
            <a:t>Národný jazyk</a:t>
          </a:r>
          <a:endParaRPr lang="sk-SK" sz="2700" kern="1200" dirty="0"/>
        </a:p>
      </dsp:txBody>
      <dsp:txXfrm>
        <a:off x="3143" y="656990"/>
        <a:ext cx="3064668" cy="987725"/>
      </dsp:txXfrm>
    </dsp:sp>
    <dsp:sp modelId="{3B4B28A7-BF43-4FE2-A097-B2ACEF68FDF4}">
      <dsp:nvSpPr>
        <dsp:cNvPr id="0" name=""/>
        <dsp:cNvSpPr/>
      </dsp:nvSpPr>
      <dsp:spPr>
        <a:xfrm>
          <a:off x="3143" y="1644716"/>
          <a:ext cx="3064668" cy="1630529"/>
        </a:xfrm>
        <a:prstGeom prst="rect">
          <a:avLst/>
        </a:prstGeom>
        <a:solidFill>
          <a:srgbClr val="FDA403">
            <a:alpha val="30000"/>
          </a:srgbClr>
        </a:solidFill>
        <a:ln w="12700" cap="flat" cmpd="sng" algn="ctr">
          <a:solidFill>
            <a:srgbClr val="FFFF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700" kern="1200" dirty="0" smtClean="0"/>
            <a:t>Luxemburský</a:t>
          </a:r>
          <a:endParaRPr lang="sk-SK" sz="2700" kern="1200" dirty="0"/>
        </a:p>
      </dsp:txBody>
      <dsp:txXfrm>
        <a:off x="3143" y="1644716"/>
        <a:ext cx="3064668" cy="1630529"/>
      </dsp:txXfrm>
    </dsp:sp>
    <dsp:sp modelId="{4E01FF7A-5025-4C20-81A5-27EC469772C2}">
      <dsp:nvSpPr>
        <dsp:cNvPr id="0" name=""/>
        <dsp:cNvSpPr/>
      </dsp:nvSpPr>
      <dsp:spPr>
        <a:xfrm>
          <a:off x="3496865" y="656990"/>
          <a:ext cx="3064668" cy="987725"/>
        </a:xfrm>
        <a:prstGeom prst="rect">
          <a:avLst/>
        </a:prstGeom>
        <a:solidFill>
          <a:srgbClr val="FDA403"/>
        </a:solidFill>
        <a:ln w="127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/>
            <a:t>Legislatívny jazyk</a:t>
          </a:r>
          <a:endParaRPr lang="sk-SK" sz="2700" kern="1200" dirty="0"/>
        </a:p>
      </dsp:txBody>
      <dsp:txXfrm>
        <a:off x="3496865" y="656990"/>
        <a:ext cx="3064668" cy="987725"/>
      </dsp:txXfrm>
    </dsp:sp>
    <dsp:sp modelId="{C8A48AB8-8EAC-4B73-BC30-AC5E0F555936}">
      <dsp:nvSpPr>
        <dsp:cNvPr id="0" name=""/>
        <dsp:cNvSpPr/>
      </dsp:nvSpPr>
      <dsp:spPr>
        <a:xfrm>
          <a:off x="3496865" y="1644716"/>
          <a:ext cx="3064668" cy="1630529"/>
        </a:xfrm>
        <a:prstGeom prst="rect">
          <a:avLst/>
        </a:prstGeom>
        <a:solidFill>
          <a:srgbClr val="FDA403">
            <a:alpha val="30000"/>
          </a:srgbClr>
        </a:solidFill>
        <a:ln w="12700" cap="flat" cmpd="sng" algn="ctr">
          <a:solidFill>
            <a:srgbClr val="FFFF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700" kern="1200" dirty="0" smtClean="0"/>
            <a:t>francúzština</a:t>
          </a:r>
          <a:endParaRPr lang="sk-SK" sz="2700" kern="1200" dirty="0"/>
        </a:p>
      </dsp:txBody>
      <dsp:txXfrm>
        <a:off x="3496865" y="1644716"/>
        <a:ext cx="3064668" cy="1630529"/>
      </dsp:txXfrm>
    </dsp:sp>
    <dsp:sp modelId="{63F47DD5-FA23-40CB-8DDC-E783D810E19D}">
      <dsp:nvSpPr>
        <dsp:cNvPr id="0" name=""/>
        <dsp:cNvSpPr/>
      </dsp:nvSpPr>
      <dsp:spPr>
        <a:xfrm>
          <a:off x="6990588" y="656990"/>
          <a:ext cx="3064668" cy="987725"/>
        </a:xfrm>
        <a:prstGeom prst="rect">
          <a:avLst/>
        </a:prstGeom>
        <a:solidFill>
          <a:srgbClr val="FDA403"/>
        </a:solidFill>
        <a:ln w="127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/>
            <a:t>Administratívny a súdny jazyk </a:t>
          </a:r>
        </a:p>
      </dsp:txBody>
      <dsp:txXfrm>
        <a:off x="6990588" y="656990"/>
        <a:ext cx="3064668" cy="987725"/>
      </dsp:txXfrm>
    </dsp:sp>
    <dsp:sp modelId="{CEC49F65-E4EA-483A-8BDC-097CFECC1188}">
      <dsp:nvSpPr>
        <dsp:cNvPr id="0" name=""/>
        <dsp:cNvSpPr/>
      </dsp:nvSpPr>
      <dsp:spPr>
        <a:xfrm>
          <a:off x="6990588" y="1644716"/>
          <a:ext cx="3064668" cy="1630529"/>
        </a:xfrm>
        <a:prstGeom prst="rect">
          <a:avLst/>
        </a:prstGeom>
        <a:solidFill>
          <a:srgbClr val="FDA403">
            <a:alpha val="30000"/>
          </a:srgbClr>
        </a:solidFill>
        <a:ln w="12700" cap="flat" cmpd="sng" algn="ctr">
          <a:solidFill>
            <a:srgbClr val="FFFF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700" kern="1200" dirty="0" smtClean="0"/>
            <a:t>Francúzština </a:t>
          </a:r>
          <a:endParaRPr lang="sk-SK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700" kern="1200" dirty="0" smtClean="0"/>
            <a:t>Nemčina</a:t>
          </a:r>
          <a:endParaRPr lang="sk-SK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700" kern="1200" dirty="0" smtClean="0"/>
            <a:t>Luxemburčina </a:t>
          </a:r>
          <a:endParaRPr lang="sk-SK" sz="2700" kern="1200" dirty="0"/>
        </a:p>
      </dsp:txBody>
      <dsp:txXfrm>
        <a:off x="6990588" y="1644716"/>
        <a:ext cx="3064668" cy="16305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7FB34-9CAB-40D3-BEAF-EF19C6E29DF8}">
      <dsp:nvSpPr>
        <dsp:cNvPr id="0" name=""/>
        <dsp:cNvSpPr/>
      </dsp:nvSpPr>
      <dsp:spPr>
        <a:xfrm>
          <a:off x="1738791" y="0"/>
          <a:ext cx="6259705" cy="6259705"/>
        </a:xfrm>
        <a:prstGeom prst="triangle">
          <a:avLst/>
        </a:prstGeom>
        <a:gradFill rotWithShape="0">
          <a:gsLst>
            <a:gs pos="0">
              <a:srgbClr val="F95207"/>
            </a:gs>
            <a:gs pos="50000">
              <a:srgbClr val="FF7111"/>
            </a:gs>
            <a:gs pos="100000">
              <a:srgbClr val="FDA403"/>
            </a:gs>
          </a:gsLst>
          <a:lin ang="5400000" scaled="0"/>
        </a:gradFill>
        <a:ln w="127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08A056-2FF3-4630-A3DA-532D82B8ABC4}">
      <dsp:nvSpPr>
        <dsp:cNvPr id="0" name=""/>
        <dsp:cNvSpPr/>
      </dsp:nvSpPr>
      <dsp:spPr>
        <a:xfrm>
          <a:off x="4814688" y="626758"/>
          <a:ext cx="4202509" cy="7815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/>
            <a:t>Ústavná monarchia v parlamentnom demokratickom režime </a:t>
          </a:r>
          <a:endParaRPr lang="sk-SK" sz="1800" kern="1200" dirty="0"/>
        </a:p>
      </dsp:txBody>
      <dsp:txXfrm>
        <a:off x="4852842" y="664912"/>
        <a:ext cx="4126201" cy="705286"/>
      </dsp:txXfrm>
    </dsp:sp>
    <dsp:sp modelId="{86E368C9-57CC-4D31-AFCB-6C6434B202F1}">
      <dsp:nvSpPr>
        <dsp:cNvPr id="0" name=""/>
        <dsp:cNvSpPr/>
      </dsp:nvSpPr>
      <dsp:spPr>
        <a:xfrm>
          <a:off x="4819896" y="1482932"/>
          <a:ext cx="4192093" cy="7194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/>
            <a:t>Výkonnú moc zastáva veľkovojvoda (hlava štátu)</a:t>
          </a:r>
          <a:endParaRPr lang="sk-SK" sz="1800" kern="1200" dirty="0"/>
        </a:p>
      </dsp:txBody>
      <dsp:txXfrm>
        <a:off x="4855014" y="1518050"/>
        <a:ext cx="4121857" cy="649166"/>
      </dsp:txXfrm>
    </dsp:sp>
    <dsp:sp modelId="{97C04847-F557-48BD-9061-2902C9AFE9B5}">
      <dsp:nvSpPr>
        <dsp:cNvPr id="0" name=""/>
        <dsp:cNvSpPr/>
      </dsp:nvSpPr>
      <dsp:spPr>
        <a:xfrm>
          <a:off x="4881539" y="2276912"/>
          <a:ext cx="4068808" cy="5966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/>
            <a:t>Premiéra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/>
            <a:t>menuje veľkovojvoda </a:t>
          </a:r>
          <a:endParaRPr lang="sk-SK" sz="1800" kern="1200" dirty="0"/>
        </a:p>
      </dsp:txBody>
      <dsp:txXfrm>
        <a:off x="4910664" y="2306037"/>
        <a:ext cx="4010558" cy="538378"/>
      </dsp:txXfrm>
    </dsp:sp>
    <dsp:sp modelId="{184249C2-C92D-4B86-A96A-96AD511D7F88}">
      <dsp:nvSpPr>
        <dsp:cNvPr id="0" name=""/>
        <dsp:cNvSpPr/>
      </dsp:nvSpPr>
      <dsp:spPr>
        <a:xfrm>
          <a:off x="4881539" y="2948119"/>
          <a:ext cx="4068808" cy="5966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/>
            <a:t>Ministerstvá </a:t>
          </a:r>
          <a:endParaRPr lang="sk-SK" sz="1800" kern="1200" dirty="0"/>
        </a:p>
      </dsp:txBody>
      <dsp:txXfrm>
        <a:off x="4910664" y="2977244"/>
        <a:ext cx="4010558" cy="538378"/>
      </dsp:txXfrm>
    </dsp:sp>
    <dsp:sp modelId="{1BC666B2-BDE9-4398-A639-6CA861CC65A3}">
      <dsp:nvSpPr>
        <dsp:cNvPr id="0" name=""/>
        <dsp:cNvSpPr/>
      </dsp:nvSpPr>
      <dsp:spPr>
        <a:xfrm>
          <a:off x="4881539" y="3619326"/>
          <a:ext cx="4068808" cy="5966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/>
            <a:t>Poslanecká snemovňa </a:t>
          </a:r>
          <a:endParaRPr lang="sk-SK" sz="1800" kern="1200" dirty="0"/>
        </a:p>
      </dsp:txBody>
      <dsp:txXfrm>
        <a:off x="4910664" y="3648451"/>
        <a:ext cx="4010558" cy="538378"/>
      </dsp:txXfrm>
    </dsp:sp>
    <dsp:sp modelId="{4ECF947F-E946-4EED-96A0-9D53F3FFAEDD}">
      <dsp:nvSpPr>
        <dsp:cNvPr id="0" name=""/>
        <dsp:cNvSpPr/>
      </dsp:nvSpPr>
      <dsp:spPr>
        <a:xfrm>
          <a:off x="4881539" y="4290532"/>
          <a:ext cx="4068808" cy="5966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/>
            <a:t>Štátna rada </a:t>
          </a:r>
          <a:endParaRPr lang="sk-SK" sz="1800" kern="1200" dirty="0"/>
        </a:p>
      </dsp:txBody>
      <dsp:txXfrm>
        <a:off x="4910664" y="4319657"/>
        <a:ext cx="4010558" cy="538378"/>
      </dsp:txXfrm>
    </dsp:sp>
    <dsp:sp modelId="{FA28E692-084A-4354-A2CE-C302407F5691}">
      <dsp:nvSpPr>
        <dsp:cNvPr id="0" name=""/>
        <dsp:cNvSpPr/>
      </dsp:nvSpPr>
      <dsp:spPr>
        <a:xfrm>
          <a:off x="4881539" y="4961739"/>
          <a:ext cx="4068808" cy="5966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/>
            <a:t>Obce</a:t>
          </a:r>
          <a:endParaRPr lang="sk-SK" sz="1800" kern="1200" dirty="0"/>
        </a:p>
      </dsp:txBody>
      <dsp:txXfrm>
        <a:off x="4910664" y="4990864"/>
        <a:ext cx="4010558" cy="5383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43F58-870C-44BC-9259-8AF95119E36E}">
      <dsp:nvSpPr>
        <dsp:cNvPr id="0" name=""/>
        <dsp:cNvSpPr/>
      </dsp:nvSpPr>
      <dsp:spPr>
        <a:xfrm>
          <a:off x="2737755" y="0"/>
          <a:ext cx="1055916" cy="939594"/>
        </a:xfrm>
        <a:prstGeom prst="trapezoid">
          <a:avLst>
            <a:gd name="adj" fmla="val 53046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Vládca</a:t>
          </a:r>
          <a:endParaRPr lang="en-US" sz="2000" kern="1200" dirty="0"/>
        </a:p>
      </dsp:txBody>
      <dsp:txXfrm>
        <a:off x="2737755" y="0"/>
        <a:ext cx="1055916" cy="939594"/>
      </dsp:txXfrm>
    </dsp:sp>
    <dsp:sp modelId="{F0CD6348-F76F-448F-B6D3-8906AC38B2C3}">
      <dsp:nvSpPr>
        <dsp:cNvPr id="0" name=""/>
        <dsp:cNvSpPr/>
      </dsp:nvSpPr>
      <dsp:spPr>
        <a:xfrm>
          <a:off x="2320053" y="939594"/>
          <a:ext cx="1891321" cy="843124"/>
        </a:xfrm>
        <a:prstGeom prst="trapezoid">
          <a:avLst>
            <a:gd name="adj" fmla="val 53046"/>
          </a:avLst>
        </a:prstGeom>
        <a:solidFill>
          <a:schemeClr val="accent1">
            <a:shade val="80000"/>
            <a:hueOff val="89238"/>
            <a:satOff val="-1812"/>
            <a:lumOff val="613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Premié</a:t>
          </a:r>
          <a:r>
            <a:rPr lang="sk-SK" sz="2000" kern="1200" dirty="0" smtClean="0"/>
            <a:t>r</a:t>
          </a:r>
          <a:endParaRPr lang="en-US" sz="2000" kern="1200" dirty="0"/>
        </a:p>
      </dsp:txBody>
      <dsp:txXfrm>
        <a:off x="2651034" y="939594"/>
        <a:ext cx="1229358" cy="843124"/>
      </dsp:txXfrm>
    </dsp:sp>
    <dsp:sp modelId="{CEB5693C-344C-496F-8403-48E5E374910C}">
      <dsp:nvSpPr>
        <dsp:cNvPr id="0" name=""/>
        <dsp:cNvSpPr/>
      </dsp:nvSpPr>
      <dsp:spPr>
        <a:xfrm>
          <a:off x="1891419" y="1782718"/>
          <a:ext cx="2785808" cy="843124"/>
        </a:xfrm>
        <a:prstGeom prst="trapezoid">
          <a:avLst>
            <a:gd name="adj" fmla="val 53046"/>
          </a:avLst>
        </a:prstGeom>
        <a:solidFill>
          <a:schemeClr val="accent1">
            <a:shade val="80000"/>
            <a:hueOff val="178477"/>
            <a:satOff val="-3623"/>
            <a:lumOff val="1227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 13 Ministerstiev</a:t>
          </a:r>
          <a:endParaRPr lang="en-US" sz="2400" kern="1200" dirty="0"/>
        </a:p>
      </dsp:txBody>
      <dsp:txXfrm>
        <a:off x="2378935" y="1782718"/>
        <a:ext cx="1810775" cy="843124"/>
      </dsp:txXfrm>
    </dsp:sp>
    <dsp:sp modelId="{FCEC9485-4AA8-43C8-ACB6-5AA783655D0B}">
      <dsp:nvSpPr>
        <dsp:cNvPr id="0" name=""/>
        <dsp:cNvSpPr/>
      </dsp:nvSpPr>
      <dsp:spPr>
        <a:xfrm>
          <a:off x="894487" y="2625843"/>
          <a:ext cx="4742453" cy="1844292"/>
        </a:xfrm>
        <a:prstGeom prst="trapezoid">
          <a:avLst>
            <a:gd name="adj" fmla="val 53046"/>
          </a:avLst>
        </a:prstGeom>
        <a:solidFill>
          <a:schemeClr val="accent1">
            <a:shade val="80000"/>
            <a:hueOff val="267715"/>
            <a:satOff val="-5435"/>
            <a:lumOff val="1840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Parlament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Komora reprezentantov 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Snemovňa</a:t>
          </a:r>
        </a:p>
      </dsp:txBody>
      <dsp:txXfrm>
        <a:off x="1724416" y="2625843"/>
        <a:ext cx="3082595" cy="1844292"/>
      </dsp:txXfrm>
    </dsp:sp>
    <dsp:sp modelId="{7CEE409B-256C-41D2-9B51-C8CD890EF5EE}">
      <dsp:nvSpPr>
        <dsp:cNvPr id="0" name=""/>
        <dsp:cNvSpPr/>
      </dsp:nvSpPr>
      <dsp:spPr>
        <a:xfrm>
          <a:off x="447243" y="4470135"/>
          <a:ext cx="5636940" cy="843124"/>
        </a:xfrm>
        <a:prstGeom prst="trapezoid">
          <a:avLst>
            <a:gd name="adj" fmla="val 53046"/>
          </a:avLst>
        </a:prstGeom>
        <a:solidFill>
          <a:schemeClr val="accent1">
            <a:shade val="80000"/>
            <a:hueOff val="356953"/>
            <a:satOff val="-7246"/>
            <a:lumOff val="2454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Provinčné rady a koncily</a:t>
          </a:r>
          <a:endParaRPr lang="en-US" sz="2000" kern="1200" dirty="0"/>
        </a:p>
      </dsp:txBody>
      <dsp:txXfrm>
        <a:off x="1433708" y="4470135"/>
        <a:ext cx="3664011" cy="843124"/>
      </dsp:txXfrm>
    </dsp:sp>
    <dsp:sp modelId="{DB521858-8270-4551-9C48-9A0FA515D482}">
      <dsp:nvSpPr>
        <dsp:cNvPr id="0" name=""/>
        <dsp:cNvSpPr/>
      </dsp:nvSpPr>
      <dsp:spPr>
        <a:xfrm>
          <a:off x="0" y="5313259"/>
          <a:ext cx="6531428" cy="843124"/>
        </a:xfrm>
        <a:prstGeom prst="trapezoid">
          <a:avLst>
            <a:gd name="adj" fmla="val 53046"/>
          </a:avLst>
        </a:prstGeom>
        <a:solidFill>
          <a:schemeClr val="accent1">
            <a:shade val="80000"/>
            <a:hueOff val="446191"/>
            <a:satOff val="-9058"/>
            <a:lumOff val="306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Mestské (obecné) rady a koncily</a:t>
          </a:r>
          <a:endParaRPr lang="en-US" sz="2000" kern="1200" dirty="0"/>
        </a:p>
      </dsp:txBody>
      <dsp:txXfrm>
        <a:off x="1142999" y="5313259"/>
        <a:ext cx="4245428" cy="8431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0EBB4-F67A-4ECE-BDFC-175EC6B955F7}">
      <dsp:nvSpPr>
        <dsp:cNvPr id="0" name=""/>
        <dsp:cNvSpPr/>
      </dsp:nvSpPr>
      <dsp:spPr>
        <a:xfrm>
          <a:off x="3112120" y="1996"/>
          <a:ext cx="1942609" cy="971304"/>
        </a:xfrm>
        <a:prstGeom prst="roundRect">
          <a:avLst>
            <a:gd name="adj" fmla="val 10000"/>
          </a:avLst>
        </a:prstGeom>
        <a:solidFill>
          <a:srgbClr val="FF711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smtClean="0"/>
            <a:t>Hlavná zodpovednosť za vzdelávací systém </a:t>
          </a:r>
          <a:endParaRPr lang="sk-SK" sz="1500" kern="1200" dirty="0"/>
        </a:p>
      </dsp:txBody>
      <dsp:txXfrm>
        <a:off x="3140569" y="30445"/>
        <a:ext cx="1885711" cy="914406"/>
      </dsp:txXfrm>
    </dsp:sp>
    <dsp:sp modelId="{BBADA29A-B852-4719-8979-A80F0C52C706}">
      <dsp:nvSpPr>
        <dsp:cNvPr id="0" name=""/>
        <dsp:cNvSpPr/>
      </dsp:nvSpPr>
      <dsp:spPr>
        <a:xfrm>
          <a:off x="3306381" y="973301"/>
          <a:ext cx="194260" cy="728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478"/>
              </a:lnTo>
              <a:lnTo>
                <a:pt x="194260" y="728478"/>
              </a:lnTo>
            </a:path>
          </a:pathLst>
        </a:custGeom>
        <a:noFill/>
        <a:ln w="12700" cap="flat" cmpd="sng" algn="ctr">
          <a:solidFill>
            <a:srgbClr val="F9520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3AD8D0-22EE-4EBD-B1B1-50DAD027C06C}">
      <dsp:nvSpPr>
        <dsp:cNvPr id="0" name=""/>
        <dsp:cNvSpPr/>
      </dsp:nvSpPr>
      <dsp:spPr>
        <a:xfrm>
          <a:off x="3500642" y="1216127"/>
          <a:ext cx="1554087" cy="9713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smtClean="0"/>
            <a:t>Ministerstvo školstva, detí a mládeže </a:t>
          </a:r>
          <a:endParaRPr lang="sk-SK" sz="1500" kern="1200" dirty="0"/>
        </a:p>
      </dsp:txBody>
      <dsp:txXfrm>
        <a:off x="3529091" y="1244576"/>
        <a:ext cx="1497189" cy="914406"/>
      </dsp:txXfrm>
    </dsp:sp>
    <dsp:sp modelId="{C3E310F5-354E-477B-90DF-644AC9BCBBEE}">
      <dsp:nvSpPr>
        <dsp:cNvPr id="0" name=""/>
        <dsp:cNvSpPr/>
      </dsp:nvSpPr>
      <dsp:spPr>
        <a:xfrm>
          <a:off x="3306381" y="973301"/>
          <a:ext cx="194260" cy="1942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2609"/>
              </a:lnTo>
              <a:lnTo>
                <a:pt x="194260" y="1942609"/>
              </a:lnTo>
            </a:path>
          </a:pathLst>
        </a:custGeom>
        <a:noFill/>
        <a:ln w="12700" cap="flat" cmpd="sng" algn="ctr">
          <a:solidFill>
            <a:srgbClr val="F9520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6E4B9B-14E1-43AD-8807-A408E768C5A6}">
      <dsp:nvSpPr>
        <dsp:cNvPr id="0" name=""/>
        <dsp:cNvSpPr/>
      </dsp:nvSpPr>
      <dsp:spPr>
        <a:xfrm>
          <a:off x="3500642" y="2430259"/>
          <a:ext cx="1554087" cy="9713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smtClean="0"/>
            <a:t>Ministerstvo vysokého školstva a výskumu </a:t>
          </a:r>
          <a:endParaRPr lang="sk-SK" sz="1500" kern="1200" dirty="0"/>
        </a:p>
      </dsp:txBody>
      <dsp:txXfrm>
        <a:off x="3529091" y="2458708"/>
        <a:ext cx="1497189" cy="914406"/>
      </dsp:txXfrm>
    </dsp:sp>
    <dsp:sp modelId="{B6C6702A-FAA6-467D-B740-07E8C3283170}">
      <dsp:nvSpPr>
        <dsp:cNvPr id="0" name=""/>
        <dsp:cNvSpPr/>
      </dsp:nvSpPr>
      <dsp:spPr>
        <a:xfrm>
          <a:off x="5540382" y="1996"/>
          <a:ext cx="1942609" cy="971304"/>
        </a:xfrm>
        <a:prstGeom prst="roundRect">
          <a:avLst>
            <a:gd name="adj" fmla="val 10000"/>
          </a:avLst>
        </a:prstGeom>
        <a:solidFill>
          <a:srgbClr val="FF711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smtClean="0"/>
            <a:t>Ďalšie ministerstvá riadiace ostatné oblasti vzdelávania </a:t>
          </a:r>
          <a:endParaRPr lang="sk-SK" sz="1500" kern="1200" dirty="0"/>
        </a:p>
      </dsp:txBody>
      <dsp:txXfrm>
        <a:off x="5568831" y="30445"/>
        <a:ext cx="1885711" cy="914406"/>
      </dsp:txXfrm>
    </dsp:sp>
    <dsp:sp modelId="{550BB916-F7B1-4D6C-85CE-39BF6D245939}">
      <dsp:nvSpPr>
        <dsp:cNvPr id="0" name=""/>
        <dsp:cNvSpPr/>
      </dsp:nvSpPr>
      <dsp:spPr>
        <a:xfrm>
          <a:off x="5734643" y="973301"/>
          <a:ext cx="194260" cy="728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478"/>
              </a:lnTo>
              <a:lnTo>
                <a:pt x="194260" y="728478"/>
              </a:lnTo>
            </a:path>
          </a:pathLst>
        </a:custGeom>
        <a:noFill/>
        <a:ln w="12700" cap="flat" cmpd="sng" algn="ctr">
          <a:solidFill>
            <a:srgbClr val="F9520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CD090-EADC-4594-B00A-CDFE2FD791F9}">
      <dsp:nvSpPr>
        <dsp:cNvPr id="0" name=""/>
        <dsp:cNvSpPr/>
      </dsp:nvSpPr>
      <dsp:spPr>
        <a:xfrm>
          <a:off x="5928904" y="1216127"/>
          <a:ext cx="1554087" cy="9713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smtClean="0"/>
            <a:t>Ministerstvo pre rodinu a integráciu </a:t>
          </a:r>
          <a:endParaRPr lang="sk-SK" sz="1500" kern="1200" dirty="0"/>
        </a:p>
      </dsp:txBody>
      <dsp:txXfrm>
        <a:off x="5957353" y="1244576"/>
        <a:ext cx="1497189" cy="914406"/>
      </dsp:txXfrm>
    </dsp:sp>
    <dsp:sp modelId="{38D95C76-670F-45FC-A26B-658A5543D0F1}">
      <dsp:nvSpPr>
        <dsp:cNvPr id="0" name=""/>
        <dsp:cNvSpPr/>
      </dsp:nvSpPr>
      <dsp:spPr>
        <a:xfrm>
          <a:off x="5734643" y="973301"/>
          <a:ext cx="194260" cy="1942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2609"/>
              </a:lnTo>
              <a:lnTo>
                <a:pt x="194260" y="1942609"/>
              </a:lnTo>
            </a:path>
          </a:pathLst>
        </a:custGeom>
        <a:noFill/>
        <a:ln w="12700" cap="flat" cmpd="sng" algn="ctr">
          <a:solidFill>
            <a:srgbClr val="F9520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05D3F-1A9E-4868-93CE-CC614C67CAE8}">
      <dsp:nvSpPr>
        <dsp:cNvPr id="0" name=""/>
        <dsp:cNvSpPr/>
      </dsp:nvSpPr>
      <dsp:spPr>
        <a:xfrm>
          <a:off x="5928904" y="2430259"/>
          <a:ext cx="1554087" cy="9713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smtClean="0"/>
            <a:t>Ministerstvo práce a zamestnanosti </a:t>
          </a:r>
          <a:endParaRPr lang="sk-SK" sz="1500" kern="1200" dirty="0"/>
        </a:p>
      </dsp:txBody>
      <dsp:txXfrm>
        <a:off x="5957353" y="2458708"/>
        <a:ext cx="1497189" cy="914406"/>
      </dsp:txXfrm>
    </dsp:sp>
    <dsp:sp modelId="{78D827AC-F2FB-42BD-ACEA-062B12A0C2B9}">
      <dsp:nvSpPr>
        <dsp:cNvPr id="0" name=""/>
        <dsp:cNvSpPr/>
      </dsp:nvSpPr>
      <dsp:spPr>
        <a:xfrm>
          <a:off x="5734643" y="973301"/>
          <a:ext cx="194260" cy="3156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6740"/>
              </a:lnTo>
              <a:lnTo>
                <a:pt x="194260" y="3156740"/>
              </a:lnTo>
            </a:path>
          </a:pathLst>
        </a:custGeom>
        <a:noFill/>
        <a:ln w="12700" cap="flat" cmpd="sng" algn="ctr">
          <a:solidFill>
            <a:srgbClr val="F9520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82CE4-336A-41B9-88DB-E44EE4FA077F}">
      <dsp:nvSpPr>
        <dsp:cNvPr id="0" name=""/>
        <dsp:cNvSpPr/>
      </dsp:nvSpPr>
      <dsp:spPr>
        <a:xfrm>
          <a:off x="5928904" y="3644390"/>
          <a:ext cx="1554087" cy="9713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smtClean="0"/>
            <a:t>Obce </a:t>
          </a:r>
          <a:endParaRPr lang="sk-SK" sz="1500" kern="1200" dirty="0"/>
        </a:p>
      </dsp:txBody>
      <dsp:txXfrm>
        <a:off x="5957353" y="3672839"/>
        <a:ext cx="1497189" cy="9144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97473-3FC7-45B3-980D-F3A9F0F6B254}">
      <dsp:nvSpPr>
        <dsp:cNvPr id="0" name=""/>
        <dsp:cNvSpPr/>
      </dsp:nvSpPr>
      <dsp:spPr>
        <a:xfrm>
          <a:off x="0" y="169004"/>
          <a:ext cx="6340564" cy="16798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2098" tIns="354076" rIns="49209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700" kern="1200" dirty="0" smtClean="0"/>
            <a:t>Ministerstvo školstva, kultúry a vedy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700" kern="1200" dirty="0" smtClean="0"/>
            <a:t>Ministerstvo sociálnych vecí a zamestnanosti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700" kern="1200" dirty="0" smtClean="0"/>
            <a:t>Ministerstvo hospodárstva</a:t>
          </a:r>
          <a:endParaRPr lang="en-US" sz="1700" kern="1200" dirty="0"/>
        </a:p>
      </dsp:txBody>
      <dsp:txXfrm>
        <a:off x="0" y="169004"/>
        <a:ext cx="6340564" cy="1679815"/>
      </dsp:txXfrm>
    </dsp:sp>
    <dsp:sp modelId="{B03283F2-112E-4081-8445-6B26ABAE9D8F}">
      <dsp:nvSpPr>
        <dsp:cNvPr id="0" name=""/>
        <dsp:cNvSpPr/>
      </dsp:nvSpPr>
      <dsp:spPr>
        <a:xfrm>
          <a:off x="0" y="87356"/>
          <a:ext cx="3122543" cy="671288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761" tIns="0" rIns="16776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Zodpovednosť</a:t>
          </a:r>
          <a:endParaRPr lang="en-US" sz="2400" kern="1200" dirty="0"/>
        </a:p>
      </dsp:txBody>
      <dsp:txXfrm>
        <a:off x="32770" y="120126"/>
        <a:ext cx="3057003" cy="605748"/>
      </dsp:txXfrm>
    </dsp:sp>
    <dsp:sp modelId="{20648C12-1BF9-4BC7-A458-25A5EC67796E}">
      <dsp:nvSpPr>
        <dsp:cNvPr id="0" name=""/>
        <dsp:cNvSpPr/>
      </dsp:nvSpPr>
      <dsp:spPr>
        <a:xfrm>
          <a:off x="0" y="2178405"/>
          <a:ext cx="6340564" cy="10988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353209"/>
              <a:satOff val="-8812"/>
              <a:lumOff val="3083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2098" tIns="354076" rIns="49209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700" kern="1200" dirty="0" smtClean="0"/>
            <a:t>Provinčné orgány</a:t>
          </a:r>
          <a:endParaRPr lang="en-US" sz="1700" kern="1200" dirty="0"/>
        </a:p>
      </dsp:txBody>
      <dsp:txXfrm>
        <a:off x="0" y="2178405"/>
        <a:ext cx="6340564" cy="1098871"/>
      </dsp:txXfrm>
    </dsp:sp>
    <dsp:sp modelId="{D27118ED-60C2-4965-A5FF-0298C9266A98}">
      <dsp:nvSpPr>
        <dsp:cNvPr id="0" name=""/>
        <dsp:cNvSpPr/>
      </dsp:nvSpPr>
      <dsp:spPr>
        <a:xfrm>
          <a:off x="0" y="1938501"/>
          <a:ext cx="3202079" cy="737659"/>
        </a:xfrm>
        <a:prstGeom prst="roundRect">
          <a:avLst/>
        </a:prstGeom>
        <a:solidFill>
          <a:schemeClr val="accent1">
            <a:shade val="50000"/>
            <a:hueOff val="353209"/>
            <a:satOff val="-8812"/>
            <a:lumOff val="3083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761" tIns="0" rIns="16776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Dohľad a práva</a:t>
          </a:r>
          <a:endParaRPr lang="en-US" sz="2400" kern="1200" dirty="0"/>
        </a:p>
      </dsp:txBody>
      <dsp:txXfrm>
        <a:off x="36010" y="1974511"/>
        <a:ext cx="3130059" cy="665639"/>
      </dsp:txXfrm>
    </dsp:sp>
    <dsp:sp modelId="{3CD10137-B31D-4C21-BCFE-A776122C8F40}">
      <dsp:nvSpPr>
        <dsp:cNvPr id="0" name=""/>
        <dsp:cNvSpPr/>
      </dsp:nvSpPr>
      <dsp:spPr>
        <a:xfrm>
          <a:off x="0" y="3684227"/>
          <a:ext cx="6340564" cy="16018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353209"/>
              <a:satOff val="-8812"/>
              <a:lumOff val="3083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2098" tIns="354076" rIns="49209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700" kern="1200" dirty="0" smtClean="0"/>
            <a:t>Decentralizované, obce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700" kern="1200" dirty="0" smtClean="0"/>
            <a:t>Verejné a súkromné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</dsp:txBody>
      <dsp:txXfrm>
        <a:off x="0" y="3684227"/>
        <a:ext cx="6340564" cy="1601841"/>
      </dsp:txXfrm>
    </dsp:sp>
    <dsp:sp modelId="{025DFC3E-34FD-42AE-968F-07853EBED803}">
      <dsp:nvSpPr>
        <dsp:cNvPr id="0" name=""/>
        <dsp:cNvSpPr/>
      </dsp:nvSpPr>
      <dsp:spPr>
        <a:xfrm>
          <a:off x="0" y="3494438"/>
          <a:ext cx="2660196" cy="771990"/>
        </a:xfrm>
        <a:prstGeom prst="roundRect">
          <a:avLst/>
        </a:prstGeom>
        <a:solidFill>
          <a:schemeClr val="accent1">
            <a:shade val="50000"/>
            <a:hueOff val="353209"/>
            <a:satOff val="-8812"/>
            <a:lumOff val="3083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761" tIns="0" rIns="16776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Riadenie</a:t>
          </a:r>
          <a:endParaRPr lang="en-US" sz="2400" kern="1200" dirty="0"/>
        </a:p>
      </dsp:txBody>
      <dsp:txXfrm>
        <a:off x="37685" y="3532123"/>
        <a:ext cx="2584826" cy="696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AD6EE87-EBD5-4F12-A48A-63ACA297AC8F}" type="datetimeFigureOut">
              <a:rPr lang="en-US" smtClean="0"/>
              <a:t>3/6/2018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14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3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2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3/6/2018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A61015F-7CC6-4D0A-9D87-873EA4C304CC}" type="datetimeFigureOut">
              <a:rPr lang="en-US" smtClean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14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13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3/6/2018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3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3/6/2018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9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3/6/2018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3/6/2018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26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7616CA0-919D-4A49-9C8A-62FDFB3A5183}" type="datetimeFigureOut">
              <a:rPr lang="en-US" smtClean="0"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348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lux.public.lu/leg/a/archives/2011/0178/index.html" TargetMode="External"/><Relationship Id="rId2" Type="http://schemas.openxmlformats.org/officeDocument/2006/relationships/hyperlink" Target="http://www.snj.public.lu/sites/default/files/mfi-snj_depliant-20120529_fr_0.pd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embed/UvvGciBV0mg?rel=0&amp;showinfo=0" TargetMode="External"/><Relationship Id="rId3" Type="http://schemas.openxmlformats.org/officeDocument/2006/relationships/diagramLayout" Target="../diagrams/layout18.xml"/><Relationship Id="rId7" Type="http://schemas.openxmlformats.org/officeDocument/2006/relationships/hyperlink" Target="https://www.brommeli.lu/#block-system-main" TargetMode="Externa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10" Type="http://schemas.openxmlformats.org/officeDocument/2006/relationships/hyperlink" Target="https://www.youtube.com/watch?time_continue=1&amp;v=J12bi8iCXLk" TargetMode="External"/><Relationship Id="rId4" Type="http://schemas.openxmlformats.org/officeDocument/2006/relationships/diagramQuickStyle" Target="../diagrams/quickStyle18.xml"/><Relationship Id="rId9" Type="http://schemas.openxmlformats.org/officeDocument/2006/relationships/hyperlink" Target="http://www.creche-spillkescht.lu/#accuei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FvXxxZsUgQ" TargetMode="External"/><Relationship Id="rId2" Type="http://schemas.openxmlformats.org/officeDocument/2006/relationships/hyperlink" Target="https://www.youtube.com/watch?v=ArTUJvt06qo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DzHjB0MNTDE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86mVW1K5os" TargetMode="External"/><Relationship Id="rId2" Type="http://schemas.openxmlformats.org/officeDocument/2006/relationships/hyperlink" Target="https://www.youtube.com/watch?v=vGFnyVjygVQ" TargetMode="Externa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hyperlink" Target="http://www.eel2.eu/fr" TargetMode="Externa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A621E"/>
                </a:solidFill>
              </a:rPr>
              <a:t>Luxembursko</a:t>
            </a:r>
            <a:r>
              <a:rPr lang="sk-SK" dirty="0" smtClean="0"/>
              <a:t>, </a:t>
            </a:r>
            <a:r>
              <a:rPr lang="sk-SK" dirty="0" smtClean="0">
                <a:solidFill>
                  <a:srgbClr val="0070C0"/>
                </a:solidFill>
              </a:rPr>
              <a:t>holandsko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2040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54" y="404949"/>
            <a:ext cx="7741613" cy="1371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k-SK" sz="4000" dirty="0" smtClean="0"/>
              <a:t>Štruktúra politického systému v Holandsku</a:t>
            </a:r>
            <a:endParaRPr lang="sk-SK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8351747"/>
              </p:ext>
            </p:extLst>
          </p:nvPr>
        </p:nvGraphicFramePr>
        <p:xfrm>
          <a:off x="5529944" y="424543"/>
          <a:ext cx="6531428" cy="61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own Arrow 2"/>
          <p:cNvSpPr/>
          <p:nvPr/>
        </p:nvSpPr>
        <p:spPr>
          <a:xfrm>
            <a:off x="8540932" y="3411295"/>
            <a:ext cx="509451" cy="48332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921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510072"/>
            <a:ext cx="10058400" cy="1371600"/>
          </a:xfrm>
          <a:solidFill>
            <a:srgbClr val="FF7111"/>
          </a:solidFill>
          <a:ln>
            <a:solidFill>
              <a:srgbClr val="FF9966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k-SK" dirty="0" smtClean="0"/>
              <a:t>Orgány zapojené do vzdelávania  v Luxembursku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870666"/>
              </p:ext>
            </p:extLst>
          </p:nvPr>
        </p:nvGraphicFramePr>
        <p:xfrm>
          <a:off x="1066800" y="2014194"/>
          <a:ext cx="10595113" cy="4617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277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220" y="719867"/>
            <a:ext cx="5411273" cy="1371600"/>
          </a:xfrm>
          <a:gradFill flip="none" rotWithShape="1">
            <a:gsLst>
              <a:gs pos="0">
                <a:srgbClr val="F95207"/>
              </a:gs>
              <a:gs pos="50000">
                <a:srgbClr val="FF7111"/>
              </a:gs>
              <a:gs pos="100000">
                <a:srgbClr val="FDA403"/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k-SK" dirty="0" smtClean="0"/>
              <a:t>Miestna úroveň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384220" y="2219029"/>
            <a:ext cx="5411273" cy="3931920"/>
          </a:xfrm>
          <a:solidFill>
            <a:srgbClr val="FDA403">
              <a:alpha val="30000"/>
            </a:srgb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sk-SK" sz="2000" dirty="0">
                <a:solidFill>
                  <a:schemeClr val="tx1"/>
                </a:solidFill>
              </a:rPr>
              <a:t>Musia zabezpečiť požadovanú infraštruktúru a vybavenie na zabezpečenie </a:t>
            </a:r>
            <a:r>
              <a:rPr lang="sk-SK" sz="2000" b="1" dirty="0">
                <a:solidFill>
                  <a:schemeClr val="tx1"/>
                </a:solidFill>
              </a:rPr>
              <a:t>základného vzdelania</a:t>
            </a:r>
            <a:r>
              <a:rPr lang="sk-SK" sz="2000" dirty="0">
                <a:solidFill>
                  <a:schemeClr val="tx1"/>
                </a:solidFill>
              </a:rPr>
              <a:t> . Mestská rada prideľuje žiakom školy podľa miesta ich bydliska, organizuje časové plány škôl a sleduje ich činnosť a výsledky. Obce sa nezúčastňujú na organizácii a riadení stredného vzdelávania</a:t>
            </a:r>
          </a:p>
          <a:p>
            <a:endParaRPr lang="sk-SK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360017" y="719867"/>
            <a:ext cx="5359758" cy="1371600"/>
          </a:xfrm>
          <a:prstGeom prst="rect">
            <a:avLst/>
          </a:prstGeom>
          <a:gradFill>
            <a:gsLst>
              <a:gs pos="0">
                <a:srgbClr val="F95207"/>
              </a:gs>
              <a:gs pos="50000">
                <a:srgbClr val="FF7111"/>
              </a:gs>
              <a:gs pos="100000">
                <a:srgbClr val="FDA403"/>
              </a:gs>
            </a:gsLst>
            <a:lin ang="16200000" scaled="1"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mtClean="0"/>
              <a:t>Inštitucionálna úroveň</a:t>
            </a:r>
            <a:endParaRPr lang="sk-SK"/>
          </a:p>
        </p:txBody>
      </p:sp>
      <p:sp>
        <p:nvSpPr>
          <p:cNvPr id="9" name="Zástupný symbol obsahu 2"/>
          <p:cNvSpPr txBox="1">
            <a:spLocks/>
          </p:cNvSpPr>
          <p:nvPr/>
        </p:nvSpPr>
        <p:spPr>
          <a:xfrm>
            <a:off x="6334260" y="2219029"/>
            <a:ext cx="5385515" cy="3931920"/>
          </a:xfrm>
          <a:prstGeom prst="rect">
            <a:avLst/>
          </a:prstGeom>
          <a:solidFill>
            <a:srgbClr val="FDA403">
              <a:alpha val="30000"/>
            </a:srgb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tx1"/>
                </a:solidFill>
              </a:rPr>
              <a:t>Zodpovednosť za každodenné riadenie </a:t>
            </a:r>
            <a:r>
              <a:rPr lang="sk-SK" sz="2000" b="1" dirty="0" smtClean="0">
                <a:solidFill>
                  <a:schemeClr val="tx1"/>
                </a:solidFill>
              </a:rPr>
              <a:t>základných škôl </a:t>
            </a:r>
            <a:r>
              <a:rPr lang="sk-SK" sz="2000" dirty="0" smtClean="0">
                <a:solidFill>
                  <a:schemeClr val="tx1"/>
                </a:solidFill>
              </a:rPr>
              <a:t>nesú regionálni inšpektori a školské výbory</a:t>
            </a:r>
          </a:p>
          <a:p>
            <a:r>
              <a:rPr lang="sk-SK" sz="2000" b="1" dirty="0" smtClean="0">
                <a:solidFill>
                  <a:schemeClr val="tx1"/>
                </a:solidFill>
              </a:rPr>
              <a:t>Stredné školy </a:t>
            </a:r>
            <a:r>
              <a:rPr lang="sk-SK" sz="2000" dirty="0" smtClean="0">
                <a:solidFill>
                  <a:schemeClr val="tx1"/>
                </a:solidFill>
              </a:rPr>
              <a:t>sú riadené riaditeľom, ktorý je pod ministerstvom školstva, teda pod jeho priamou zodpovednosťou</a:t>
            </a:r>
          </a:p>
          <a:p>
            <a:r>
              <a:rPr lang="sk-SK" sz="2000" b="1" dirty="0" smtClean="0">
                <a:solidFill>
                  <a:schemeClr val="tx1"/>
                </a:solidFill>
              </a:rPr>
              <a:t>Univerzita v Luxemburgu </a:t>
            </a:r>
            <a:r>
              <a:rPr lang="sk-SK" sz="2000" dirty="0" smtClean="0">
                <a:solidFill>
                  <a:schemeClr val="tx1"/>
                </a:solidFill>
              </a:rPr>
              <a:t>je riadená rektorátom a radou guvernérov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6535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64" y="259807"/>
            <a:ext cx="10499548" cy="100421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k-SK" sz="4000" dirty="0" smtClean="0"/>
              <a:t>Systém riadenia vzdelávania v Holandsku</a:t>
            </a:r>
            <a:endParaRPr lang="sk-SK" sz="4000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5851280"/>
              </p:ext>
            </p:extLst>
          </p:nvPr>
        </p:nvGraphicFramePr>
        <p:xfrm>
          <a:off x="190865" y="1264025"/>
          <a:ext cx="6340564" cy="5316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17257907"/>
              </p:ext>
            </p:extLst>
          </p:nvPr>
        </p:nvGraphicFramePr>
        <p:xfrm>
          <a:off x="7311164" y="2272937"/>
          <a:ext cx="4314780" cy="2925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3649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 txBox="1">
            <a:spLocks/>
          </p:cNvSpPr>
          <p:nvPr/>
        </p:nvSpPr>
        <p:spPr>
          <a:xfrm>
            <a:off x="248194" y="901337"/>
            <a:ext cx="5499463" cy="1172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2400" b="1" dirty="0" smtClean="0">
                <a:solidFill>
                  <a:schemeClr val="bg1"/>
                </a:solidFill>
              </a:rPr>
              <a:t>Regionálna/centrálna úroveň riadenia</a:t>
            </a:r>
            <a:endParaRPr lang="sk-SK" sz="24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48194" y="2075016"/>
            <a:ext cx="5499464" cy="442375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sk-SK" dirty="0" smtClean="0"/>
          </a:p>
          <a:p>
            <a:r>
              <a:rPr lang="sk-SK" sz="2000" dirty="0" smtClean="0"/>
              <a:t>Ústredná (centrálna) vláda vytvára podmienky umožňujúce vzdelávanie prostredníctvom legislatívy.</a:t>
            </a:r>
          </a:p>
          <a:p>
            <a:r>
              <a:rPr lang="sk-SK" sz="2000" dirty="0" smtClean="0"/>
              <a:t>Taktiež sa stará o štrukturovanie a financovanie systému, riadenie skúšok a podporu študentov, inovácie vo vzdelávaní.</a:t>
            </a:r>
          </a:p>
          <a:p>
            <a:r>
              <a:rPr lang="sk-SK" sz="2000" dirty="0" smtClean="0"/>
              <a:t>Provinčné orgány kontrolujú verejné i súkromné školy. Ich úlohou je kontrolovať dodržiavanie legislatívy a zákona.</a:t>
            </a:r>
            <a:endParaRPr lang="sk-SK" sz="2000" dirty="0"/>
          </a:p>
          <a:p>
            <a:pPr marL="0" indent="0">
              <a:buNone/>
            </a:pPr>
            <a:endParaRPr lang="sk-SK" dirty="0" smtClean="0"/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6152606" y="901337"/>
            <a:ext cx="5786844" cy="1172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2400" b="1" dirty="0" smtClean="0">
                <a:solidFill>
                  <a:schemeClr val="bg1"/>
                </a:solidFill>
              </a:rPr>
              <a:t>Inštitucionálna/miestna úroveň riadenia</a:t>
            </a:r>
            <a:endParaRPr lang="sk-SK" sz="24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152606" y="2074675"/>
            <a:ext cx="5786844" cy="442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sk-SK" dirty="0" smtClean="0"/>
          </a:p>
          <a:p>
            <a:r>
              <a:rPr lang="sk-SK" sz="2000" dirty="0" smtClean="0"/>
              <a:t>Od roku 2015 sú za starostlivosť o deti a mládež zodpovedné obce.</a:t>
            </a:r>
          </a:p>
          <a:p>
            <a:r>
              <a:rPr lang="sk-SK" sz="2000" dirty="0" smtClean="0"/>
              <a:t>Všetky školy majú právne uznaný ográn – školskú radu. Školská rada spravuje a riadi školy, za ktoré je zodpovedná. </a:t>
            </a:r>
          </a:p>
          <a:p>
            <a:r>
              <a:rPr lang="sk-SK" sz="2000" dirty="0" smtClean="0"/>
              <a:t>Materiálne vybavenie</a:t>
            </a:r>
          </a:p>
          <a:p>
            <a:r>
              <a:rPr lang="sk-SK" sz="2000" dirty="0" smtClean="0"/>
              <a:t>Prevádzkové náklady</a:t>
            </a:r>
          </a:p>
          <a:p>
            <a:r>
              <a:rPr lang="sk-SK" sz="2000" dirty="0" smtClean="0"/>
              <a:t>Učebné osnovy</a:t>
            </a:r>
          </a:p>
          <a:p>
            <a:r>
              <a:rPr lang="sk-SK" sz="2000" dirty="0" smtClean="0"/>
              <a:t>Prijímanie žiakov</a:t>
            </a:r>
          </a:p>
          <a:p>
            <a:r>
              <a:rPr lang="sk-SK" sz="2000" dirty="0" smtClean="0"/>
              <a:t>Dodržiavanie legislatívy a zákonov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96921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585694"/>
            <a:ext cx="10058400" cy="13716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k-SK" dirty="0" smtClean="0"/>
              <a:t>Vzdelávací systém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8161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66"/>
          <a:stretch/>
        </p:blipFill>
        <p:spPr>
          <a:xfrm>
            <a:off x="194215" y="1404622"/>
            <a:ext cx="5755172" cy="5209035"/>
          </a:xfr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Zástupný symbol obsahu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48"/>
          <a:stretch/>
        </p:blipFill>
        <p:spPr>
          <a:xfrm>
            <a:off x="6093077" y="1404622"/>
            <a:ext cx="5846374" cy="5231309"/>
          </a:xfrm>
          <a:prstGeom prst="rect">
            <a:avLst/>
          </a:prstGeom>
          <a:ln>
            <a:solidFill>
              <a:srgbClr val="F95207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8450" y="548641"/>
            <a:ext cx="5681595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4000" dirty="0" smtClean="0"/>
              <a:t>Holandsko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10" name="TextBox 9"/>
          <p:cNvSpPr txBox="1"/>
          <p:nvPr/>
        </p:nvSpPr>
        <p:spPr>
          <a:xfrm>
            <a:off x="6178949" y="548641"/>
            <a:ext cx="5674629" cy="707886"/>
          </a:xfrm>
          <a:prstGeom prst="rect">
            <a:avLst/>
          </a:prstGeom>
          <a:gradFill>
            <a:gsLst>
              <a:gs pos="0">
                <a:srgbClr val="F95207"/>
              </a:gs>
              <a:gs pos="50000">
                <a:srgbClr val="FF7111"/>
              </a:gs>
              <a:gs pos="100000">
                <a:srgbClr val="FDA403"/>
              </a:gs>
            </a:gsLst>
            <a:lin ang="162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4000" dirty="0" smtClean="0"/>
              <a:t>Luxembursko</a:t>
            </a:r>
            <a:endParaRPr lang="sk-SK" sz="4000" dirty="0"/>
          </a:p>
        </p:txBody>
      </p:sp>
      <p:sp>
        <p:nvSpPr>
          <p:cNvPr id="11" name="Rectangle 10"/>
          <p:cNvSpPr/>
          <p:nvPr/>
        </p:nvSpPr>
        <p:spPr>
          <a:xfrm>
            <a:off x="308450" y="1443152"/>
            <a:ext cx="5681595" cy="14355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6093076" y="1443152"/>
            <a:ext cx="5950877" cy="157502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174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28" y="236629"/>
            <a:ext cx="7829006" cy="105220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k-SK" sz="4000" dirty="0" smtClean="0"/>
              <a:t>Financovanie škôl v Holandsku</a:t>
            </a:r>
            <a:endParaRPr lang="sk-SK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81929094"/>
              </p:ext>
            </p:extLst>
          </p:nvPr>
        </p:nvGraphicFramePr>
        <p:xfrm>
          <a:off x="6151363" y="1288834"/>
          <a:ext cx="5538336" cy="4833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3745276"/>
              </p:ext>
            </p:extLst>
          </p:nvPr>
        </p:nvGraphicFramePr>
        <p:xfrm>
          <a:off x="283028" y="1485938"/>
          <a:ext cx="5868335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8889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7111"/>
          </a:solidFill>
          <a:ln>
            <a:solidFill>
              <a:srgbClr val="F95207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sk-SK" dirty="0" smtClean="0"/>
              <a:t>Štátna Podpora v Luxembursku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24128" y="2286000"/>
            <a:ext cx="10739086" cy="4023360"/>
          </a:xfrm>
          <a:gradFill flip="none" rotWithShape="1">
            <a:gsLst>
              <a:gs pos="32000">
                <a:srgbClr val="FB7F47">
                  <a:lumMod val="64000"/>
                </a:srgbClr>
              </a:gs>
              <a:gs pos="71000">
                <a:srgbClr val="FF7111"/>
              </a:gs>
              <a:gs pos="100000">
                <a:srgbClr val="FDA403"/>
              </a:gs>
            </a:gsLst>
            <a:lin ang="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sk-SK" b="1" dirty="0" smtClean="0">
                <a:solidFill>
                  <a:schemeClr val="tx1"/>
                </a:solidFill>
              </a:rPr>
              <a:t>Príspevok do školy </a:t>
            </a:r>
            <a:r>
              <a:rPr lang="sk-SK" dirty="0" smtClean="0">
                <a:solidFill>
                  <a:schemeClr val="bg1"/>
                </a:solidFill>
              </a:rPr>
              <a:t>sa vypláca každému dieťaťu žijúcemu v Luxembursku, ktoré má viac ako 6 rokov na začiatku školského roka v auguste. Suma sa mení podľa veku dieťaťa: 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115 € od 6 do 11 rokov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235 € od veku 12 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Platba zaniká od začiatku roka, kedy dieťa ukončí štúdium </a:t>
            </a:r>
          </a:p>
          <a:p>
            <a:pPr marL="0" indent="0">
              <a:buNone/>
            </a:pPr>
            <a:endParaRPr lang="sk-SK" b="1" dirty="0" smtClean="0">
              <a:solidFill>
                <a:schemeClr val="tx1"/>
              </a:solidFill>
            </a:endParaRPr>
          </a:p>
          <a:p>
            <a:r>
              <a:rPr lang="sk-SK" b="1" dirty="0" err="1" smtClean="0">
                <a:solidFill>
                  <a:schemeClr val="tx1"/>
                </a:solidFill>
              </a:rPr>
              <a:t>Nonformálne</a:t>
            </a:r>
            <a:r>
              <a:rPr lang="sk-SK" b="1" dirty="0" smtClean="0">
                <a:solidFill>
                  <a:schemeClr val="tx1"/>
                </a:solidFill>
              </a:rPr>
              <a:t> vzdelávanie </a:t>
            </a:r>
            <a:r>
              <a:rPr lang="sk-SK" dirty="0" smtClean="0"/>
              <a:t>podporuje štát prostredníctvom nasledujúcich nástrojov: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</a:t>
            </a:r>
            <a:r>
              <a:rPr lang="sk-SK" b="1" dirty="0" smtClean="0"/>
              <a:t>Spolufinancovanie zariadení starostlivosti o deti: </a:t>
            </a:r>
            <a:r>
              <a:rPr lang="sk-SK" dirty="0"/>
              <a:t>Prevádzkové náklady  komunálnych denných centier sú 75% štátom financované. Zvyšných 25% ako aj nákladov na infraštruktúru znáša daná obec.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 </a:t>
            </a:r>
            <a:r>
              <a:rPr lang="sk-SK" b="1" dirty="0" smtClean="0"/>
              <a:t>Poukazy na služby starostlivosti o deti: </a:t>
            </a:r>
            <a:r>
              <a:rPr lang="sk-SK" dirty="0" smtClean="0"/>
              <a:t>V roku 2009 boli zavedené štátom   financované (poukážky na starostlivosť o deti) s cieľom poskytnúť finančnú podporu deťom a ich rodinám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860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63"/>
          <a:stretch/>
        </p:blipFill>
        <p:spPr>
          <a:xfrm>
            <a:off x="426268" y="76363"/>
            <a:ext cx="11312434" cy="67048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74766" y="76363"/>
            <a:ext cx="1105117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Rozdelenie verejných a súkromných výdavkov na pre-primárne vzdelávacie inštitúcie (2015)</a:t>
            </a:r>
            <a:endParaRPr lang="sk-SK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7351986" y="2215283"/>
            <a:ext cx="300445" cy="42759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8921932" y="2123843"/>
            <a:ext cx="394886" cy="41801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5760720" y="2123843"/>
            <a:ext cx="321765" cy="41801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949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505823" y="2257961"/>
            <a:ext cx="9720262" cy="150018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k-SK" b="1" dirty="0" smtClean="0"/>
              <a:t>Základné údaje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420679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983" t="12762" r="13983" b="5468"/>
          <a:stretch/>
        </p:blipFill>
        <p:spPr>
          <a:xfrm>
            <a:off x="800332" y="192097"/>
            <a:ext cx="10439167" cy="645432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Rectangle 6"/>
          <p:cNvSpPr/>
          <p:nvPr/>
        </p:nvSpPr>
        <p:spPr>
          <a:xfrm>
            <a:off x="1819664" y="1497875"/>
            <a:ext cx="261257" cy="41801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9144000" y="1497875"/>
            <a:ext cx="313509" cy="41801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10424161" y="642594"/>
            <a:ext cx="296988" cy="50353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TextBox 9"/>
          <p:cNvSpPr txBox="1"/>
          <p:nvPr/>
        </p:nvSpPr>
        <p:spPr>
          <a:xfrm>
            <a:off x="800331" y="180929"/>
            <a:ext cx="104391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Výdavky na vzdelávanie pre primárny a terciárny stupeň (2014)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385392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1950" y="293427"/>
            <a:ext cx="10058400" cy="1371600"/>
          </a:xfrm>
          <a:solidFill>
            <a:srgbClr val="FF7111"/>
          </a:solidFill>
          <a:ln>
            <a:solidFill>
              <a:srgbClr val="F95207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r>
              <a:rPr lang="sk-SK" dirty="0" smtClean="0"/>
              <a:t>Povinná školská dochádzka v Luxembursku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787593"/>
              </p:ext>
            </p:extLst>
          </p:nvPr>
        </p:nvGraphicFramePr>
        <p:xfrm>
          <a:off x="725583" y="1665027"/>
          <a:ext cx="10424638" cy="4914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238" y="1"/>
            <a:ext cx="707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dirty="0" smtClean="0">
                <a:solidFill>
                  <a:srgbClr val="FF0000"/>
                </a:solidFill>
              </a:rPr>
              <a:t>*</a:t>
            </a:r>
            <a:endParaRPr lang="sk-SK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5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A6826"/>
          </a:solidFill>
          <a:ln>
            <a:solidFill>
              <a:srgbClr val="F95207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k-SK" dirty="0" smtClean="0"/>
              <a:t>Dodržiavanie povinnej školskej dochádzky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24129" y="2286000"/>
            <a:ext cx="4797122" cy="2286000"/>
          </a:xfrm>
          <a:gradFill>
            <a:gsLst>
              <a:gs pos="100000">
                <a:srgbClr val="FB7F47">
                  <a:lumMod val="64000"/>
                </a:srgbClr>
              </a:gs>
              <a:gs pos="21000">
                <a:srgbClr val="FF7111"/>
              </a:gs>
              <a:gs pos="100000">
                <a:srgbClr val="FDA403"/>
              </a:gs>
            </a:gsLst>
            <a:lin ang="0" scaled="1"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sk-SK" dirty="0" smtClean="0"/>
              <a:t>Podľa </a:t>
            </a:r>
            <a:r>
              <a:rPr lang="sk-SK" dirty="0"/>
              <a:t>zákona o povinnej </a:t>
            </a:r>
            <a:r>
              <a:rPr lang="sk-SK" dirty="0" smtClean="0"/>
              <a:t>školskej </a:t>
            </a:r>
            <a:r>
              <a:rPr lang="sk-SK" dirty="0"/>
              <a:t>dochádzke musia rodičia zabezpečiť, aby ich dieťa (4-ročné) navštevovalo pravidelne školu a zúčastňovalo sa rôznych lekcií a aktivít. Dodržiavanie </a:t>
            </a:r>
            <a:r>
              <a:rPr lang="sk-SK" dirty="0" smtClean="0"/>
              <a:t>povinnej </a:t>
            </a:r>
            <a:r>
              <a:rPr lang="sk-SK" dirty="0"/>
              <a:t>školskej dochádzky je riadené obcami prostredníctvom ich obecnej </a:t>
            </a:r>
            <a:r>
              <a:rPr lang="sk-SK" dirty="0" smtClean="0"/>
              <a:t>rady.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6498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49041" y="282576"/>
            <a:ext cx="11182350" cy="1325562"/>
          </a:xfrm>
          <a:solidFill>
            <a:srgbClr val="FA6826"/>
          </a:solidFill>
          <a:ln>
            <a:solidFill>
              <a:srgbClr val="F95207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k-SK" dirty="0" smtClean="0"/>
              <a:t>Základné vzdelávanie </a:t>
            </a:r>
            <a:endParaRPr lang="sk-SK" dirty="0"/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9591060"/>
              </p:ext>
            </p:extLst>
          </p:nvPr>
        </p:nvGraphicFramePr>
        <p:xfrm>
          <a:off x="649041" y="1608138"/>
          <a:ext cx="11182350" cy="501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77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3441" y="229453"/>
            <a:ext cx="10225830" cy="110444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k-SK" sz="4000" dirty="0" smtClean="0"/>
              <a:t>Povinná školská dochádzka v Holandsku</a:t>
            </a:r>
            <a:endParaRPr lang="sk-SK" sz="40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39530376"/>
              </p:ext>
            </p:extLst>
          </p:nvPr>
        </p:nvGraphicFramePr>
        <p:xfrm>
          <a:off x="502404" y="1559155"/>
          <a:ext cx="10854816" cy="4479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54036" y="5010478"/>
            <a:ext cx="5328194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Povinná školská dochádzka začína v 5. roku života dieťaťa. Deti ale môžu ZŠ navštevovať už od 4. </a:t>
            </a:r>
            <a:r>
              <a:rPr lang="sk-SK" dirty="0"/>
              <a:t>r</a:t>
            </a:r>
            <a:r>
              <a:rPr lang="sk-SK" dirty="0" smtClean="0"/>
              <a:t>oku života. Povinná školská dochádzka trvá do 18. rokov alebo do dosiahnuta ASPOŇ základnej kvalififikácie. </a:t>
            </a:r>
            <a:endParaRPr lang="sk-SK" dirty="0"/>
          </a:p>
        </p:txBody>
      </p:sp>
      <p:sp>
        <p:nvSpPr>
          <p:cNvPr id="8" name="TextBox 7"/>
          <p:cNvSpPr txBox="1"/>
          <p:nvPr/>
        </p:nvSpPr>
        <p:spPr>
          <a:xfrm>
            <a:off x="84239" y="1"/>
            <a:ext cx="639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dirty="0" smtClean="0">
                <a:solidFill>
                  <a:srgbClr val="FF0000"/>
                </a:solidFill>
              </a:rPr>
              <a:t>*</a:t>
            </a:r>
            <a:endParaRPr lang="sk-SK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28" y="276834"/>
            <a:ext cx="11669486" cy="13716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k-SK" sz="4000" dirty="0" smtClean="0"/>
              <a:t>Vzdelávanie a starostlivosť v ranom detstve – Základná škola</a:t>
            </a:r>
            <a:endParaRPr lang="sk-SK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58" y="2523646"/>
            <a:ext cx="6278336" cy="1231174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sz="2000" dirty="0" smtClean="0"/>
              <a:t>Podľa Zákona o základnom vzdelávaná sú školy povinné ponúknuť vhodné miesta všetkým žiakom.</a:t>
            </a:r>
          </a:p>
          <a:p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6527" y="2523646"/>
            <a:ext cx="4754880" cy="3276264"/>
          </a:xfr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sk-SK" sz="2000" dirty="0"/>
          </a:p>
          <a:p>
            <a:r>
              <a:rPr lang="sk-SK" sz="2000" dirty="0" smtClean="0"/>
              <a:t>„Prepínacie triedy“ sú súčasťami zákadných škôl. Umožňujú intenzívnu prípravu v jazykovej oblasti v malej skupine detí počas jedného školského roka. </a:t>
            </a:r>
          </a:p>
          <a:p>
            <a:r>
              <a:rPr lang="sk-SK" sz="2000" dirty="0" smtClean="0"/>
              <a:t>Obce ponúkajú letné školy, kde sa deti môžu zlepšovať v oblasti jazyka a aritmetiky.</a:t>
            </a:r>
            <a:endParaRPr lang="sk-SK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68358" y="4476471"/>
            <a:ext cx="6278336" cy="132343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2000" dirty="0" smtClean="0"/>
              <a:t>• Školy </a:t>
            </a:r>
            <a:r>
              <a:rPr lang="sk-SK" sz="2000" dirty="0"/>
              <a:t>si </a:t>
            </a:r>
            <a:r>
              <a:rPr lang="sk-SK" sz="2000" dirty="0" smtClean="0"/>
              <a:t>samé </a:t>
            </a:r>
            <a:r>
              <a:rPr lang="sk-SK" sz="2000" dirty="0"/>
              <a:t>vyberajú, ako dlho </a:t>
            </a:r>
            <a:r>
              <a:rPr lang="sk-SK" sz="2000" dirty="0" smtClean="0"/>
              <a:t>trvá hodina, </a:t>
            </a:r>
            <a:r>
              <a:rPr lang="sk-SK" sz="2000" dirty="0"/>
              <a:t>ktorá môže trvať od 50 do 70 minút. </a:t>
            </a:r>
          </a:p>
          <a:p>
            <a:r>
              <a:rPr lang="sk-SK" sz="2000" dirty="0" smtClean="0"/>
              <a:t>•Škola </a:t>
            </a:r>
            <a:r>
              <a:rPr lang="sk-SK" sz="2000" dirty="0"/>
              <a:t>musí dodržiavať pravidlá pre školské časy a vyučovacie </a:t>
            </a:r>
            <a:r>
              <a:rPr lang="sk-SK" sz="2000" dirty="0" smtClean="0"/>
              <a:t>časy. 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60705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364155" y="2408775"/>
            <a:ext cx="9720262" cy="14986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k-SK" dirty="0" smtClean="0"/>
              <a:t>Vzdelávanie a starostlivosť v ranom detstve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6221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665538"/>
              </p:ext>
            </p:extLst>
          </p:nvPr>
        </p:nvGraphicFramePr>
        <p:xfrm>
          <a:off x="0" y="360608"/>
          <a:ext cx="12192000" cy="6156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4238" y="1"/>
            <a:ext cx="707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dirty="0" smtClean="0">
                <a:solidFill>
                  <a:srgbClr val="FF0000"/>
                </a:solidFill>
              </a:rPr>
              <a:t>*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791309" y="540913"/>
            <a:ext cx="2814776" cy="1200329"/>
          </a:xfrm>
          <a:prstGeom prst="rect">
            <a:avLst/>
          </a:prstGeom>
          <a:solidFill>
            <a:srgbClr val="FF6600"/>
          </a:solidFill>
          <a:ln>
            <a:solidFill>
              <a:srgbClr val="F95207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sz="2400" dirty="0" smtClean="0"/>
              <a:t>Formálne a </a:t>
            </a:r>
            <a:r>
              <a:rPr lang="sk-SK" sz="2400" dirty="0" err="1" smtClean="0"/>
              <a:t>nonformálne</a:t>
            </a:r>
            <a:r>
              <a:rPr lang="sk-SK" sz="2400" dirty="0" smtClean="0"/>
              <a:t> vzdelávanie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16535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425139"/>
              </p:ext>
            </p:extLst>
          </p:nvPr>
        </p:nvGraphicFramePr>
        <p:xfrm>
          <a:off x="2472744" y="991672"/>
          <a:ext cx="9375818" cy="548639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704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5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2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7518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 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6826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Deti do 3 rokov</a:t>
                      </a:r>
                      <a:endParaRPr lang="sk-SK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A682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Deti nad 3 roky</a:t>
                      </a:r>
                      <a:endParaRPr lang="sk-SK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A68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4774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sk-SK" sz="2400" dirty="0" err="1">
                          <a:effectLst/>
                        </a:rPr>
                        <a:t>Nonformálny</a:t>
                      </a:r>
                      <a:r>
                        <a:rPr lang="sk-SK" sz="2400" dirty="0">
                          <a:effectLst/>
                        </a:rPr>
                        <a:t> systém 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(Ministerstvo školstva, detí a mládeže)</a:t>
                      </a:r>
                      <a:endParaRPr lang="sk-S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6826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Denné centrá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(jasle, škôlky)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Rodiny dennej starostlivosti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(pomocník)</a:t>
                      </a:r>
                      <a:endParaRPr lang="sk-SK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Denné centrá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(jasle, záhrady)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Rodiny dennej starostlivosti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(pomocník)</a:t>
                      </a:r>
                      <a:endParaRPr lang="sk-SK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4107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Formálny systém 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(Ministerstvo školstva, detí a mládeže)</a:t>
                      </a:r>
                      <a:endParaRPr lang="sk-S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A6826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 </a:t>
                      </a:r>
                      <a:endParaRPr lang="sk-SK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3-4 roky 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Nepovinný vzdelávací program v ranom detstve </a:t>
                      </a:r>
                      <a:endParaRPr lang="sk-SK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4-6 rokov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Povinné predškolské vzdelávanie </a:t>
                      </a:r>
                      <a:endParaRPr lang="sk-SK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386366" y="991673"/>
            <a:ext cx="1970468" cy="1323439"/>
          </a:xfrm>
          <a:prstGeom prst="rect">
            <a:avLst/>
          </a:prstGeom>
          <a:solidFill>
            <a:srgbClr val="FF711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sz="2000" dirty="0" smtClean="0"/>
              <a:t>Štruktúra vzdelávania v ranom detstve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54859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826391"/>
              </p:ext>
            </p:extLst>
          </p:nvPr>
        </p:nvGraphicFramePr>
        <p:xfrm>
          <a:off x="696814" y="275295"/>
          <a:ext cx="10795380" cy="6158342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5397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7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62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sk-SK" sz="2400" dirty="0" err="1">
                          <a:effectLst/>
                        </a:rPr>
                        <a:t>Nonformálne</a:t>
                      </a:r>
                      <a:r>
                        <a:rPr lang="sk-SK" sz="2400" dirty="0">
                          <a:effectLst/>
                        </a:rPr>
                        <a:t> vzdelávanie</a:t>
                      </a:r>
                      <a:endParaRPr lang="sk-S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A6826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Formálne vzdelávanie</a:t>
                      </a:r>
                      <a:endParaRPr lang="sk-SK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A68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310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poskytované verejnými alebo súkromnými, neziskovými alebo komerčnými zariadeniami starostlivosti o deti, združeniami alebo rodinami dennej starostlivosti</a:t>
                      </a:r>
                      <a:endParaRPr lang="sk-SK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20040" algn="l">
                        <a:spcAft>
                          <a:spcPts val="120"/>
                        </a:spcAft>
                      </a:pPr>
                      <a:r>
                        <a:rPr lang="sk-SK" sz="2000" dirty="0">
                          <a:effectLst/>
                        </a:rPr>
                        <a:t>poskytované základnými školami v rámci formálneho školského systému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 </a:t>
                      </a:r>
                      <a:endParaRPr lang="sk-SK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9592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Národný referenčný rámec "  </a:t>
                      </a:r>
                      <a:r>
                        <a:rPr lang="sk-SK" sz="2000" u="sng" dirty="0">
                          <a:effectLst/>
                          <a:hlinkClick r:id="rId2"/>
                        </a:rPr>
                        <a:t>Neformálne vzdelávanie detí a mladých ľudí</a:t>
                      </a:r>
                      <a:r>
                        <a:rPr lang="sk-SK" sz="2000" dirty="0">
                          <a:effectLst/>
                        </a:rPr>
                        <a:t>  "</a:t>
                      </a:r>
                      <a:endParaRPr lang="sk-SK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20040" algn="l">
                        <a:spcAft>
                          <a:spcPts val="120"/>
                        </a:spcAft>
                      </a:pPr>
                      <a:r>
                        <a:rPr lang="sk-SK" sz="2000" u="none" strike="noStrike" dirty="0" err="1">
                          <a:effectLst/>
                          <a:hlinkClick r:id="rId3"/>
                        </a:rPr>
                        <a:t>Veľkovojvodské</a:t>
                      </a:r>
                      <a:r>
                        <a:rPr lang="sk-SK" sz="2000" u="none" strike="noStrike" dirty="0">
                          <a:effectLst/>
                          <a:hlinkClick r:id="rId3"/>
                        </a:rPr>
                        <a:t> nariadenie z 11. augusta 2011,</a:t>
                      </a:r>
                      <a:r>
                        <a:rPr lang="sk-SK" sz="2000" dirty="0">
                          <a:effectLst/>
                        </a:rPr>
                        <a:t> ktorým sa ustanovuje študijný plán pre štyri cykly základného vzdelávania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 </a:t>
                      </a:r>
                      <a:endParaRPr lang="sk-SK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806">
                <a:tc>
                  <a:txBody>
                    <a:bodyPr/>
                    <a:lstStyle/>
                    <a:p>
                      <a:pPr marL="320040" algn="l">
                        <a:spcAft>
                          <a:spcPts val="120"/>
                        </a:spcAft>
                      </a:pPr>
                      <a:r>
                        <a:rPr lang="sk-SK" sz="2000" dirty="0">
                          <a:effectLst/>
                        </a:rPr>
                        <a:t>zamerané na proces učenia a rozvoja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 </a:t>
                      </a:r>
                      <a:endParaRPr lang="sk-SK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20040" algn="l">
                        <a:spcAft>
                          <a:spcPts val="120"/>
                        </a:spcAft>
                      </a:pPr>
                      <a:r>
                        <a:rPr lang="sk-SK" sz="2000" dirty="0">
                          <a:effectLst/>
                        </a:rPr>
                        <a:t>sleduje špecifické študijné ciele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 </a:t>
                      </a:r>
                      <a:endParaRPr lang="sk-SK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806">
                <a:tc>
                  <a:txBody>
                    <a:bodyPr/>
                    <a:lstStyle/>
                    <a:p>
                      <a:pPr marL="320040" algn="l">
                        <a:spcAft>
                          <a:spcPts val="120"/>
                        </a:spcAft>
                      </a:pPr>
                      <a:r>
                        <a:rPr lang="sk-SK" sz="2000" dirty="0">
                          <a:effectLst/>
                        </a:rPr>
                        <a:t>nepovinné (súkromný čas)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 </a:t>
                      </a:r>
                      <a:endParaRPr lang="sk-SK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70205" algn="l">
                        <a:spcAft>
                          <a:spcPts val="120"/>
                        </a:spcAft>
                      </a:pPr>
                      <a:r>
                        <a:rPr lang="sk-SK" sz="2000" dirty="0">
                          <a:effectLst/>
                        </a:rPr>
                        <a:t>počas povinnej školskej dochádzky</a:t>
                      </a:r>
                      <a:endParaRPr lang="sk-SK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9068">
                <a:tc>
                  <a:txBody>
                    <a:bodyPr/>
                    <a:lstStyle/>
                    <a:p>
                      <a:pPr marL="320040" algn="l">
                        <a:spcAft>
                          <a:spcPts val="120"/>
                        </a:spcAft>
                      </a:pPr>
                      <a:r>
                        <a:rPr lang="sk-SK" sz="2000" dirty="0">
                          <a:effectLst/>
                        </a:rPr>
                        <a:t>splatné, ale dotované štátom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sk-SK" sz="2000" dirty="0">
                          <a:effectLst/>
                        </a:rPr>
                        <a:t> </a:t>
                      </a:r>
                      <a:endParaRPr lang="sk-SK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20040" algn="l">
                        <a:spcAft>
                          <a:spcPts val="120"/>
                        </a:spcAft>
                      </a:pPr>
                      <a:r>
                        <a:rPr lang="sk-SK" sz="2000" dirty="0">
                          <a:effectLst/>
                        </a:rPr>
                        <a:t>bezplatný prístup pre všetky deti na verejné školy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 </a:t>
                      </a:r>
                      <a:endParaRPr lang="sk-SK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4238" y="1"/>
            <a:ext cx="707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dirty="0" smtClean="0">
                <a:solidFill>
                  <a:srgbClr val="FF0000"/>
                </a:solidFill>
              </a:rPr>
              <a:t>*</a:t>
            </a:r>
            <a:endParaRPr lang="sk-SK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902" y="302959"/>
            <a:ext cx="6568901" cy="1371600"/>
          </a:xfrm>
          <a:solidFill>
            <a:srgbClr val="FF9966"/>
          </a:solidFill>
          <a:ln>
            <a:solidFill>
              <a:srgbClr val="FF9966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k-SK" sz="4000" dirty="0" smtClean="0"/>
              <a:t>Politické a správne členenie v Luxembursku </a:t>
            </a:r>
            <a:endParaRPr lang="sk-SK" sz="4000" dirty="0"/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592878"/>
              </p:ext>
            </p:extLst>
          </p:nvPr>
        </p:nvGraphicFramePr>
        <p:xfrm>
          <a:off x="448613" y="1870909"/>
          <a:ext cx="6209763" cy="4361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ok 3"/>
          <p:cNvPicPr/>
          <p:nvPr/>
        </p:nvPicPr>
        <p:blipFill rotWithShape="1">
          <a:blip r:embed="rId7"/>
          <a:srcRect l="20489" t="20152" r="45148" b="5125"/>
          <a:stretch/>
        </p:blipFill>
        <p:spPr bwMode="auto">
          <a:xfrm>
            <a:off x="7094784" y="628077"/>
            <a:ext cx="4258969" cy="54236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888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707363" y="2759329"/>
            <a:ext cx="4740975" cy="3783139"/>
          </a:xfrm>
          <a:gradFill flip="none" rotWithShape="1">
            <a:gsLst>
              <a:gs pos="100000">
                <a:srgbClr val="FB7F47">
                  <a:lumMod val="64000"/>
                </a:srgbClr>
              </a:gs>
              <a:gs pos="0">
                <a:srgbClr val="FF7111"/>
              </a:gs>
              <a:gs pos="60000">
                <a:srgbClr val="FDA403"/>
              </a:gs>
            </a:gsLst>
            <a:lin ang="8100000" scaled="1"/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sk-SK" sz="2000" dirty="0"/>
              <a:t>V roku 2012 zaviedlo LU nové právne ustanovenie zamerané na </a:t>
            </a:r>
            <a:r>
              <a:rPr lang="sk-SK" sz="2000" dirty="0">
                <a:solidFill>
                  <a:schemeClr val="tx1"/>
                </a:solidFill>
              </a:rPr>
              <a:t>koordináciu formálneho a neformálneho vzdelávania a starostlivosti na obecnej úrovni</a:t>
            </a:r>
            <a:r>
              <a:rPr lang="sk-SK" sz="2000" dirty="0"/>
              <a:t>. Každá obec je povinná zriadiť jeden alebo viac zariadení pre mimoškolské vzdelávanie, ktoré zahŕňajú miestne formálne </a:t>
            </a:r>
            <a:r>
              <a:rPr lang="sk-SK" sz="2000" dirty="0" smtClean="0"/>
              <a:t>a </a:t>
            </a:r>
            <a:r>
              <a:rPr lang="sk-SK" sz="2000" dirty="0" err="1"/>
              <a:t>nonformálne</a:t>
            </a:r>
            <a:r>
              <a:rPr lang="sk-SK" sz="2000" dirty="0"/>
              <a:t> aktivity pre deti školského veku (kultúrne aktivity, šport, vzdelávanie, stravovanie)</a:t>
            </a:r>
          </a:p>
          <a:p>
            <a:endParaRPr lang="sk-SK" sz="2000" dirty="0"/>
          </a:p>
        </p:txBody>
      </p:sp>
      <p:sp>
        <p:nvSpPr>
          <p:cNvPr id="5" name="BlokTextu 4"/>
          <p:cNvSpPr txBox="1"/>
          <p:nvPr/>
        </p:nvSpPr>
        <p:spPr>
          <a:xfrm>
            <a:off x="5630521" y="2759329"/>
            <a:ext cx="6142647" cy="1938992"/>
          </a:xfrm>
          <a:prstGeom prst="rect">
            <a:avLst/>
          </a:prstGeom>
          <a:gradFill flip="none" rotWithShape="1">
            <a:gsLst>
              <a:gs pos="0">
                <a:srgbClr val="F95207"/>
              </a:gs>
              <a:gs pos="100000">
                <a:srgbClr val="FDA403"/>
              </a:gs>
            </a:gsLst>
            <a:lin ang="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sz="2000" dirty="0"/>
              <a:t>Mimoškolské vzdelávanie by malo zaručiť nepretržitú ponuku na vzdelávanie a starostlivosť. Jeho hlavným cieľom je </a:t>
            </a:r>
            <a:r>
              <a:rPr lang="sk-SK" sz="2000" dirty="0">
                <a:solidFill>
                  <a:schemeClr val="tx1"/>
                </a:solidFill>
              </a:rPr>
              <a:t>ponúknuť deťom stimulačné vzdelávacie aktivity a prostredie</a:t>
            </a:r>
            <a:r>
              <a:rPr lang="sk-SK" sz="2000" dirty="0"/>
              <a:t>. Takisto má umožniť rodičom lepšie kombinovať ich pracovný a rodinný život. 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707363" y="293035"/>
            <a:ext cx="10524744" cy="2215991"/>
          </a:xfrm>
          <a:prstGeom prst="rect">
            <a:avLst/>
          </a:prstGeom>
          <a:gradFill>
            <a:gsLst>
              <a:gs pos="100000">
                <a:srgbClr val="FB7F47">
                  <a:lumMod val="64000"/>
                </a:srgbClr>
              </a:gs>
              <a:gs pos="0">
                <a:srgbClr val="FF7111"/>
              </a:gs>
              <a:gs pos="60000">
                <a:srgbClr val="FDA403"/>
              </a:gs>
            </a:gsLst>
            <a:lin ang="0" scaled="1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sz="2400" dirty="0"/>
              <a:t>Od decembra 2013 nesie zodpovednosť za koordináciu, akreditáciu a dohľad nad týmito ustanoveniami </a:t>
            </a:r>
            <a:r>
              <a:rPr lang="sk-SK" sz="2400" dirty="0">
                <a:solidFill>
                  <a:schemeClr val="tx1"/>
                </a:solidFill>
              </a:rPr>
              <a:t>ministerstvo školstva, detí a </a:t>
            </a:r>
            <a:r>
              <a:rPr lang="sk-SK" sz="2400" dirty="0" smtClean="0">
                <a:solidFill>
                  <a:schemeClr val="tx1"/>
                </a:solidFill>
              </a:rPr>
              <a:t>mládeže</a:t>
            </a:r>
            <a:r>
              <a:rPr lang="sk-SK" sz="2400" dirty="0" smtClean="0"/>
              <a:t>. S </a:t>
            </a:r>
            <a:r>
              <a:rPr lang="sk-SK" sz="2400" dirty="0"/>
              <a:t>cieľom priblížiť rôzne oblasti vzdelávania a starostlivosti boli oddelenia pre deti a mládež, ktoré predtým patrili do ministerstva pre rodinné záležitosti a integráciu </a:t>
            </a:r>
            <a:r>
              <a:rPr lang="sk-SK" sz="2400" dirty="0" smtClean="0"/>
              <a:t>integrované </a:t>
            </a:r>
            <a:r>
              <a:rPr lang="sk-SK" sz="2400" dirty="0"/>
              <a:t>do ministerstva školstva.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6750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66785246"/>
              </p:ext>
            </p:extLst>
          </p:nvPr>
        </p:nvGraphicFramePr>
        <p:xfrm>
          <a:off x="248195" y="235131"/>
          <a:ext cx="11678194" cy="6348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39475">
                  <a:extLst>
                    <a:ext uri="{9D8B030D-6E8A-4147-A177-3AD203B41FA5}">
                      <a16:colId xmlns:a16="http://schemas.microsoft.com/office/drawing/2014/main" val="1033547274"/>
                    </a:ext>
                  </a:extLst>
                </a:gridCol>
                <a:gridCol w="4214572">
                  <a:extLst>
                    <a:ext uri="{9D8B030D-6E8A-4147-A177-3AD203B41FA5}">
                      <a16:colId xmlns:a16="http://schemas.microsoft.com/office/drawing/2014/main" val="3983124849"/>
                    </a:ext>
                  </a:extLst>
                </a:gridCol>
                <a:gridCol w="3724147">
                  <a:extLst>
                    <a:ext uri="{9D8B030D-6E8A-4147-A177-3AD203B41FA5}">
                      <a16:colId xmlns:a16="http://schemas.microsoft.com/office/drawing/2014/main" val="1468387545"/>
                    </a:ext>
                  </a:extLst>
                </a:gridCol>
              </a:tblGrid>
              <a:tr h="855428">
                <a:tc>
                  <a:txBody>
                    <a:bodyPr/>
                    <a:lstStyle/>
                    <a:p>
                      <a:pPr algn="ctr"/>
                      <a:endParaRPr lang="sk-SK" sz="2400" dirty="0" smtClean="0"/>
                    </a:p>
                    <a:p>
                      <a:pPr algn="ctr"/>
                      <a:r>
                        <a:rPr lang="sk-SK" sz="2400" dirty="0" smtClean="0"/>
                        <a:t>Formálne vzdelávanie</a:t>
                      </a:r>
                      <a:endParaRPr lang="sk-S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 smtClean="0"/>
                    </a:p>
                    <a:p>
                      <a:pPr algn="ctr"/>
                      <a:r>
                        <a:rPr lang="sk-SK" sz="2400" dirty="0" smtClean="0"/>
                        <a:t>Nonformálne vzdelávanie</a:t>
                      </a:r>
                      <a:endParaRPr lang="sk-S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 smtClean="0"/>
                    </a:p>
                    <a:p>
                      <a:pPr algn="ctr"/>
                      <a:r>
                        <a:rPr lang="sk-SK" sz="2400" dirty="0" smtClean="0"/>
                        <a:t>Informálne vzdelávanie</a:t>
                      </a:r>
                      <a:endParaRPr lang="sk-SK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238406"/>
                  </a:ext>
                </a:extLst>
              </a:tr>
              <a:tr h="549312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sk-SK" sz="2000" baseline="0" dirty="0" smtClean="0"/>
                        <a:t>• Vedie k národne akreditovanému diplomu alebo certifikátu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sk-SK" sz="2000" baseline="0" dirty="0" smtClean="0"/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sk-SK" sz="2000" baseline="0" dirty="0" smtClean="0"/>
                        <a:t>• Vzdelávací systém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sk-SK" sz="2000" baseline="0" dirty="0" smtClean="0"/>
                    </a:p>
                    <a:p>
                      <a:pPr marL="0" indent="0">
                        <a:buFontTx/>
                        <a:buNone/>
                      </a:pPr>
                      <a:endParaRPr lang="sk-SK" sz="2000" baseline="0" dirty="0" smtClean="0"/>
                    </a:p>
                    <a:p>
                      <a:pPr marL="0" indent="0">
                        <a:buFontTx/>
                        <a:buNone/>
                      </a:pPr>
                      <a:endParaRPr lang="sk-SK" sz="2000" baseline="0" dirty="0" smtClean="0"/>
                    </a:p>
                    <a:p>
                      <a:pPr marL="0" indent="0">
                        <a:buFontTx/>
                        <a:buNone/>
                      </a:pPr>
                      <a:endParaRPr lang="sk-SK" sz="2000" baseline="0" dirty="0" smtClean="0"/>
                    </a:p>
                    <a:p>
                      <a:pPr marL="0" indent="0">
                        <a:buFontTx/>
                        <a:buNone/>
                      </a:pPr>
                      <a:endParaRPr lang="sk-SK" sz="2000" baseline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sk-SK" sz="2000" baseline="0" dirty="0" smtClean="0"/>
                        <a:t>• Zámerné učenie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sk-SK" sz="2000" baseline="0" dirty="0" smtClean="0"/>
                        <a:t>• Štrukturované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sk-SK" sz="2000" baseline="0" dirty="0" smtClean="0"/>
                        <a:t>• certifiikát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 smtClean="0"/>
                        <a:t>• Je to organizovaná</a:t>
                      </a:r>
                      <a:r>
                        <a:rPr lang="sk-SK" sz="2000" baseline="0" dirty="0" smtClean="0"/>
                        <a:t> vzdelávacia činnosť mimo formálneho systému, ktorý má slúžiť učiacej sa klientele, ktorá chce dosiahnuť určitý vzdelávací cieľ.  </a:t>
                      </a:r>
                    </a:p>
                    <a:p>
                      <a:endParaRPr lang="sk-SK" sz="2000" baseline="0" dirty="0" smtClean="0"/>
                    </a:p>
                    <a:p>
                      <a:r>
                        <a:rPr lang="sk-SK" sz="2000" baseline="0" dirty="0" smtClean="0"/>
                        <a:t>• Neformálne vzdelávanie súvisí s formálnym a  dopĺňa ho.</a:t>
                      </a:r>
                    </a:p>
                    <a:p>
                      <a:r>
                        <a:rPr lang="sk-SK" sz="2000" baseline="0" dirty="0" smtClean="0"/>
                        <a:t>• Zámerné učenie</a:t>
                      </a:r>
                    </a:p>
                    <a:p>
                      <a:r>
                        <a:rPr lang="sk-SK" sz="2000" baseline="0" dirty="0" smtClean="0"/>
                        <a:t>• Štrukturované</a:t>
                      </a:r>
                    </a:p>
                    <a:p>
                      <a:r>
                        <a:rPr lang="sk-SK" sz="2000" baseline="0" dirty="0" smtClean="0"/>
                        <a:t>• Nie je certifikát</a:t>
                      </a:r>
                    </a:p>
                    <a:p>
                      <a:r>
                        <a:rPr lang="sk-SK" sz="2000" baseline="0" dirty="0" smtClean="0"/>
                        <a:t>. </a:t>
                      </a:r>
                    </a:p>
                    <a:p>
                      <a:r>
                        <a:rPr lang="sk-SK" sz="2000" baseline="0" dirty="0" smtClean="0"/>
                        <a:t>• Umelecké krúžky, športové</a:t>
                      </a:r>
                      <a:endParaRPr lang="sk-SK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sk-SK" sz="2000" dirty="0" smtClean="0"/>
                        <a:t>• Informálne</a:t>
                      </a:r>
                      <a:r>
                        <a:rPr lang="sk-SK" sz="2000" baseline="0" dirty="0" smtClean="0"/>
                        <a:t> vzdelávanie sa týka získania postojov a hodnôt z každodenných skúseností.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sk-SK" sz="2000" baseline="0" dirty="0" smtClean="0"/>
                    </a:p>
                    <a:p>
                      <a:pPr marL="0" indent="0">
                        <a:buFontTx/>
                        <a:buNone/>
                      </a:pPr>
                      <a:endParaRPr lang="sk-SK" sz="2000" baseline="0" dirty="0" smtClean="0"/>
                    </a:p>
                    <a:p>
                      <a:pPr marL="0" indent="0">
                        <a:buFontTx/>
                        <a:buNone/>
                      </a:pPr>
                      <a:endParaRPr lang="sk-SK" sz="2000" baseline="0" dirty="0" smtClean="0"/>
                    </a:p>
                    <a:p>
                      <a:pPr marL="0" indent="0">
                        <a:buFontTx/>
                        <a:buNone/>
                      </a:pPr>
                      <a:endParaRPr lang="sk-SK" sz="2000" baseline="0" dirty="0" smtClean="0"/>
                    </a:p>
                    <a:p>
                      <a:pPr marL="0" indent="0">
                        <a:buFontTx/>
                        <a:buNone/>
                      </a:pPr>
                      <a:endParaRPr lang="sk-SK" sz="2000" baseline="0" dirty="0" smtClean="0"/>
                    </a:p>
                    <a:p>
                      <a:pPr marL="0" indent="0">
                        <a:buFontTx/>
                        <a:buNone/>
                      </a:pPr>
                      <a:endParaRPr lang="sk-SK" sz="2000" baseline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sk-SK" sz="2000" baseline="0" dirty="0" smtClean="0"/>
                        <a:t>• Zámerné učenie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sk-SK" sz="2000" baseline="0" dirty="0" smtClean="0"/>
                        <a:t>• Neštrukturované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sk-SK" sz="2000" baseline="0" dirty="0" smtClean="0"/>
                        <a:t>• Nie je certifikát</a:t>
                      </a:r>
                      <a:endParaRPr lang="sk-SK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34632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114300" y="-179614"/>
            <a:ext cx="7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200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7795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156952" y="2342605"/>
            <a:ext cx="10058400" cy="13716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k-SK" dirty="0" smtClean="0"/>
              <a:t>Zariadenia poskytujúce vzdelávanie v ranom detstve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4928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obsahu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43171749"/>
              </p:ext>
            </p:extLst>
          </p:nvPr>
        </p:nvGraphicFramePr>
        <p:xfrm>
          <a:off x="450760" y="823219"/>
          <a:ext cx="11122025" cy="544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4238" y="1"/>
            <a:ext cx="790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0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62775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obsah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9727165"/>
              </p:ext>
            </p:extLst>
          </p:nvPr>
        </p:nvGraphicFramePr>
        <p:xfrm>
          <a:off x="288910" y="244698"/>
          <a:ext cx="11456622" cy="5588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BlokTextu 1"/>
          <p:cNvSpPr txBox="1"/>
          <p:nvPr/>
        </p:nvSpPr>
        <p:spPr>
          <a:xfrm>
            <a:off x="5640946" y="5371504"/>
            <a:ext cx="6349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linkClick r:id="rId7"/>
              </a:rPr>
              <a:t>https://www.brommeli.lu/#</a:t>
            </a:r>
            <a:r>
              <a:rPr lang="sk-SK" dirty="0" smtClean="0">
                <a:hlinkClick r:id="rId7"/>
              </a:rPr>
              <a:t>block-system-main</a:t>
            </a:r>
            <a:r>
              <a:rPr lang="sk-SK" dirty="0" smtClean="0"/>
              <a:t> </a:t>
            </a:r>
          </a:p>
          <a:p>
            <a:r>
              <a:rPr lang="sk-SK" dirty="0">
                <a:hlinkClick r:id="rId8"/>
              </a:rPr>
              <a:t>https://</a:t>
            </a:r>
            <a:r>
              <a:rPr lang="sk-SK" dirty="0" smtClean="0">
                <a:hlinkClick r:id="rId8"/>
              </a:rPr>
              <a:t>www.youtube.com/embed/UvvGciBV0mg?rel=0&amp;showinfo=0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872110" y="5833169"/>
            <a:ext cx="4185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>
                <a:hlinkClick r:id="rId9"/>
              </a:rPr>
              <a:t>http://www.creche-spillkescht.lu/#</a:t>
            </a:r>
            <a:r>
              <a:rPr lang="sk-SK" sz="1400" dirty="0" smtClean="0">
                <a:hlinkClick r:id="rId9"/>
              </a:rPr>
              <a:t>accueil</a:t>
            </a:r>
            <a:r>
              <a:rPr lang="sk-SK" sz="1400" dirty="0" smtClean="0"/>
              <a:t> </a:t>
            </a:r>
          </a:p>
          <a:p>
            <a:r>
              <a:rPr lang="sk-SK" sz="1400" dirty="0">
                <a:hlinkClick r:id="rId10"/>
              </a:rPr>
              <a:t>https://</a:t>
            </a:r>
            <a:r>
              <a:rPr lang="sk-SK" sz="1400" dirty="0" smtClean="0">
                <a:hlinkClick r:id="rId10"/>
              </a:rPr>
              <a:t>www.youtube.com/watch?time_continue=1&amp;v=J12bi8iCXLk</a:t>
            </a:r>
            <a:r>
              <a:rPr lang="sk-SK" sz="1400" dirty="0" smtClean="0"/>
              <a:t> 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255115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329864"/>
            <a:ext cx="11652070" cy="1107050"/>
          </a:xfrm>
          <a:gradFill flip="none" rotWithShape="1">
            <a:gsLst>
              <a:gs pos="24000">
                <a:srgbClr val="157FA7"/>
              </a:gs>
              <a:gs pos="0">
                <a:schemeClr val="accent1">
                  <a:lumMod val="67000"/>
                </a:schemeClr>
              </a:gs>
              <a:gs pos="61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k-SK" sz="4000" dirty="0" smtClean="0"/>
              <a:t>Vzdelávanie a starostlivosť v ranom detstve </a:t>
            </a:r>
            <a:endParaRPr lang="sk-SK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63884629"/>
              </p:ext>
            </p:extLst>
          </p:nvPr>
        </p:nvGraphicFramePr>
        <p:xfrm>
          <a:off x="261257" y="1946366"/>
          <a:ext cx="11652070" cy="4637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4238" y="1"/>
            <a:ext cx="707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dirty="0" smtClean="0">
                <a:solidFill>
                  <a:srgbClr val="FF0000"/>
                </a:solidFill>
              </a:rPr>
              <a:t>*</a:t>
            </a:r>
            <a:endParaRPr lang="sk-SK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6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275581">
            <a:off x="380265" y="1988074"/>
            <a:ext cx="5375127" cy="2253623"/>
          </a:xfr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sk-SK" sz="2000" dirty="0" smtClean="0">
                <a:solidFill>
                  <a:schemeClr val="tx1"/>
                </a:solidFill>
              </a:rPr>
              <a:t>Denné centrá sú určené pre deti od 0 do 4 rokov. Sú otvorené každý deň a poskytuje sa v nich starostlivosť o deti pre pracujúcich rodičov. </a:t>
            </a:r>
          </a:p>
          <a:p>
            <a:pPr marL="0" indent="0">
              <a:buNone/>
            </a:pPr>
            <a:r>
              <a:rPr lang="sk-SK" sz="2000" dirty="0">
                <a:solidFill>
                  <a:schemeClr val="tx1"/>
                </a:solidFill>
              </a:rPr>
              <a:t>○ Od 1. januára 2018 sa </a:t>
            </a:r>
            <a:r>
              <a:rPr lang="sk-SK" sz="2000" dirty="0" smtClean="0">
                <a:solidFill>
                  <a:schemeClr val="tx1"/>
                </a:solidFill>
              </a:rPr>
              <a:t>herné </a:t>
            </a:r>
            <a:r>
              <a:rPr lang="sk-SK" sz="2000" dirty="0">
                <a:solidFill>
                  <a:schemeClr val="tx1"/>
                </a:solidFill>
              </a:rPr>
              <a:t>skupiny premenovali na denné </a:t>
            </a:r>
            <a:r>
              <a:rPr lang="sk-SK" sz="2000" dirty="0" smtClean="0">
                <a:solidFill>
                  <a:schemeClr val="tx1"/>
                </a:solidFill>
              </a:rPr>
              <a:t>centrá. </a:t>
            </a:r>
            <a:endParaRPr lang="sk-SK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endParaRPr lang="sk-SK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21235215">
            <a:off x="6182745" y="2242395"/>
            <a:ext cx="5400538" cy="1744980"/>
          </a:xfrm>
          <a:gradFill>
            <a:gsLst>
              <a:gs pos="0">
                <a:schemeClr val="accent2">
                  <a:satMod val="100000"/>
                  <a:lumMod val="100000"/>
                </a:schemeClr>
              </a:gs>
              <a:gs pos="50000">
                <a:schemeClr val="accent2">
                  <a:shade val="99000"/>
                  <a:satMod val="105000"/>
                  <a:lumMod val="10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 smtClean="0"/>
              <a:t>Predškolské skupiny sú pre deti od 2 do 4 rokov. Sú poskytované dva alebo tri krát do týždňa, buď ráno alebo poobede. Ich cieľom je stimulovať socio-ekonomický a kognitívny vývin</a:t>
            </a:r>
            <a:r>
              <a:rPr lang="sk-SK" dirty="0" smtClean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650" y="304800"/>
            <a:ext cx="11715750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sz="4000" dirty="0" smtClean="0"/>
              <a:t>Organizačné formy vzdelávania a starostlivosti v ranom veku  (0-4 roky)</a:t>
            </a:r>
            <a:endParaRPr lang="sk-SK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408599" y="5434542"/>
            <a:ext cx="4233501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sz="2000" dirty="0" smtClean="0"/>
              <a:t>Jasle sú určené pre najmenšie deti.</a:t>
            </a:r>
          </a:p>
        </p:txBody>
      </p:sp>
      <p:sp>
        <p:nvSpPr>
          <p:cNvPr id="2" name="TextBox 1"/>
          <p:cNvSpPr txBox="1"/>
          <p:nvPr/>
        </p:nvSpPr>
        <p:spPr>
          <a:xfrm rot="284260">
            <a:off x="328875" y="4284519"/>
            <a:ext cx="4635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www.youtube.com/watch?v=ArTUJvt06qo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7" name="TextBox 6"/>
          <p:cNvSpPr txBox="1"/>
          <p:nvPr/>
        </p:nvSpPr>
        <p:spPr>
          <a:xfrm>
            <a:off x="6754199" y="5481985"/>
            <a:ext cx="440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linkClick r:id="rId3"/>
              </a:rPr>
              <a:t>https://</a:t>
            </a:r>
            <a:r>
              <a:rPr lang="sk-SK" dirty="0" smtClean="0">
                <a:hlinkClick r:id="rId3"/>
              </a:rPr>
              <a:t>www.youtube.com/watch?v=sFvXxxZsUgQ</a:t>
            </a:r>
            <a:endParaRPr lang="sk-SK" dirty="0"/>
          </a:p>
          <a:p>
            <a:endParaRPr lang="sk-SK" dirty="0"/>
          </a:p>
        </p:txBody>
      </p:sp>
      <p:sp>
        <p:nvSpPr>
          <p:cNvPr id="11" name="TextBox 10"/>
          <p:cNvSpPr txBox="1"/>
          <p:nvPr/>
        </p:nvSpPr>
        <p:spPr>
          <a:xfrm rot="21218153">
            <a:off x="6234245" y="4073392"/>
            <a:ext cx="5297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linkClick r:id="rId4"/>
              </a:rPr>
              <a:t>https://</a:t>
            </a:r>
            <a:r>
              <a:rPr lang="sk-SK" dirty="0" smtClean="0">
                <a:hlinkClick r:id="rId4"/>
              </a:rPr>
              <a:t>www.youtube.com/watch?v=DzHjB0MNTDE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1217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228600" y="334529"/>
            <a:ext cx="116459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sz="4000" dirty="0" smtClean="0"/>
              <a:t>Organizačné formy vzdelávania a starostlivosti v ranom veku  (5-6 rokov)</a:t>
            </a:r>
            <a:endParaRPr lang="sk-SK" sz="4000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sz="half" idx="1"/>
          </p:nvPr>
        </p:nvSpPr>
        <p:spPr>
          <a:xfrm rot="21161472">
            <a:off x="418270" y="2189445"/>
            <a:ext cx="4754880" cy="255454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tx1"/>
                </a:solidFill>
              </a:rPr>
              <a:t>Materské školy sú súčasťou základnej školy. Sú to vlastne prvé dve triedy základnej školy a poskytujú sa deťom od 5 do 6 rokov. Sú to celodenné inštitúcie, ktoré prostredníctvom hených aktivít pripravujú na čítanie, písanie a počítanie. </a:t>
            </a:r>
          </a:p>
        </p:txBody>
      </p:sp>
      <p:sp>
        <p:nvSpPr>
          <p:cNvPr id="8" name="Content Placeholder 7"/>
          <p:cNvSpPr txBox="1">
            <a:spLocks noGrp="1"/>
          </p:cNvSpPr>
          <p:nvPr>
            <p:ph sz="half" idx="2"/>
          </p:nvPr>
        </p:nvSpPr>
        <p:spPr>
          <a:xfrm rot="268518">
            <a:off x="7442746" y="1928345"/>
            <a:ext cx="4373880" cy="16542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sz="2000" dirty="0" smtClean="0"/>
              <a:t>Mimoškolská starostlivosť </a:t>
            </a:r>
            <a:r>
              <a:rPr lang="sk-SK" dirty="0"/>
              <a:t>je poskytovaná pred vyučovaním a po vyučovaní mimo školy, cez prázdniny alebo sviatky. </a:t>
            </a:r>
          </a:p>
          <a:p>
            <a:endParaRPr lang="sk-SK" sz="2000" dirty="0"/>
          </a:p>
        </p:txBody>
      </p:sp>
      <p:sp>
        <p:nvSpPr>
          <p:cNvPr id="9" name="TextBox 8"/>
          <p:cNvSpPr txBox="1"/>
          <p:nvPr/>
        </p:nvSpPr>
        <p:spPr>
          <a:xfrm rot="21266565">
            <a:off x="5821831" y="4555699"/>
            <a:ext cx="4025265" cy="153888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sz="2000" dirty="0" smtClean="0"/>
              <a:t>Starostlivosť mimo vyučovania je </a:t>
            </a:r>
            <a:r>
              <a:rPr lang="sk-SK" dirty="0"/>
              <a:t>realizovaná cez prestávky, keď deti ostávajú v škole na obed alebo v čase po vyučovaní v rámci školy. </a:t>
            </a:r>
            <a:endParaRPr lang="sk-SK" sz="2000" dirty="0"/>
          </a:p>
        </p:txBody>
      </p:sp>
      <p:sp>
        <p:nvSpPr>
          <p:cNvPr id="10" name="TextBox 9"/>
          <p:cNvSpPr txBox="1"/>
          <p:nvPr/>
        </p:nvSpPr>
        <p:spPr>
          <a:xfrm rot="21172872">
            <a:off x="755337" y="4863476"/>
            <a:ext cx="452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www.youtube.com/watch?v=vGFnyVjygVQ</a:t>
            </a:r>
            <a:endParaRPr lang="sk-SK" dirty="0" smtClean="0"/>
          </a:p>
          <a:p>
            <a:endParaRPr lang="sk-SK" dirty="0" smtClean="0"/>
          </a:p>
        </p:txBody>
      </p:sp>
      <p:sp>
        <p:nvSpPr>
          <p:cNvPr id="11" name="TextBox 10"/>
          <p:cNvSpPr txBox="1"/>
          <p:nvPr/>
        </p:nvSpPr>
        <p:spPr>
          <a:xfrm rot="251449">
            <a:off x="6986269" y="3646419"/>
            <a:ext cx="4260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linkClick r:id="rId3"/>
              </a:rPr>
              <a:t>https://</a:t>
            </a:r>
            <a:r>
              <a:rPr lang="sk-SK" dirty="0" smtClean="0">
                <a:hlinkClick r:id="rId3"/>
              </a:rPr>
              <a:t>www.youtube.com/watch?v=e86mVW1K5os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6118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A621E"/>
          </a:solidFill>
          <a:ln>
            <a:solidFill>
              <a:srgbClr val="F95207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k-SK" dirty="0" smtClean="0"/>
              <a:t>Organizácia programov pre deti</a:t>
            </a:r>
            <a:endParaRPr lang="sk-SK" dirty="0"/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768863"/>
              </p:ext>
            </p:extLst>
          </p:nvPr>
        </p:nvGraphicFramePr>
        <p:xfrm>
          <a:off x="1024128" y="2756078"/>
          <a:ext cx="9720073" cy="3643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1024128" y="2279561"/>
            <a:ext cx="9720072" cy="830997"/>
          </a:xfrm>
          <a:prstGeom prst="rect">
            <a:avLst/>
          </a:prstGeom>
          <a:solidFill>
            <a:srgbClr val="FB7F4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r>
              <a:rPr lang="sk-SK" sz="2400" dirty="0"/>
              <a:t>Veľkosť skupiny a pomer zamestnancov k deťom </a:t>
            </a:r>
          </a:p>
          <a:p>
            <a:endParaRPr lang="sk-SK" sz="2400" dirty="0"/>
          </a:p>
        </p:txBody>
      </p:sp>
      <p:sp>
        <p:nvSpPr>
          <p:cNvPr id="8" name="BlokTextu 7"/>
          <p:cNvSpPr txBox="1"/>
          <p:nvPr/>
        </p:nvSpPr>
        <p:spPr>
          <a:xfrm>
            <a:off x="2086379" y="5999401"/>
            <a:ext cx="8860664" cy="400110"/>
          </a:xfrm>
          <a:prstGeom prst="rect">
            <a:avLst/>
          </a:prstGeom>
          <a:solidFill>
            <a:srgbClr val="FF996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sz="2000" dirty="0">
                <a:solidFill>
                  <a:schemeClr val="tx1"/>
                </a:solidFill>
              </a:rPr>
              <a:t>Štruktúru každodenných činností si určuje každý poskytovateľ sám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34762"/>
            <a:ext cx="11631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dirty="0" smtClean="0">
                <a:solidFill>
                  <a:srgbClr val="FF0000"/>
                </a:solidFill>
              </a:rPr>
              <a:t>*</a:t>
            </a:r>
            <a:endParaRPr lang="sk-SK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1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147" y="400408"/>
            <a:ext cx="10526486" cy="1371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k-SK" sz="4000" dirty="0" smtClean="0"/>
              <a:t>Výpočet počtu detí na odborný personál</a:t>
            </a:r>
            <a:endParaRPr lang="sk-SK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03024430"/>
              </p:ext>
            </p:extLst>
          </p:nvPr>
        </p:nvGraphicFramePr>
        <p:xfrm>
          <a:off x="801147" y="1772008"/>
          <a:ext cx="10546164" cy="43644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15388">
                  <a:extLst>
                    <a:ext uri="{9D8B030D-6E8A-4147-A177-3AD203B41FA5}">
                      <a16:colId xmlns:a16="http://schemas.microsoft.com/office/drawing/2014/main" val="584085659"/>
                    </a:ext>
                  </a:extLst>
                </a:gridCol>
                <a:gridCol w="3515388">
                  <a:extLst>
                    <a:ext uri="{9D8B030D-6E8A-4147-A177-3AD203B41FA5}">
                      <a16:colId xmlns:a16="http://schemas.microsoft.com/office/drawing/2014/main" val="2847803288"/>
                    </a:ext>
                  </a:extLst>
                </a:gridCol>
                <a:gridCol w="3515388">
                  <a:extLst>
                    <a:ext uri="{9D8B030D-6E8A-4147-A177-3AD203B41FA5}">
                      <a16:colId xmlns:a16="http://schemas.microsoft.com/office/drawing/2014/main" val="4268294555"/>
                    </a:ext>
                  </a:extLst>
                </a:gridCol>
              </a:tblGrid>
              <a:tr h="1664396">
                <a:tc>
                  <a:txBody>
                    <a:bodyPr/>
                    <a:lstStyle/>
                    <a:p>
                      <a:pPr algn="ctr"/>
                      <a:endParaRPr lang="sk-SK" sz="2400" dirty="0" smtClean="0"/>
                    </a:p>
                    <a:p>
                      <a:pPr algn="ctr"/>
                      <a:r>
                        <a:rPr lang="sk-SK" sz="2400" dirty="0" smtClean="0"/>
                        <a:t>Vek dietí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 smtClean="0"/>
                    </a:p>
                    <a:p>
                      <a:pPr algn="ctr"/>
                      <a:r>
                        <a:rPr lang="sk-SK" sz="2400" dirty="0" smtClean="0"/>
                        <a:t>Počet detí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 smtClean="0"/>
                    </a:p>
                    <a:p>
                      <a:pPr algn="ctr"/>
                      <a:r>
                        <a:rPr lang="sk-SK" sz="2400" dirty="0" smtClean="0"/>
                        <a:t>Počet zamestnancov</a:t>
                      </a: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689907"/>
                  </a:ext>
                </a:extLst>
              </a:tr>
              <a:tr h="675006">
                <a:tc>
                  <a:txBody>
                    <a:bodyPr/>
                    <a:lstStyle/>
                    <a:p>
                      <a:r>
                        <a:rPr lang="sk-SK" dirty="0" smtClean="0"/>
                        <a:t>Do 12 mesiacov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4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088963"/>
                  </a:ext>
                </a:extLst>
              </a:tr>
              <a:tr h="675006">
                <a:tc>
                  <a:txBody>
                    <a:bodyPr/>
                    <a:lstStyle/>
                    <a:p>
                      <a:r>
                        <a:rPr lang="sk-SK" dirty="0" smtClean="0"/>
                        <a:t>1 až 2 roky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5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778522"/>
                  </a:ext>
                </a:extLst>
              </a:tr>
              <a:tr h="675006">
                <a:tc>
                  <a:txBody>
                    <a:bodyPr/>
                    <a:lstStyle/>
                    <a:p>
                      <a:r>
                        <a:rPr lang="sk-SK" dirty="0" smtClean="0"/>
                        <a:t>3</a:t>
                      </a:r>
                      <a:r>
                        <a:rPr lang="sk-SK" baseline="0" dirty="0" smtClean="0"/>
                        <a:t> až 4 roky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8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76324"/>
                  </a:ext>
                </a:extLst>
              </a:tr>
              <a:tr h="675006">
                <a:tc>
                  <a:txBody>
                    <a:bodyPr/>
                    <a:lstStyle/>
                    <a:p>
                      <a:r>
                        <a:rPr lang="sk-SK" dirty="0" smtClean="0"/>
                        <a:t>4 až do odchodu</a:t>
                      </a:r>
                      <a:r>
                        <a:rPr lang="sk-SK" baseline="0" dirty="0" smtClean="0"/>
                        <a:t> do ZŠ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68758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4076" y="70545"/>
            <a:ext cx="707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dirty="0" smtClean="0">
                <a:solidFill>
                  <a:srgbClr val="FF0000"/>
                </a:solidFill>
              </a:rPr>
              <a:t>*</a:t>
            </a:r>
            <a:endParaRPr lang="sk-SK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29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8628" y="200157"/>
            <a:ext cx="6241142" cy="91914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k-SK" sz="4000" dirty="0" smtClean="0"/>
              <a:t>Členenie Holandska</a:t>
            </a:r>
            <a:endParaRPr lang="sk-SK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5" y="200157"/>
            <a:ext cx="5399314" cy="6399188"/>
          </a:xfrm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07304176"/>
              </p:ext>
            </p:extLst>
          </p:nvPr>
        </p:nvGraphicFramePr>
        <p:xfrm>
          <a:off x="5833609" y="2364695"/>
          <a:ext cx="3731305" cy="2033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ight Arrow 11"/>
          <p:cNvSpPr/>
          <p:nvPr/>
        </p:nvSpPr>
        <p:spPr>
          <a:xfrm rot="10800000">
            <a:off x="6973547" y="4208009"/>
            <a:ext cx="3731305" cy="20160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14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Group 12"/>
          <p:cNvGrpSpPr/>
          <p:nvPr/>
        </p:nvGrpSpPr>
        <p:grpSpPr>
          <a:xfrm>
            <a:off x="7699261" y="4712009"/>
            <a:ext cx="3057192" cy="1008000"/>
            <a:chOff x="300982" y="512566"/>
            <a:chExt cx="3057192" cy="1008000"/>
          </a:xfrm>
        </p:grpSpPr>
        <p:sp>
          <p:nvSpPr>
            <p:cNvPr id="14" name="Rectangle 13"/>
            <p:cNvSpPr/>
            <p:nvPr/>
          </p:nvSpPr>
          <p:spPr>
            <a:xfrm>
              <a:off x="300982" y="512566"/>
              <a:ext cx="3057192" cy="1008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300982" y="512566"/>
              <a:ext cx="3057192" cy="100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84480" rIns="0" bIns="2844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2400" kern="1200" dirty="0" smtClean="0"/>
                <a:t>403 obcí (miest)</a:t>
              </a:r>
              <a:endParaRPr lang="en-US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1954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0800000">
            <a:off x="170479" y="170481"/>
            <a:ext cx="1135253" cy="6400800"/>
          </a:xfrm>
          <a:solidFill>
            <a:srgbClr val="FA621E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vert">
            <a:normAutofit fontScale="90000"/>
          </a:bodyPr>
          <a:lstStyle/>
          <a:p>
            <a:r>
              <a:rPr lang="sk-SK" dirty="0" smtClean="0"/>
              <a:t>Dokumenty riadenia a typy aktivít 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743051"/>
              </p:ext>
            </p:extLst>
          </p:nvPr>
        </p:nvGraphicFramePr>
        <p:xfrm>
          <a:off x="1994491" y="678481"/>
          <a:ext cx="9313160" cy="589280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4656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6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62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k-SK" sz="2000" dirty="0">
                          <a:effectLst/>
                        </a:rPr>
                        <a:t>Pochopenie učenia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k-SK" sz="2000" b="0" dirty="0">
                          <a:effectLst/>
                        </a:rPr>
                        <a:t>dynamický proces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k-SK" sz="2000" b="0" dirty="0">
                          <a:effectLst/>
                        </a:rPr>
                        <a:t>nie sú obmedzené na formálne procesy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k-SK" sz="2000" b="0" dirty="0">
                          <a:effectLst/>
                        </a:rPr>
                        <a:t>nie je obmedzené na určitý vek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k-SK" sz="2000" b="0" dirty="0">
                          <a:effectLst/>
                        </a:rPr>
                        <a:t>nie je viazané na žiadne konkrétne miesto</a:t>
                      </a:r>
                      <a:endParaRPr lang="sk-SK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929" marR="649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k-SK" sz="2000" dirty="0">
                          <a:effectLst/>
                        </a:rPr>
                        <a:t>Pochopenie detstva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k-SK" sz="2000" b="0" dirty="0">
                          <a:effectLst/>
                        </a:rPr>
                        <a:t>deti a mládež ako partneri dospelých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k-SK" sz="2000" b="0" dirty="0">
                          <a:effectLst/>
                        </a:rPr>
                        <a:t>zvedavé a túžiace učiť sa z vlastnej iniciatívy</a:t>
                      </a:r>
                    </a:p>
                    <a:p>
                      <a:pPr marL="291465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k-SK" sz="2000" dirty="0">
                          <a:effectLst/>
                        </a:rPr>
                        <a:t> </a:t>
                      </a:r>
                      <a:endParaRPr lang="sk-SK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929" marR="64929" marT="0" marB="0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95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k-SK" sz="2000" b="1" dirty="0">
                          <a:effectLst/>
                        </a:rPr>
                        <a:t>Hlavné črty </a:t>
                      </a:r>
                      <a:r>
                        <a:rPr lang="sk-SK" sz="2000" b="1" dirty="0" err="1">
                          <a:effectLst/>
                        </a:rPr>
                        <a:t>nonformálneho</a:t>
                      </a:r>
                      <a:r>
                        <a:rPr lang="sk-SK" sz="2000" b="1" dirty="0">
                          <a:effectLst/>
                        </a:rPr>
                        <a:t> vzdelávania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k-SK" sz="2000" b="0" dirty="0">
                          <a:effectLst/>
                        </a:rPr>
                        <a:t>učenie prácou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k-SK" sz="2000" b="0" dirty="0" err="1">
                          <a:effectLst/>
                        </a:rPr>
                        <a:t>procesovo</a:t>
                      </a:r>
                      <a:r>
                        <a:rPr lang="sk-SK" sz="2000" b="0" dirty="0">
                          <a:effectLst/>
                        </a:rPr>
                        <a:t> orientované vzdelávanie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k-SK" sz="2000" b="0" dirty="0">
                          <a:effectLst/>
                        </a:rPr>
                        <a:t>učenie sa ako partneri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k-SK" sz="2000" b="0" dirty="0">
                          <a:effectLst/>
                        </a:rPr>
                        <a:t>otvorenosť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k-SK" sz="2000" b="0" dirty="0" smtClean="0">
                          <a:effectLst/>
                        </a:rPr>
                        <a:t>dobrovoľnosť </a:t>
                      </a:r>
                      <a:endParaRPr lang="sk-SK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929" marR="64929" marT="0" marB="0">
                    <a:lnR>
                      <a:noFill/>
                    </a:lnR>
                    <a:solidFill>
                      <a:srgbClr val="FA621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sk-SK" sz="2000" b="1" dirty="0">
                          <a:effectLst/>
                        </a:rPr>
                        <a:t>Hlavné oblasti činnosti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k-SK" sz="2000" dirty="0">
                          <a:effectLst/>
                        </a:rPr>
                        <a:t>pocity, sociálne vzťahy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k-SK" sz="2000" dirty="0">
                          <a:effectLst/>
                        </a:rPr>
                        <a:t>telesná informovanosť, pohyb, zdravie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k-SK" sz="2000" dirty="0" smtClean="0">
                          <a:effectLst/>
                        </a:rPr>
                        <a:t>jazyk</a:t>
                      </a:r>
                      <a:r>
                        <a:rPr lang="sk-SK" sz="2000" dirty="0">
                          <a:effectLst/>
                        </a:rPr>
                        <a:t>, komunikácia, médiá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k-SK" sz="2000" dirty="0">
                          <a:effectLst/>
                        </a:rPr>
                        <a:t>kreativita a kultúra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k-SK" sz="2000" dirty="0">
                          <a:effectLst/>
                        </a:rPr>
                        <a:t>životné prostredie  technológie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k-SK" sz="2000" dirty="0">
                          <a:effectLst/>
                        </a:rPr>
                        <a:t>hodnotová orientácia, demokracia, </a:t>
                      </a:r>
                      <a:r>
                        <a:rPr lang="sk-SK" sz="2000" dirty="0" err="1">
                          <a:effectLst/>
                        </a:rPr>
                        <a:t>interkulturalita</a:t>
                      </a:r>
                      <a:r>
                        <a:rPr lang="sk-SK" sz="2000" dirty="0">
                          <a:effectLst/>
                        </a:rPr>
                        <a:t> </a:t>
                      </a:r>
                      <a:endParaRPr lang="sk-SK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4929" marR="64929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621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1994491" y="216816"/>
            <a:ext cx="9329980" cy="461665"/>
          </a:xfrm>
          <a:prstGeom prst="rect">
            <a:avLst/>
          </a:prstGeom>
          <a:solidFill>
            <a:srgbClr val="FA621E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Rámec </a:t>
            </a:r>
            <a:r>
              <a:rPr lang="sk-SK" sz="2400" b="1" dirty="0" err="1" smtClean="0"/>
              <a:t>nonformálneho</a:t>
            </a:r>
            <a:r>
              <a:rPr lang="sk-SK" sz="2400" b="1" dirty="0" smtClean="0"/>
              <a:t> vzdelávania 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144279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A621E"/>
          </a:solidFill>
          <a:ln>
            <a:solidFill>
              <a:srgbClr val="F95207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k-SK" dirty="0" smtClean="0"/>
              <a:t>Štruktúra vzdelávania v ranom detstve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225337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238" y="13064"/>
            <a:ext cx="707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dirty="0" smtClean="0">
                <a:solidFill>
                  <a:srgbClr val="FF0000"/>
                </a:solidFill>
              </a:rPr>
              <a:t>*</a:t>
            </a:r>
            <a:endParaRPr lang="sk-SK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8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A621E"/>
          </a:solidFill>
          <a:ln>
            <a:solidFill>
              <a:srgbClr val="F95207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sk-SK" dirty="0" smtClean="0"/>
              <a:t>Formálne vzdelávanie </a:t>
            </a:r>
            <a:endParaRPr lang="sk-SK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117"/>
          <a:stretch/>
        </p:blipFill>
        <p:spPr>
          <a:xfrm>
            <a:off x="1957590" y="2446985"/>
            <a:ext cx="8055074" cy="3580327"/>
          </a:xfrm>
          <a:prstGeom prst="rect">
            <a:avLst/>
          </a:prstGeom>
          <a:gradFill>
            <a:gsLst>
              <a:gs pos="0">
                <a:srgbClr val="F95207"/>
              </a:gs>
              <a:gs pos="100000">
                <a:srgbClr val="FDA403"/>
              </a:gs>
            </a:gsLst>
            <a:lin ang="0" scaled="1"/>
          </a:gradFill>
          <a:ln>
            <a:solidFill>
              <a:srgbClr val="FA6826"/>
            </a:solidFill>
          </a:ln>
          <a:effectLst>
            <a:glow rad="101600">
              <a:srgbClr val="F95207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00425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476518"/>
            <a:ext cx="10058400" cy="1536450"/>
          </a:xfrm>
          <a:solidFill>
            <a:srgbClr val="FA621E"/>
          </a:solidFill>
          <a:ln>
            <a:solidFill>
              <a:srgbClr val="F95207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sk-SK" sz="3600" dirty="0"/>
              <a:t>Hodnotenie v programoch pre deti nad 3 </a:t>
            </a:r>
            <a:r>
              <a:rPr lang="sk-SK" sz="3600" dirty="0" smtClean="0"/>
              <a:t>roky (formálne vzdelávanie) </a:t>
            </a:r>
            <a:r>
              <a:rPr lang="sk-SK" sz="3600" dirty="0"/>
              <a:t/>
            </a:r>
            <a:br>
              <a:rPr lang="sk-SK" sz="3600" dirty="0"/>
            </a:b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solidFill>
            <a:srgbClr val="F95207">
              <a:alpha val="19000"/>
            </a:srgb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Učiteľ vypracúva </a:t>
            </a:r>
            <a:r>
              <a:rPr lang="sk-SK" b="1" dirty="0" smtClean="0">
                <a:solidFill>
                  <a:schemeClr val="tx1"/>
                </a:solidFill>
              </a:rPr>
              <a:t>hodnotiace správy pre rodičov</a:t>
            </a:r>
            <a:r>
              <a:rPr lang="sk-SK" dirty="0" smtClean="0">
                <a:solidFill>
                  <a:schemeClr val="tx1"/>
                </a:solidFill>
              </a:rPr>
              <a:t>, ktoré im odovzdá na konci každého trojmesačného obdobia, s výnimkou posledného obdobia prvého cyklu, v ktorom učitelia zriadia súhrnnú hodnotiacu správu konca cyklu. 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Priebežné hodnotiace správy pozostávajú z troch častí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chemeClr val="tx1"/>
                </a:solidFill>
              </a:rPr>
              <a:t> vývoj </a:t>
            </a:r>
            <a:r>
              <a:rPr lang="sk-SK" dirty="0">
                <a:solidFill>
                  <a:schemeClr val="tx1"/>
                </a:solidFill>
              </a:rPr>
              <a:t>a proces učenia sa žiaka: pozorovania a úvahy pedagogického tímu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smtClean="0">
                <a:solidFill>
                  <a:schemeClr val="tx1"/>
                </a:solidFill>
              </a:rPr>
              <a:t>vývoj </a:t>
            </a:r>
            <a:r>
              <a:rPr lang="sk-SK" dirty="0">
                <a:solidFill>
                  <a:schemeClr val="tx1"/>
                </a:solidFill>
              </a:rPr>
              <a:t>a proces učenia sa žiaka: pozorovania a úvahy rodičov </a:t>
            </a:r>
            <a:endParaRPr lang="sk-SK" dirty="0" smtClean="0">
              <a:solidFill>
                <a:schemeClr val="tx1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smtClean="0">
                <a:solidFill>
                  <a:schemeClr val="tx1"/>
                </a:solidFill>
              </a:rPr>
              <a:t>spoločné </a:t>
            </a:r>
            <a:r>
              <a:rPr lang="sk-SK" dirty="0">
                <a:solidFill>
                  <a:schemeClr val="tx1"/>
                </a:solidFill>
              </a:rPr>
              <a:t>perspektívy: ďalšie kroky, ktoré treba vykonať a ciele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8222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28" y="304800"/>
            <a:ext cx="11653157" cy="125750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k-SK" sz="4000" dirty="0"/>
              <a:t>Vzdelávanie a starostlivosť v ranom detstve </a:t>
            </a:r>
            <a:r>
              <a:rPr lang="sk-SK" sz="4000" dirty="0" smtClean="0"/>
              <a:t>  (</a:t>
            </a:r>
            <a:r>
              <a:rPr lang="sk-SK" sz="4000" dirty="0"/>
              <a:t>0 – </a:t>
            </a:r>
            <a:r>
              <a:rPr lang="sk-SK" sz="4000" dirty="0" smtClean="0"/>
              <a:t>4 roky)</a:t>
            </a:r>
            <a:endParaRPr lang="sk-SK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pPr marL="274320" lvl="1" indent="0">
              <a:buNone/>
            </a:pPr>
            <a:endParaRPr lang="sk-SK" dirty="0"/>
          </a:p>
          <a:p>
            <a:pPr lvl="1"/>
            <a:endParaRPr lang="sk-SK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66374770"/>
              </p:ext>
            </p:extLst>
          </p:nvPr>
        </p:nvGraphicFramePr>
        <p:xfrm>
          <a:off x="5821680" y="1562304"/>
          <a:ext cx="6114505" cy="5001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1757" y="1832065"/>
            <a:ext cx="5135880" cy="46474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2000" dirty="0" smtClean="0"/>
              <a:t>• Ak sa deti zúčastňujú na tejto starostlivosti, musia absolvovať minimálne štyri poldňové týždne alebo 10 hodín týždenne stimulujúcich aktivít.</a:t>
            </a:r>
          </a:p>
          <a:p>
            <a:endParaRPr lang="sk-SK" sz="2000" dirty="0" smtClean="0">
              <a:solidFill>
                <a:schemeClr val="tx1"/>
              </a:solidFill>
            </a:endParaRPr>
          </a:p>
          <a:p>
            <a:r>
              <a:rPr lang="sk-SK" sz="2000" dirty="0">
                <a:solidFill>
                  <a:schemeClr val="tx1"/>
                </a:solidFill>
              </a:rPr>
              <a:t>•</a:t>
            </a:r>
            <a:r>
              <a:rPr lang="sk-SK" sz="2000" dirty="0" smtClean="0">
                <a:solidFill>
                  <a:schemeClr val="tx1"/>
                </a:solidFill>
              </a:rPr>
              <a:t>Rozhodlo </a:t>
            </a:r>
            <a:r>
              <a:rPr lang="sk-SK" sz="2000" dirty="0">
                <a:solidFill>
                  <a:schemeClr val="tx1"/>
                </a:solidFill>
              </a:rPr>
              <a:t>sa, že od roku 2019 jazykovo znevýhodnené deti budú dostávať predškolské vzdelávanie 16 </a:t>
            </a:r>
            <a:r>
              <a:rPr lang="sk-SK" sz="2000" dirty="0" smtClean="0">
                <a:solidFill>
                  <a:schemeClr val="tx1"/>
                </a:solidFill>
              </a:rPr>
              <a:t>hodín týždenne.  </a:t>
            </a:r>
          </a:p>
          <a:p>
            <a:endParaRPr lang="sk-SK" sz="2000" dirty="0" smtClean="0"/>
          </a:p>
          <a:p>
            <a:r>
              <a:rPr lang="sk-SK" sz="2000" dirty="0" smtClean="0"/>
              <a:t>• Existuje 5 národne uznaných programov, ktorými sa môžu zariadenia riadiť.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8" name="TextBox 7"/>
          <p:cNvSpPr txBox="1"/>
          <p:nvPr/>
        </p:nvSpPr>
        <p:spPr>
          <a:xfrm>
            <a:off x="184469" y="0"/>
            <a:ext cx="707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dirty="0" smtClean="0">
                <a:solidFill>
                  <a:srgbClr val="FF0000"/>
                </a:solidFill>
              </a:rPr>
              <a:t>*</a:t>
            </a:r>
            <a:endParaRPr lang="sk-SK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6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43" y="314574"/>
            <a:ext cx="11669486" cy="126929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k-SK" sz="4000" dirty="0" smtClean="0"/>
              <a:t>Vzdelávanie a starostlivosť v ranom detstve </a:t>
            </a:r>
            <a:br>
              <a:rPr lang="sk-SK" sz="4000" dirty="0" smtClean="0"/>
            </a:br>
            <a:r>
              <a:rPr lang="sk-SK" sz="4000" dirty="0" smtClean="0"/>
              <a:t>(5 – 6 rokov)</a:t>
            </a:r>
            <a:endParaRPr lang="sk-SK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999" y="1698172"/>
            <a:ext cx="5480958" cy="4751614"/>
          </a:xfr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2">
                  <a:tint val="65000"/>
                  <a:satMod val="100000"/>
                  <a:lumMod val="10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marL="274320" lvl="1" indent="0">
              <a:buNone/>
            </a:pPr>
            <a:endParaRPr lang="sk-SK" sz="2200" dirty="0" smtClean="0"/>
          </a:p>
          <a:p>
            <a:pPr marL="274320" lvl="1" indent="0">
              <a:buNone/>
            </a:pPr>
            <a:r>
              <a:rPr lang="sk-SK" sz="2200" dirty="0" smtClean="0"/>
              <a:t>○ Formálne vzdelávanie zahŕňa 1. a 2. ročník Základnej školy</a:t>
            </a:r>
          </a:p>
          <a:p>
            <a:pPr marL="274320" lvl="1" indent="0">
              <a:buNone/>
            </a:pPr>
            <a:endParaRPr lang="sk-SK" sz="2200" dirty="0" smtClean="0"/>
          </a:p>
          <a:p>
            <a:pPr marL="274320" lvl="1" indent="0">
              <a:buNone/>
            </a:pPr>
            <a:endParaRPr lang="sk-SK" sz="2200" dirty="0"/>
          </a:p>
          <a:p>
            <a:pPr marL="274320" lvl="1" indent="0">
              <a:buNone/>
            </a:pPr>
            <a:r>
              <a:rPr lang="sk-SK" sz="2200" dirty="0" smtClean="0"/>
              <a:t>○ Neformálne vzdelávanie sa organizuje formou mimoškolskej starostlivosti alebo starostlivosti po vyučovaní. (4 – 12 rokov) Tieto zariadenia fungujú aj mimo školského roka a cez prázdniny. </a:t>
            </a:r>
            <a:endParaRPr lang="sk-SK" dirty="0"/>
          </a:p>
          <a:p>
            <a:pPr lvl="1"/>
            <a:endParaRPr lang="sk-SK" dirty="0"/>
          </a:p>
          <a:p>
            <a:endParaRPr lang="sk-SK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09175125"/>
              </p:ext>
            </p:extLst>
          </p:nvPr>
        </p:nvGraphicFramePr>
        <p:xfrm>
          <a:off x="5339443" y="1698171"/>
          <a:ext cx="7013324" cy="5048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540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443548"/>
            <a:ext cx="9720072" cy="1499616"/>
          </a:xfrm>
          <a:solidFill>
            <a:srgbClr val="FA621E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sk-SK" sz="4000" dirty="0"/>
              <a:t>Vzdelávanie a </a:t>
            </a:r>
            <a:r>
              <a:rPr lang="sk-SK" sz="3600" dirty="0"/>
              <a:t>vyučovanie</a:t>
            </a:r>
            <a:r>
              <a:rPr lang="sk-SK" sz="4000" dirty="0"/>
              <a:t> v programoch pre deti nad </a:t>
            </a:r>
            <a:r>
              <a:rPr lang="sk-SK" sz="4000" dirty="0" smtClean="0"/>
              <a:t>3 </a:t>
            </a:r>
            <a:r>
              <a:rPr lang="sk-SK" sz="4000" dirty="0"/>
              <a:t>roky</a:t>
            </a: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884627"/>
              </p:ext>
            </p:extLst>
          </p:nvPr>
        </p:nvGraphicFramePr>
        <p:xfrm>
          <a:off x="334852" y="2084832"/>
          <a:ext cx="11475076" cy="4224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238" y="1"/>
            <a:ext cx="707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dirty="0" smtClean="0">
                <a:solidFill>
                  <a:srgbClr val="FF0000"/>
                </a:solidFill>
              </a:rPr>
              <a:t>*</a:t>
            </a:r>
            <a:endParaRPr lang="sk-SK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42" y="185394"/>
            <a:ext cx="11702143" cy="13716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k-SK" sz="4000" dirty="0" smtClean="0"/>
              <a:t>Programy Vzdelávania a starostlivosti v ranom detstve</a:t>
            </a:r>
            <a:endParaRPr lang="sk-SK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7773" y="1742386"/>
            <a:ext cx="5097613" cy="4838027"/>
          </a:xfrm>
          <a:gradFill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k-SK" sz="2000" dirty="0" smtClean="0"/>
              <a:t>Zameriavajú </a:t>
            </a:r>
            <a:r>
              <a:rPr lang="sk-SK" sz="2000" dirty="0"/>
              <a:t>sa predovšetkým na jazykové deficity. Tieto programy si vyberajú obce, ale program musí rozvíjať celú osobnosť. </a:t>
            </a:r>
          </a:p>
          <a:p>
            <a:r>
              <a:rPr lang="sk-SK" sz="2000" dirty="0" smtClean="0"/>
              <a:t>Zariadenia (0-4) </a:t>
            </a:r>
            <a:r>
              <a:rPr lang="sk-SK" sz="2000" dirty="0"/>
              <a:t>môžu využívať tieto programy:</a:t>
            </a:r>
          </a:p>
          <a:p>
            <a:pPr marL="548640" lvl="2" indent="0">
              <a:buNone/>
            </a:pPr>
            <a:r>
              <a:rPr lang="sk-SK" sz="2000" dirty="0" smtClean="0"/>
              <a:t>○ Som </a:t>
            </a:r>
            <a:r>
              <a:rPr lang="sk-SK" sz="2000" dirty="0"/>
              <a:t>v </a:t>
            </a:r>
            <a:r>
              <a:rPr lang="sk-SK" sz="2000" dirty="0" smtClean="0"/>
              <a:t>obraze</a:t>
            </a:r>
          </a:p>
          <a:p>
            <a:pPr marL="548640" lvl="2" indent="0">
              <a:buNone/>
            </a:pPr>
            <a:r>
              <a:rPr lang="sk-SK" sz="2000" dirty="0" smtClean="0"/>
              <a:t>○ Robte </a:t>
            </a:r>
            <a:r>
              <a:rPr lang="sk-SK" sz="2000" dirty="0"/>
              <a:t>viac s </a:t>
            </a:r>
            <a:r>
              <a:rPr lang="sk-SK" sz="2000" dirty="0" smtClean="0"/>
              <a:t>Basom</a:t>
            </a:r>
          </a:p>
          <a:p>
            <a:pPr marL="548640" lvl="2" indent="0">
              <a:buNone/>
            </a:pPr>
            <a:r>
              <a:rPr lang="sk-SK" sz="2000" dirty="0" smtClean="0"/>
              <a:t>○ Kaleidoskop</a:t>
            </a:r>
            <a:endParaRPr lang="sk-SK" sz="2000" dirty="0"/>
          </a:p>
          <a:p>
            <a:pPr marL="548640" lvl="2" indent="0">
              <a:buNone/>
            </a:pPr>
            <a:r>
              <a:rPr lang="sk-SK" sz="2000" dirty="0" smtClean="0"/>
              <a:t>○ Pyramida</a:t>
            </a:r>
            <a:endParaRPr lang="sk-SK" sz="2000" dirty="0"/>
          </a:p>
          <a:p>
            <a:pPr marL="548640" lvl="2" indent="0">
              <a:buNone/>
            </a:pPr>
            <a:r>
              <a:rPr lang="sk-SK" sz="2000" dirty="0" smtClean="0"/>
              <a:t>○ Uk </a:t>
            </a:r>
            <a:r>
              <a:rPr lang="sk-SK" sz="2000" dirty="0"/>
              <a:t>a </a:t>
            </a:r>
            <a:r>
              <a:rPr lang="sk-SK" sz="2000" dirty="0" smtClean="0"/>
              <a:t>Puk</a:t>
            </a:r>
          </a:p>
          <a:p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5" name="TextBox 4"/>
          <p:cNvSpPr txBox="1"/>
          <p:nvPr/>
        </p:nvSpPr>
        <p:spPr>
          <a:xfrm>
            <a:off x="84238" y="1"/>
            <a:ext cx="707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dirty="0" smtClean="0">
                <a:solidFill>
                  <a:srgbClr val="FF0000"/>
                </a:solidFill>
              </a:rPr>
              <a:t>*</a:t>
            </a:r>
            <a:endParaRPr lang="sk-SK" sz="6000" dirty="0">
              <a:solidFill>
                <a:srgbClr val="FF0000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792185"/>
            <a:ext cx="5076009" cy="2449287"/>
          </a:xfrm>
          <a:gradFill>
            <a:gsLst>
              <a:gs pos="0">
                <a:schemeClr val="tx2">
                  <a:lumMod val="50000"/>
                </a:schemeClr>
              </a:gs>
              <a:gs pos="44000">
                <a:schemeClr val="accent2">
                  <a:lumMod val="75000"/>
                </a:schemeClr>
              </a:gs>
              <a:gs pos="78000">
                <a:srgbClr val="4095D1"/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sk-SK" sz="2000" dirty="0" smtClean="0"/>
              <a:t>Oblasti vzdelávania v programoch: </a:t>
            </a:r>
          </a:p>
          <a:p>
            <a:pPr marL="0" indent="0">
              <a:buNone/>
            </a:pPr>
            <a:r>
              <a:rPr lang="sk-SK" sz="2000" dirty="0" smtClean="0"/>
              <a:t>	• Jazyk</a:t>
            </a:r>
            <a:r>
              <a:rPr lang="sk-SK" sz="2000" dirty="0"/>
              <a:t>, </a:t>
            </a:r>
            <a:endParaRPr lang="sk-SK" sz="2000" dirty="0" smtClean="0"/>
          </a:p>
          <a:p>
            <a:pPr marL="0" indent="0">
              <a:buNone/>
            </a:pPr>
            <a:r>
              <a:rPr lang="sk-SK" sz="2000" dirty="0" smtClean="0"/>
              <a:t>	• </a:t>
            </a:r>
            <a:r>
              <a:rPr lang="sk-SK" sz="2000" dirty="0"/>
              <a:t>A</a:t>
            </a:r>
            <a:r>
              <a:rPr lang="sk-SK" sz="2000" dirty="0" smtClean="0"/>
              <a:t>ritmetika</a:t>
            </a:r>
            <a:r>
              <a:rPr lang="sk-SK" sz="2000" dirty="0"/>
              <a:t>, </a:t>
            </a:r>
            <a:endParaRPr lang="sk-SK" sz="2000" dirty="0" smtClean="0"/>
          </a:p>
          <a:p>
            <a:pPr marL="0" indent="0">
              <a:buNone/>
            </a:pPr>
            <a:r>
              <a:rPr lang="sk-SK" sz="2000" dirty="0" smtClean="0"/>
              <a:t>	• Sociálno-ekonomický </a:t>
            </a:r>
            <a:r>
              <a:rPr lang="sk-SK" sz="2000" dirty="0"/>
              <a:t>rozvoj, </a:t>
            </a:r>
            <a:endParaRPr lang="sk-SK" sz="2000" dirty="0" smtClean="0"/>
          </a:p>
          <a:p>
            <a:pPr marL="0" indent="0">
              <a:buNone/>
            </a:pPr>
            <a:r>
              <a:rPr lang="sk-SK" sz="2000" dirty="0"/>
              <a:t>	</a:t>
            </a:r>
            <a:r>
              <a:rPr lang="sk-SK" sz="2000" dirty="0" smtClean="0"/>
              <a:t>• Motorický </a:t>
            </a:r>
            <a:r>
              <a:rPr lang="sk-SK" sz="2000" dirty="0"/>
              <a:t>rozvoj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3741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63639"/>
            <a:ext cx="10210800" cy="1550555"/>
          </a:xfrm>
          <a:solidFill>
            <a:srgbClr val="FA621E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t" anchorCtr="1">
            <a:noAutofit/>
          </a:bodyPr>
          <a:lstStyle/>
          <a:p>
            <a:r>
              <a:rPr lang="sk-SK" sz="3200" dirty="0"/>
              <a:t>Organizačné varianty a alternatívne štruktúry v oblasti vzdelávania a starostlivosti v ranom detstve  </a:t>
            </a:r>
            <a:r>
              <a:rPr lang="sk-SK" sz="4000" dirty="0"/>
              <a:t/>
            </a:r>
            <a:br>
              <a:rPr lang="sk-SK" sz="4000" dirty="0"/>
            </a:br>
            <a:endParaRPr lang="sk-SK" sz="4000" dirty="0"/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797105"/>
              </p:ext>
            </p:extLst>
          </p:nvPr>
        </p:nvGraphicFramePr>
        <p:xfrm>
          <a:off x="1024128" y="1596980"/>
          <a:ext cx="10180492" cy="4712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4752305" y="5640946"/>
            <a:ext cx="3181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linkClick r:id="rId7"/>
              </a:rPr>
              <a:t>http://</a:t>
            </a:r>
            <a:r>
              <a:rPr lang="sk-SK" dirty="0" smtClean="0">
                <a:hlinkClick r:id="rId7"/>
              </a:rPr>
              <a:t>www.eel2.eu/fr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0714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71713" y="3222291"/>
            <a:ext cx="2293901" cy="2193509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97" y="247442"/>
            <a:ext cx="7593874" cy="114048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sk-SK" sz="4000" dirty="0" smtClean="0"/>
              <a:t>Alternatívy vzdelávania </a:t>
            </a:r>
            <a:endParaRPr lang="sk-SK" sz="40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07591464"/>
              </p:ext>
            </p:extLst>
          </p:nvPr>
        </p:nvGraphicFramePr>
        <p:xfrm>
          <a:off x="271659" y="247442"/>
          <a:ext cx="11463867" cy="6366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1659" y="3965102"/>
            <a:ext cx="2094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>
                <a:solidFill>
                  <a:schemeClr val="bg1"/>
                </a:solidFill>
              </a:rPr>
              <a:t>Medzinárodné školy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8375" y="5061857"/>
            <a:ext cx="1632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>
                <a:solidFill>
                  <a:schemeClr val="bg1"/>
                </a:solidFill>
              </a:rPr>
              <a:t>Zahraničné školy</a:t>
            </a:r>
            <a:endParaRPr lang="sk-S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8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958" y="2471743"/>
            <a:ext cx="4046253" cy="1499616"/>
          </a:xfr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k-SK" sz="4000" dirty="0" smtClean="0"/>
              <a:t>Populácia v Luxembursku </a:t>
            </a:r>
            <a:endParaRPr lang="sk-SK" sz="4000" dirty="0"/>
          </a:p>
        </p:txBody>
      </p:sp>
      <p:sp>
        <p:nvSpPr>
          <p:cNvPr id="6" name="Ovál 5"/>
          <p:cNvSpPr/>
          <p:nvPr/>
        </p:nvSpPr>
        <p:spPr>
          <a:xfrm>
            <a:off x="11101588" y="4430332"/>
            <a:ext cx="399245" cy="3090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FF0000"/>
              </a:solidFill>
            </a:endParaRPr>
          </a:p>
        </p:txBody>
      </p:sp>
      <p:pic>
        <p:nvPicPr>
          <p:cNvPr id="5" name="Obrázok 4"/>
          <p:cNvPicPr/>
          <p:nvPr/>
        </p:nvPicPr>
        <p:blipFill rotWithShape="1">
          <a:blip r:embed="rId2"/>
          <a:srcRect l="16981" t="15428" r="38170" b="19425"/>
          <a:stretch/>
        </p:blipFill>
        <p:spPr bwMode="auto">
          <a:xfrm>
            <a:off x="5235029" y="558591"/>
            <a:ext cx="6533484" cy="49786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bdĺžnik 8"/>
          <p:cNvSpPr/>
          <p:nvPr/>
        </p:nvSpPr>
        <p:spPr>
          <a:xfrm>
            <a:off x="11062445" y="4806809"/>
            <a:ext cx="477529" cy="2071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435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7111"/>
          </a:solidFill>
          <a:ln>
            <a:solidFill>
              <a:srgbClr val="F95207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k-SK" sz="4800" dirty="0"/>
              <a:t>Viacjazyčné vzdelávanie 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35000">
                <a:srgbClr val="FF6600"/>
              </a:gs>
              <a:gs pos="70000">
                <a:srgbClr val="FF7111"/>
              </a:gs>
              <a:gs pos="0">
                <a:srgbClr val="C00000"/>
              </a:gs>
              <a:gs pos="100000">
                <a:srgbClr val="FDA403"/>
              </a:gs>
            </a:gsLst>
            <a:lin ang="13500000" scaled="1"/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sk-SK" dirty="0" smtClean="0"/>
              <a:t>Na podporu batoliat vo svojom jazykovom rozvoji sa v októbri 2017 zaviedol viacjazyčný vzdelávací program v škôlkach v prospech detí od 1 do 4 rokov. </a:t>
            </a:r>
          </a:p>
          <a:p>
            <a:r>
              <a:rPr lang="sk-SK" dirty="0" smtClean="0"/>
              <a:t>Umožňuje plnohodnotne sa začleniť do viacjazyčnej spoločnosti v Luxembursku </a:t>
            </a:r>
          </a:p>
          <a:p>
            <a:r>
              <a:rPr lang="sk-SK" dirty="0" smtClean="0"/>
              <a:t>Všetky deti sú v kontakte s luxemburským a francúzskym jazykom </a:t>
            </a:r>
          </a:p>
          <a:p>
            <a:r>
              <a:rPr lang="sk-SK" dirty="0"/>
              <a:t>Keďže už v mladom veku sú v prostredí, kde sa používa </a:t>
            </a:r>
            <a:r>
              <a:rPr lang="sk-SK" dirty="0" smtClean="0"/>
              <a:t>luxemburský </a:t>
            </a:r>
            <a:r>
              <a:rPr lang="sk-SK" dirty="0"/>
              <a:t>a francúzsky jazyk má </a:t>
            </a:r>
            <a:r>
              <a:rPr lang="sk-SK" dirty="0" smtClean="0"/>
              <a:t>dieťa </a:t>
            </a:r>
            <a:r>
              <a:rPr lang="sk-SK" dirty="0"/>
              <a:t>viac času počúvať a hovoriť v oboch jazykoch, </a:t>
            </a:r>
            <a:r>
              <a:rPr lang="sk-SK" dirty="0" smtClean="0"/>
              <a:t>čo </a:t>
            </a:r>
            <a:r>
              <a:rPr lang="sk-SK" dirty="0"/>
              <a:t>je výhoda a zároveň bude mať dieťa ľahší vstup do školy. </a:t>
            </a:r>
          </a:p>
          <a:p>
            <a:r>
              <a:rPr lang="sk-SK" dirty="0"/>
              <a:t>Na zabezpečenie spravodlivého prístupu k viacjazyčného vzdelávaciemu programu od októbra 2017 budú mať všetky deti vo veku od 1 – 4 rokov prospech z </a:t>
            </a:r>
            <a:r>
              <a:rPr lang="sk-SK" dirty="0" smtClean="0"/>
              <a:t>bezplatného </a:t>
            </a:r>
            <a:r>
              <a:rPr lang="sk-SK" dirty="0"/>
              <a:t>dohľadu 20 hodín týždenne počas 46 týždňov ročne. </a:t>
            </a:r>
            <a:endParaRPr lang="sk-SK" dirty="0" smtClean="0"/>
          </a:p>
          <a:p>
            <a:r>
              <a:rPr lang="sk-SK" dirty="0" smtClean="0"/>
              <a:t>Viacjazyčné </a:t>
            </a:r>
            <a:r>
              <a:rPr lang="sk-SK" dirty="0"/>
              <a:t>vzdelávanie v škôlkach zabezpečujú kvalifikovaní a </a:t>
            </a:r>
            <a:r>
              <a:rPr lang="sk-SK" dirty="0" smtClean="0"/>
              <a:t>špeciálne vyškolení pedagogický </a:t>
            </a:r>
            <a:r>
              <a:rPr lang="sk-SK" dirty="0"/>
              <a:t>pracovníci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2194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154" y="237645"/>
            <a:ext cx="7904117" cy="111762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k-SK" sz="4000" dirty="0" smtClean="0"/>
              <a:t>Viacjazyčné vyučovanie</a:t>
            </a:r>
            <a:endParaRPr lang="sk-SK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240367">
            <a:off x="3610066" y="1949268"/>
            <a:ext cx="6980550" cy="4268060"/>
          </a:xfr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rmAutofit/>
          </a:bodyPr>
          <a:lstStyle/>
          <a:p>
            <a:r>
              <a:rPr lang="sk-SK" sz="2000" dirty="0" smtClean="0"/>
              <a:t>Bilingualné školy</a:t>
            </a:r>
          </a:p>
          <a:p>
            <a:r>
              <a:rPr lang="sk-SK" sz="2000" dirty="0" smtClean="0"/>
              <a:t>Od 1. januára 2016 je možné, aby základné školy viedli 30% až 50%  z hodín v inom jazyku. Školy ponúkajú anglický jazyk ako predmet, ale aj ako vyučovací jazyk predmetov. </a:t>
            </a:r>
          </a:p>
          <a:p>
            <a:r>
              <a:rPr lang="sk-SK" sz="2000" dirty="0" smtClean="0"/>
              <a:t>Deti by sa mali lepšie naučiť hovoriť po anglicky už od útleho veku. </a:t>
            </a:r>
          </a:p>
          <a:p>
            <a:r>
              <a:rPr lang="sk-SK" sz="2000" dirty="0" smtClean="0"/>
              <a:t>Pilotné testovanie do roku 2019. 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37945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543" t="14323" r="16325" b="7291"/>
          <a:stretch/>
        </p:blipFill>
        <p:spPr>
          <a:xfrm>
            <a:off x="955647" y="311311"/>
            <a:ext cx="10172700" cy="639244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1552" t="77865" r="31699" b="18229"/>
          <a:stretch/>
        </p:blipFill>
        <p:spPr>
          <a:xfrm>
            <a:off x="955647" y="784928"/>
            <a:ext cx="1020064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9617" y="53810"/>
            <a:ext cx="1015558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/>
              <a:t>Priemerný vek učiteľov v rôznych stupňoch vzdelávania(2015)</a:t>
            </a:r>
            <a:endParaRPr lang="sk-SK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7062652" y="1739035"/>
            <a:ext cx="339634" cy="4284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Rectangle 9"/>
          <p:cNvSpPr/>
          <p:nvPr/>
        </p:nvSpPr>
        <p:spPr>
          <a:xfrm>
            <a:off x="1981200" y="1739035"/>
            <a:ext cx="339634" cy="4284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Rectangle 10"/>
          <p:cNvSpPr/>
          <p:nvPr/>
        </p:nvSpPr>
        <p:spPr>
          <a:xfrm>
            <a:off x="6342380" y="1739035"/>
            <a:ext cx="276135" cy="4284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916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94"/>
          <a:stretch/>
        </p:blipFill>
        <p:spPr>
          <a:xfrm>
            <a:off x="1050234" y="477053"/>
            <a:ext cx="10252766" cy="629529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TextBox 5"/>
          <p:cNvSpPr txBox="1"/>
          <p:nvPr/>
        </p:nvSpPr>
        <p:spPr>
          <a:xfrm>
            <a:off x="1050234" y="143691"/>
            <a:ext cx="1025276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/>
              <a:t>Plat učiteľov preprimárneho vzdelávania v rôznych bodoch ich kariéry (2014)</a:t>
            </a:r>
            <a:endParaRPr lang="sk-SK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2338252" y="2272937"/>
            <a:ext cx="339634" cy="4284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4136572" y="2272937"/>
            <a:ext cx="339634" cy="4284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482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0" b="35363"/>
          <a:stretch/>
        </p:blipFill>
        <p:spPr>
          <a:xfrm>
            <a:off x="1103631" y="484449"/>
            <a:ext cx="9753055" cy="615311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/>
          <p:cNvSpPr txBox="1"/>
          <p:nvPr/>
        </p:nvSpPr>
        <p:spPr>
          <a:xfrm>
            <a:off x="1103631" y="326571"/>
            <a:ext cx="975305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Účasť detí na formálnom vzdelávaní (ISCED 0 a iných registrovaných ECEC službách medzi 0 a 2 rkmi (2003,2006,2013)</a:t>
            </a:r>
            <a:endParaRPr lang="sk-SK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0136777" y="1907177"/>
            <a:ext cx="248194" cy="4284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2410823" y="1907177"/>
            <a:ext cx="248194" cy="4284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2882538" y="1907177"/>
            <a:ext cx="248194" cy="4284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255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0937" y="607392"/>
            <a:ext cx="2534194" cy="1561042"/>
          </a:xfrm>
        </p:spPr>
        <p:txBody>
          <a:bodyPr>
            <a:normAutofit/>
          </a:bodyPr>
          <a:lstStyle/>
          <a:p>
            <a:pPr algn="ctr"/>
            <a:r>
              <a:rPr lang="sk-SK" sz="2400" b="1" dirty="0" smtClean="0"/>
              <a:t>POROVNANIE</a:t>
            </a:r>
            <a:r>
              <a:rPr lang="sk-SK" sz="2400" dirty="0" smtClean="0"/>
              <a:t> </a:t>
            </a:r>
            <a:endParaRPr lang="sk-SK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048822"/>
              </p:ext>
            </p:extLst>
          </p:nvPr>
        </p:nvGraphicFramePr>
        <p:xfrm>
          <a:off x="235132" y="195943"/>
          <a:ext cx="8712924" cy="636161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177931">
                  <a:extLst>
                    <a:ext uri="{9D8B030D-6E8A-4147-A177-3AD203B41FA5}">
                      <a16:colId xmlns:a16="http://schemas.microsoft.com/office/drawing/2014/main" val="702864157"/>
                    </a:ext>
                  </a:extLst>
                </a:gridCol>
                <a:gridCol w="2177931">
                  <a:extLst>
                    <a:ext uri="{9D8B030D-6E8A-4147-A177-3AD203B41FA5}">
                      <a16:colId xmlns:a16="http://schemas.microsoft.com/office/drawing/2014/main" val="4040484179"/>
                    </a:ext>
                  </a:extLst>
                </a:gridCol>
                <a:gridCol w="2177931">
                  <a:extLst>
                    <a:ext uri="{9D8B030D-6E8A-4147-A177-3AD203B41FA5}">
                      <a16:colId xmlns:a16="http://schemas.microsoft.com/office/drawing/2014/main" val="1821837881"/>
                    </a:ext>
                  </a:extLst>
                </a:gridCol>
                <a:gridCol w="2179131">
                  <a:extLst>
                    <a:ext uri="{9D8B030D-6E8A-4147-A177-3AD203B41FA5}">
                      <a16:colId xmlns:a16="http://schemas.microsoft.com/office/drawing/2014/main" val="2153209501"/>
                    </a:ext>
                  </a:extLst>
                </a:gridCol>
              </a:tblGrid>
              <a:tr h="512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?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SLOVENSKO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HOLANDSKO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LUXEMBURSKO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5372537"/>
                  </a:ext>
                </a:extLst>
              </a:tr>
              <a:tr h="11233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Povinná školská dochádzka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 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Od 5 rokov</a:t>
                      </a:r>
                      <a:r>
                        <a:rPr lang="sk-SK" sz="1400" dirty="0">
                          <a:effectLst/>
                        </a:rPr>
                        <a:t> 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Od 4</a:t>
                      </a:r>
                      <a:r>
                        <a:rPr lang="sk-SK" sz="1400" dirty="0">
                          <a:effectLst/>
                        </a:rPr>
                        <a:t> </a:t>
                      </a:r>
                      <a:r>
                        <a:rPr lang="sk-SK" sz="1400" dirty="0" smtClean="0">
                          <a:effectLst/>
                        </a:rPr>
                        <a:t>rokov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6003650"/>
                  </a:ext>
                </a:extLst>
              </a:tr>
              <a:tr h="14506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Povinné predškolské vzdelávanie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áno</a:t>
                      </a:r>
                      <a:r>
                        <a:rPr lang="sk-SK" sz="1400" dirty="0">
                          <a:effectLst/>
                        </a:rPr>
                        <a:t> 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 </a:t>
                      </a:r>
                      <a:r>
                        <a:rPr lang="sk-SK" sz="1400" dirty="0" smtClean="0">
                          <a:effectLst/>
                        </a:rPr>
                        <a:t>áno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2432119"/>
                  </a:ext>
                </a:extLst>
              </a:tr>
              <a:tr h="13657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Maximálny počet </a:t>
                      </a:r>
                      <a:r>
                        <a:rPr lang="sk-SK" sz="1600" dirty="0" smtClean="0">
                          <a:effectLst/>
                        </a:rPr>
                        <a:t>detív na učiteľa vo veku od 4 rokov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10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 </a:t>
                      </a:r>
                      <a:r>
                        <a:rPr lang="sk-SK" sz="1400" dirty="0" smtClean="0">
                          <a:effectLst/>
                        </a:rPr>
                        <a:t>11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0446710"/>
                  </a:ext>
                </a:extLst>
              </a:tr>
              <a:tr h="9425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Alternatívne školy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Montessori, Dalton, Freinet,...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 </a:t>
                      </a:r>
                      <a:r>
                        <a:rPr lang="sk-SK" sz="1400" dirty="0" smtClean="0">
                          <a:effectLst/>
                        </a:rPr>
                        <a:t>Európske, medzinárodné, inkluživna, francúzska,...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9358989"/>
                  </a:ext>
                </a:extLst>
              </a:tr>
              <a:tr h="9671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Domáce vzdelávanie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áno</a:t>
                      </a:r>
                      <a:r>
                        <a:rPr lang="sk-SK" sz="1400" dirty="0">
                          <a:effectLst/>
                        </a:rPr>
                        <a:t> 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 </a:t>
                      </a:r>
                      <a:r>
                        <a:rPr lang="sk-SK" sz="1400" dirty="0" smtClean="0">
                          <a:effectLst/>
                        </a:rPr>
                        <a:t>áno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9927770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1800" dirty="0" smtClean="0"/>
              <a:t>Luxemburska, Holandska a Slovenska</a:t>
            </a: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278879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0937" y="607392"/>
            <a:ext cx="2534194" cy="1561042"/>
          </a:xfrm>
        </p:spPr>
        <p:txBody>
          <a:bodyPr>
            <a:normAutofit/>
          </a:bodyPr>
          <a:lstStyle/>
          <a:p>
            <a:pPr algn="ctr"/>
            <a:r>
              <a:rPr lang="sk-SK" sz="2400" b="1" dirty="0" smtClean="0"/>
              <a:t>POROVNANIE</a:t>
            </a:r>
            <a:r>
              <a:rPr lang="sk-SK" sz="2400" dirty="0" smtClean="0"/>
              <a:t> </a:t>
            </a:r>
            <a:endParaRPr lang="sk-SK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9843579"/>
              </p:ext>
            </p:extLst>
          </p:nvPr>
        </p:nvGraphicFramePr>
        <p:xfrm>
          <a:off x="235132" y="195943"/>
          <a:ext cx="8712924" cy="645305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177931">
                  <a:extLst>
                    <a:ext uri="{9D8B030D-6E8A-4147-A177-3AD203B41FA5}">
                      <a16:colId xmlns:a16="http://schemas.microsoft.com/office/drawing/2014/main" val="702864157"/>
                    </a:ext>
                  </a:extLst>
                </a:gridCol>
                <a:gridCol w="2177931">
                  <a:extLst>
                    <a:ext uri="{9D8B030D-6E8A-4147-A177-3AD203B41FA5}">
                      <a16:colId xmlns:a16="http://schemas.microsoft.com/office/drawing/2014/main" val="4040484179"/>
                    </a:ext>
                  </a:extLst>
                </a:gridCol>
                <a:gridCol w="2177931">
                  <a:extLst>
                    <a:ext uri="{9D8B030D-6E8A-4147-A177-3AD203B41FA5}">
                      <a16:colId xmlns:a16="http://schemas.microsoft.com/office/drawing/2014/main" val="1821837881"/>
                    </a:ext>
                  </a:extLst>
                </a:gridCol>
                <a:gridCol w="2179131">
                  <a:extLst>
                    <a:ext uri="{9D8B030D-6E8A-4147-A177-3AD203B41FA5}">
                      <a16:colId xmlns:a16="http://schemas.microsoft.com/office/drawing/2014/main" val="2153209501"/>
                    </a:ext>
                  </a:extLst>
                </a:gridCol>
              </a:tblGrid>
              <a:tr h="519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?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SLOVENSKO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HOLANDSKO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LUXEMBURSKO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5372537"/>
                  </a:ext>
                </a:extLst>
              </a:tr>
              <a:tr h="11395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Povinná školská dochádzka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 smtClean="0">
                          <a:effectLst/>
                        </a:rPr>
                        <a:t>Od 6 rokov</a:t>
                      </a:r>
                      <a:r>
                        <a:rPr lang="sk-SK" sz="1400" b="1" dirty="0">
                          <a:effectLst/>
                        </a:rPr>
                        <a:t> </a:t>
                      </a:r>
                      <a:endParaRPr lang="sk-SK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Od 5 rokov</a:t>
                      </a:r>
                      <a:r>
                        <a:rPr lang="sk-SK" sz="1400" dirty="0">
                          <a:effectLst/>
                        </a:rPr>
                        <a:t> 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Od 4</a:t>
                      </a:r>
                      <a:r>
                        <a:rPr lang="sk-SK" sz="1400" dirty="0">
                          <a:effectLst/>
                        </a:rPr>
                        <a:t> </a:t>
                      </a:r>
                      <a:r>
                        <a:rPr lang="sk-SK" sz="1400" dirty="0" smtClean="0">
                          <a:effectLst/>
                        </a:rPr>
                        <a:t>rokov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6003650"/>
                  </a:ext>
                </a:extLst>
              </a:tr>
              <a:tr h="14715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Povinné predškolské vzdelávanie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 smtClean="0">
                          <a:effectLst/>
                        </a:rPr>
                        <a:t>nie</a:t>
                      </a:r>
                      <a:r>
                        <a:rPr lang="sk-SK" sz="1400" b="1" dirty="0">
                          <a:effectLst/>
                        </a:rPr>
                        <a:t> </a:t>
                      </a:r>
                      <a:endParaRPr lang="sk-SK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áno</a:t>
                      </a:r>
                      <a:r>
                        <a:rPr lang="sk-SK" sz="1400" dirty="0">
                          <a:effectLst/>
                        </a:rPr>
                        <a:t> 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 </a:t>
                      </a:r>
                      <a:r>
                        <a:rPr lang="sk-SK" sz="1400" dirty="0" smtClean="0">
                          <a:effectLst/>
                        </a:rPr>
                        <a:t>áno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2432119"/>
                  </a:ext>
                </a:extLst>
              </a:tr>
              <a:tr h="13854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Maximálny počet </a:t>
                      </a:r>
                      <a:r>
                        <a:rPr lang="sk-SK" sz="1600" dirty="0" smtClean="0">
                          <a:effectLst/>
                        </a:rPr>
                        <a:t>detív na učiteľa vo veku od 4 rokov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 </a:t>
                      </a:r>
                      <a:r>
                        <a:rPr lang="sk-SK" sz="1400" b="1" dirty="0" smtClean="0">
                          <a:effectLst/>
                        </a:rPr>
                        <a:t>18</a:t>
                      </a:r>
                      <a:endParaRPr lang="sk-SK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10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 </a:t>
                      </a:r>
                      <a:r>
                        <a:rPr lang="sk-SK" sz="1400" dirty="0" smtClean="0">
                          <a:effectLst/>
                        </a:rPr>
                        <a:t>11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0446710"/>
                  </a:ext>
                </a:extLst>
              </a:tr>
              <a:tr h="9560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Alternatívne školy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 smtClean="0">
                          <a:effectLst/>
                        </a:rPr>
                        <a:t>Montessori,</a:t>
                      </a:r>
                      <a:r>
                        <a:rPr lang="sk-SK" sz="1400" b="1" baseline="0" dirty="0" smtClean="0">
                          <a:effectLst/>
                        </a:rPr>
                        <a:t> Waldorfské, Daltonské,...</a:t>
                      </a:r>
                      <a:r>
                        <a:rPr lang="sk-SK" sz="1400" b="1" dirty="0">
                          <a:effectLst/>
                        </a:rPr>
                        <a:t> </a:t>
                      </a:r>
                      <a:endParaRPr lang="sk-SK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Montessori, Dalton, Freinet,...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 </a:t>
                      </a:r>
                      <a:r>
                        <a:rPr lang="sk-SK" sz="1400" dirty="0" smtClean="0">
                          <a:effectLst/>
                        </a:rPr>
                        <a:t>Európske, medzinárodné, inkluživna, francúzska,...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9358989"/>
                  </a:ext>
                </a:extLst>
              </a:tr>
              <a:tr h="9810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Domáce vzdelávanie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 </a:t>
                      </a:r>
                      <a:r>
                        <a:rPr lang="sk-SK" sz="1400" b="1" dirty="0" smtClean="0">
                          <a:effectLst/>
                        </a:rPr>
                        <a:t>áno</a:t>
                      </a:r>
                      <a:endParaRPr lang="sk-SK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</a:rPr>
                        <a:t>áno</a:t>
                      </a:r>
                      <a:r>
                        <a:rPr lang="sk-SK" sz="1400" dirty="0">
                          <a:effectLst/>
                        </a:rPr>
                        <a:t> 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 </a:t>
                      </a:r>
                      <a:r>
                        <a:rPr lang="sk-SK" sz="1400" dirty="0" smtClean="0">
                          <a:effectLst/>
                        </a:rPr>
                        <a:t>áno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9927770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1800" dirty="0" smtClean="0"/>
              <a:t>Luxemburska, Holandska a Slovenska</a:t>
            </a: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184037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0595" y="904957"/>
            <a:ext cx="5325156" cy="2796013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k-SK" cap="small" dirty="0" smtClean="0"/>
              <a:t/>
            </a:r>
            <a:br>
              <a:rPr lang="sk-SK" cap="small" dirty="0" smtClean="0"/>
            </a:br>
            <a:r>
              <a:rPr lang="sk-SK" cap="small" dirty="0">
                <a:sym typeface="Wingdings" panose="05000000000000000000" pitchFamily="2" charset="2"/>
              </a:rPr>
              <a:t>Ď</a:t>
            </a:r>
            <a:r>
              <a:rPr lang="sk-SK" cap="small" dirty="0" smtClean="0">
                <a:sym typeface="Wingdings" panose="05000000000000000000" pitchFamily="2" charset="2"/>
              </a:rPr>
              <a:t>akujeme za Vašu pozornosť, ste kamoši  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8497">
            <a:off x="5875617" y="1040270"/>
            <a:ext cx="5882794" cy="5113919"/>
          </a:xfrm>
        </p:spPr>
      </p:pic>
    </p:spTree>
    <p:extLst>
      <p:ext uri="{BB962C8B-B14F-4D97-AF65-F5344CB8AC3E}">
        <p14:creationId xmlns:p14="http://schemas.microsoft.com/office/powerpoint/2010/main" val="268868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04651" y="231839"/>
            <a:ext cx="7332618" cy="103525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k-SK" sz="4000" dirty="0" smtClean="0"/>
              <a:t>Populácia v Holandsku</a:t>
            </a:r>
            <a:endParaRPr lang="sk-SK" sz="40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70199735"/>
              </p:ext>
            </p:extLst>
          </p:nvPr>
        </p:nvGraphicFramePr>
        <p:xfrm>
          <a:off x="338910" y="1448370"/>
          <a:ext cx="4754562" cy="3748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 l="13543" t="30468" r="51170" b="27605"/>
          <a:stretch/>
        </p:blipFill>
        <p:spPr>
          <a:xfrm>
            <a:off x="5224211" y="2057970"/>
            <a:ext cx="6529274" cy="4361880"/>
          </a:xfrm>
          <a:prstGeom prst="rect">
            <a:avLst/>
          </a:prstGeom>
          <a:effectLst>
            <a:glow rad="292100">
              <a:schemeClr val="accent1">
                <a:lumMod val="75000"/>
                <a:alpha val="50000"/>
              </a:schemeClr>
            </a:glow>
            <a:outerShdw blurRad="977900" dist="50800" dir="2220000" sx="7000" sy="7000" algn="ctr" rotWithShape="0">
              <a:srgbClr val="000000">
                <a:alpha val="0"/>
              </a:srgb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9918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17" y="223161"/>
            <a:ext cx="10058400" cy="110639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k-SK" sz="4000" dirty="0" smtClean="0"/>
              <a:t>Jazyky a náboženstvá v Holandsku </a:t>
            </a:r>
            <a:endParaRPr lang="sk-SK" sz="40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90912760"/>
              </p:ext>
            </p:extLst>
          </p:nvPr>
        </p:nvGraphicFramePr>
        <p:xfrm>
          <a:off x="5265056" y="1763488"/>
          <a:ext cx="6629402" cy="426353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{9DCAF9ED-07DC-4A11-8D7F-57B35C25682E}</a:tableStyleId>
              </a:tblPr>
              <a:tblGrid>
                <a:gridCol w="3314701">
                  <a:extLst>
                    <a:ext uri="{9D8B030D-6E8A-4147-A177-3AD203B41FA5}">
                      <a16:colId xmlns:a16="http://schemas.microsoft.com/office/drawing/2014/main" val="1990409758"/>
                    </a:ext>
                  </a:extLst>
                </a:gridCol>
                <a:gridCol w="3314701">
                  <a:extLst>
                    <a:ext uri="{9D8B030D-6E8A-4147-A177-3AD203B41FA5}">
                      <a16:colId xmlns:a16="http://schemas.microsoft.com/office/drawing/2014/main" val="2154860337"/>
                    </a:ext>
                  </a:extLst>
                </a:gridCol>
              </a:tblGrid>
              <a:tr h="572128">
                <a:tc gridSpan="2"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NÁBOŽENSTVÁ</a:t>
                      </a:r>
                      <a:endParaRPr lang="sk-SK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926812"/>
                  </a:ext>
                </a:extLst>
              </a:tr>
              <a:tr h="572128">
                <a:tc>
                  <a:txBody>
                    <a:bodyPr/>
                    <a:lstStyle/>
                    <a:p>
                      <a:r>
                        <a:rPr lang="sk-SK" sz="2000" dirty="0" smtClean="0"/>
                        <a:t>Rímskokatolíci</a:t>
                      </a:r>
                      <a:endParaRPr lang="sk-SK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000" dirty="0" smtClean="0"/>
                        <a:t>24%</a:t>
                      </a:r>
                      <a:endParaRPr lang="sk-SK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3259868"/>
                  </a:ext>
                </a:extLst>
              </a:tr>
              <a:tr h="572128">
                <a:tc>
                  <a:txBody>
                    <a:bodyPr/>
                    <a:lstStyle/>
                    <a:p>
                      <a:r>
                        <a:rPr lang="sk-SK" sz="2000" dirty="0" smtClean="0"/>
                        <a:t>Prostestanti</a:t>
                      </a:r>
                      <a:endParaRPr lang="sk-SK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000" dirty="0" smtClean="0"/>
                        <a:t>6%</a:t>
                      </a:r>
                      <a:endParaRPr lang="sk-SK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7023592"/>
                  </a:ext>
                </a:extLst>
              </a:tr>
              <a:tr h="987509">
                <a:tc>
                  <a:txBody>
                    <a:bodyPr/>
                    <a:lstStyle/>
                    <a:p>
                      <a:r>
                        <a:rPr lang="sk-SK" sz="2000" dirty="0" smtClean="0"/>
                        <a:t>Protestanská cirkev v Holandsku</a:t>
                      </a:r>
                      <a:endParaRPr lang="sk-SK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000" dirty="0" smtClean="0"/>
                        <a:t/>
                      </a:r>
                      <a:br>
                        <a:rPr lang="sk-SK" sz="2000" dirty="0" smtClean="0"/>
                      </a:br>
                      <a:r>
                        <a:rPr lang="sk-SK" sz="2000" dirty="0" smtClean="0"/>
                        <a:t>6%</a:t>
                      </a:r>
                      <a:endParaRPr lang="sk-SK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2846694"/>
                  </a:ext>
                </a:extLst>
              </a:tr>
              <a:tr h="572128">
                <a:tc>
                  <a:txBody>
                    <a:bodyPr/>
                    <a:lstStyle/>
                    <a:p>
                      <a:r>
                        <a:rPr lang="sk-SK" sz="2000" dirty="0" smtClean="0"/>
                        <a:t>Moslimovia</a:t>
                      </a:r>
                      <a:endParaRPr lang="sk-SK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000" dirty="0" smtClean="0"/>
                        <a:t>5%</a:t>
                      </a:r>
                      <a:endParaRPr lang="sk-SK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606574"/>
                  </a:ext>
                </a:extLst>
              </a:tr>
              <a:tr h="987509">
                <a:tc>
                  <a:txBody>
                    <a:bodyPr/>
                    <a:lstStyle/>
                    <a:p>
                      <a:r>
                        <a:rPr lang="sk-SK" sz="2000" dirty="0" smtClean="0"/>
                        <a:t/>
                      </a:r>
                      <a:br>
                        <a:rPr lang="sk-SK" sz="2000" dirty="0" smtClean="0"/>
                      </a:br>
                      <a:r>
                        <a:rPr lang="sk-SK" sz="2000" dirty="0" smtClean="0"/>
                        <a:t>Židia, hinduisti,</a:t>
                      </a:r>
                      <a:r>
                        <a:rPr lang="sk-SK" sz="2000" baseline="0" dirty="0" smtClean="0"/>
                        <a:t> budhisti</a:t>
                      </a:r>
                      <a:endParaRPr lang="sk-SK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000" dirty="0" smtClean="0"/>
                        <a:t/>
                      </a:r>
                      <a:br>
                        <a:rPr lang="sk-SK" sz="2000" dirty="0" smtClean="0"/>
                      </a:br>
                      <a:r>
                        <a:rPr lang="sk-SK" sz="2000" dirty="0" smtClean="0"/>
                        <a:t>6%</a:t>
                      </a:r>
                      <a:endParaRPr lang="sk-SK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3367585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5995348"/>
              </p:ext>
            </p:extLst>
          </p:nvPr>
        </p:nvGraphicFramePr>
        <p:xfrm>
          <a:off x="235857" y="1514954"/>
          <a:ext cx="5029200" cy="5129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50457" y="2212515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• </a:t>
            </a:r>
            <a:r>
              <a:rPr lang="sk-SK" sz="2000" dirty="0" smtClean="0"/>
              <a:t>Holandčina</a:t>
            </a:r>
            <a:endParaRPr lang="sk-SK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851332" y="3477254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• </a:t>
            </a:r>
            <a:r>
              <a:rPr lang="sk-SK" sz="2000" dirty="0" smtClean="0"/>
              <a:t>Frízština</a:t>
            </a:r>
            <a:endParaRPr lang="sk-SK" dirty="0"/>
          </a:p>
        </p:txBody>
      </p:sp>
      <p:sp>
        <p:nvSpPr>
          <p:cNvPr id="10" name="TextBox 9"/>
          <p:cNvSpPr txBox="1"/>
          <p:nvPr/>
        </p:nvSpPr>
        <p:spPr>
          <a:xfrm>
            <a:off x="2836092" y="4741993"/>
            <a:ext cx="2413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• </a:t>
            </a:r>
            <a:r>
              <a:rPr lang="sk-SK" sz="2000" dirty="0" smtClean="0"/>
              <a:t>Dolnosaský jazyk</a:t>
            </a:r>
          </a:p>
          <a:p>
            <a:r>
              <a:rPr lang="sk-SK" sz="2000" dirty="0" smtClean="0"/>
              <a:t>• Limburský jazyk</a:t>
            </a:r>
            <a:endParaRPr lang="sk-SK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116217" y="6110683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• Jiddisj  a Sinti</a:t>
            </a:r>
            <a:endParaRPr lang="sk-SK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0617" y="0"/>
            <a:ext cx="707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dirty="0" smtClean="0">
                <a:solidFill>
                  <a:srgbClr val="FF0000"/>
                </a:solidFill>
              </a:rPr>
              <a:t>*</a:t>
            </a:r>
            <a:endParaRPr lang="sk-SK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8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6600"/>
          </a:soli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sk-SK" dirty="0" smtClean="0"/>
              <a:t>Jazyky v Luxembursku 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703605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678" y="0"/>
            <a:ext cx="707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dirty="0" smtClean="0">
                <a:solidFill>
                  <a:srgbClr val="FF0000"/>
                </a:solidFill>
              </a:rPr>
              <a:t>*</a:t>
            </a:r>
            <a:endParaRPr lang="sk-SK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3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7097" y="1113183"/>
            <a:ext cx="3658067" cy="1892684"/>
          </a:xfr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sk-SK" sz="3600" dirty="0" smtClean="0"/>
              <a:t>Politické zriadenie v Luxembursku </a:t>
            </a:r>
            <a:endParaRPr lang="sk-SK" sz="3600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782144"/>
              </p:ext>
            </p:extLst>
          </p:nvPr>
        </p:nvGraphicFramePr>
        <p:xfrm>
          <a:off x="2226130" y="249178"/>
          <a:ext cx="10768885" cy="6259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629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4050</TotalTime>
  <Words>2382</Words>
  <Application>Microsoft Office PowerPoint</Application>
  <PresentationFormat>Widescreen</PresentationFormat>
  <Paragraphs>493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Calibri</vt:lpstr>
      <vt:lpstr>Century Gothic</vt:lpstr>
      <vt:lpstr>Garamond</vt:lpstr>
      <vt:lpstr>Times New Roman</vt:lpstr>
      <vt:lpstr>Wingdings</vt:lpstr>
      <vt:lpstr>Savon</vt:lpstr>
      <vt:lpstr>Luxembursko, holandsko</vt:lpstr>
      <vt:lpstr>Základné údaje</vt:lpstr>
      <vt:lpstr>Politické a správne členenie v Luxembursku </vt:lpstr>
      <vt:lpstr>Členenie Holandska</vt:lpstr>
      <vt:lpstr>Populácia v Luxembursku </vt:lpstr>
      <vt:lpstr>Populácia v Holandsku</vt:lpstr>
      <vt:lpstr>Jazyky a náboženstvá v Holandsku </vt:lpstr>
      <vt:lpstr>Jazyky v Luxembursku </vt:lpstr>
      <vt:lpstr>Politické zriadenie v Luxembursku </vt:lpstr>
      <vt:lpstr>Štruktúra politického systému v Holandsku</vt:lpstr>
      <vt:lpstr>Orgány zapojené do vzdelávania  v Luxembursku</vt:lpstr>
      <vt:lpstr>Miestna úroveň</vt:lpstr>
      <vt:lpstr>Systém riadenia vzdelávania v Holandsku</vt:lpstr>
      <vt:lpstr>PowerPoint Presentation</vt:lpstr>
      <vt:lpstr>Vzdelávací systém</vt:lpstr>
      <vt:lpstr>PowerPoint Presentation</vt:lpstr>
      <vt:lpstr>Financovanie škôl v Holandsku</vt:lpstr>
      <vt:lpstr>Štátna Podpora v Luxembursku</vt:lpstr>
      <vt:lpstr>PowerPoint Presentation</vt:lpstr>
      <vt:lpstr>PowerPoint Presentation</vt:lpstr>
      <vt:lpstr>Povinná školská dochádzka v Luxembursku</vt:lpstr>
      <vt:lpstr>Dodržiavanie povinnej školskej dochádzky</vt:lpstr>
      <vt:lpstr>Základné vzdelávanie </vt:lpstr>
      <vt:lpstr>Povinná školská dochádzka v Holandsku</vt:lpstr>
      <vt:lpstr>Vzdelávanie a starostlivosť v ranom detstve – Základná škola</vt:lpstr>
      <vt:lpstr>Vzdelávanie a starostlivosť v ranom detstve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Zariadenia poskytujúce vzdelávanie v ranom detstve</vt:lpstr>
      <vt:lpstr>PowerPoint Presentation</vt:lpstr>
      <vt:lpstr>PowerPoint Presentation</vt:lpstr>
      <vt:lpstr>Vzdelávanie a starostlivosť v ranom detstve </vt:lpstr>
      <vt:lpstr>PowerPoint Presentation</vt:lpstr>
      <vt:lpstr>Organizačné formy vzdelávania a starostlivosti v ranom veku  (5-6 rokov)</vt:lpstr>
      <vt:lpstr>Organizácia programov pre deti</vt:lpstr>
      <vt:lpstr>Výpočet počtu detí na odborný personál</vt:lpstr>
      <vt:lpstr>Dokumenty riadenia a typy aktivít </vt:lpstr>
      <vt:lpstr>Štruktúra vzdelávania v ranom detstve</vt:lpstr>
      <vt:lpstr>Formálne vzdelávanie </vt:lpstr>
      <vt:lpstr>Hodnotenie v programoch pre deti nad 3 roky (formálne vzdelávanie)  </vt:lpstr>
      <vt:lpstr>Vzdelávanie a starostlivosť v ranom detstve   (0 – 4 roky)</vt:lpstr>
      <vt:lpstr>Vzdelávanie a starostlivosť v ranom detstve  (5 – 6 rokov)</vt:lpstr>
      <vt:lpstr>Vzdelávanie a vyučovanie v programoch pre deti nad 3 roky</vt:lpstr>
      <vt:lpstr>Programy Vzdelávania a starostlivosti v ranom detstve</vt:lpstr>
      <vt:lpstr>Organizačné varianty a alternatívne štruktúry v oblasti vzdelávania a starostlivosti v ranom detstve   </vt:lpstr>
      <vt:lpstr>Alternatívy vzdelávania </vt:lpstr>
      <vt:lpstr>Viacjazyčné vzdelávanie  </vt:lpstr>
      <vt:lpstr>Viacjazyčné vyučovanie</vt:lpstr>
      <vt:lpstr>PowerPoint Presentation</vt:lpstr>
      <vt:lpstr>PowerPoint Presentation</vt:lpstr>
      <vt:lpstr>PowerPoint Presentation</vt:lpstr>
      <vt:lpstr>POROVNANIE </vt:lpstr>
      <vt:lpstr>POROVNANIE </vt:lpstr>
      <vt:lpstr> Ďakujeme za Vašu pozornosť, ste kamoši 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Krajiny beneluxu  Luxembursko, holandsko</dc:title>
  <dc:creator>Dana Murínová</dc:creator>
  <cp:lastModifiedBy>Dominička</cp:lastModifiedBy>
  <cp:revision>193</cp:revision>
  <dcterms:created xsi:type="dcterms:W3CDTF">2018-02-20T14:56:22Z</dcterms:created>
  <dcterms:modified xsi:type="dcterms:W3CDTF">2018-03-06T14:05:07Z</dcterms:modified>
</cp:coreProperties>
</file>