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01" r:id="rId2"/>
    <p:sldId id="302" r:id="rId3"/>
    <p:sldId id="303" r:id="rId4"/>
    <p:sldId id="287" r:id="rId5"/>
    <p:sldId id="260" r:id="rId6"/>
    <p:sldId id="258" r:id="rId7"/>
    <p:sldId id="259" r:id="rId8"/>
    <p:sldId id="300" r:id="rId9"/>
    <p:sldId id="290" r:id="rId10"/>
    <p:sldId id="261" r:id="rId11"/>
    <p:sldId id="272" r:id="rId12"/>
    <p:sldId id="293" r:id="rId13"/>
    <p:sldId id="262" r:id="rId14"/>
    <p:sldId id="273" r:id="rId15"/>
    <p:sldId id="285" r:id="rId16"/>
    <p:sldId id="286" r:id="rId17"/>
    <p:sldId id="263" r:id="rId18"/>
    <p:sldId id="298" r:id="rId19"/>
    <p:sldId id="264" r:id="rId20"/>
    <p:sldId id="274" r:id="rId21"/>
    <p:sldId id="265" r:id="rId22"/>
    <p:sldId id="275" r:id="rId23"/>
    <p:sldId id="294" r:id="rId24"/>
    <p:sldId id="266" r:id="rId25"/>
    <p:sldId id="276" r:id="rId26"/>
    <p:sldId id="267" r:id="rId27"/>
    <p:sldId id="277" r:id="rId28"/>
    <p:sldId id="295" r:id="rId29"/>
    <p:sldId id="268" r:id="rId30"/>
    <p:sldId id="278" r:id="rId31"/>
    <p:sldId id="279" r:id="rId32"/>
    <p:sldId id="269" r:id="rId33"/>
    <p:sldId id="280" r:id="rId34"/>
    <p:sldId id="296" r:id="rId35"/>
    <p:sldId id="270" r:id="rId36"/>
    <p:sldId id="281" r:id="rId37"/>
    <p:sldId id="297" r:id="rId3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26D93D11-2199-4E6D-B82E-8F55C33DBD76}">
          <p14:sldIdLst>
            <p14:sldId id="301"/>
            <p14:sldId id="302"/>
            <p14:sldId id="303"/>
            <p14:sldId id="287"/>
            <p14:sldId id="260"/>
            <p14:sldId id="258"/>
            <p14:sldId id="259"/>
            <p14:sldId id="300"/>
            <p14:sldId id="290"/>
            <p14:sldId id="261"/>
            <p14:sldId id="272"/>
            <p14:sldId id="293"/>
            <p14:sldId id="262"/>
            <p14:sldId id="273"/>
            <p14:sldId id="285"/>
            <p14:sldId id="286"/>
            <p14:sldId id="263"/>
            <p14:sldId id="298"/>
            <p14:sldId id="264"/>
            <p14:sldId id="274"/>
            <p14:sldId id="265"/>
            <p14:sldId id="275"/>
            <p14:sldId id="294"/>
            <p14:sldId id="266"/>
            <p14:sldId id="276"/>
            <p14:sldId id="267"/>
            <p14:sldId id="277"/>
            <p14:sldId id="295"/>
            <p14:sldId id="268"/>
            <p14:sldId id="278"/>
            <p14:sldId id="279"/>
            <p14:sldId id="269"/>
            <p14:sldId id="280"/>
            <p14:sldId id="296"/>
            <p14:sldId id="270"/>
            <p14:sldId id="281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jdosik Silvester, TvIn" initials="GST" lastIdx="3" clrIdx="0">
    <p:extLst>
      <p:ext uri="{19B8F6BF-5375-455C-9EA6-DF929625EA0E}">
        <p15:presenceInfo xmlns:p15="http://schemas.microsoft.com/office/powerpoint/2012/main" userId="Gajdosik Silvester, Tv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F4298-40AD-4AB6-A152-048CDD0E1CFB}" type="datetimeFigureOut">
              <a:rPr lang="sk-SK" smtClean="0"/>
              <a:t>25.1.2018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AFCB7-342A-4708-9504-E4C407D348D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1437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50679D2-7A92-4AB9-8E6B-4AB87B1DC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A4C7270A-8A2E-472A-814B-9942CA8E8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E727160B-CD89-4D33-93D8-759D9F762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BA7B-06E4-4699-9CD8-50A9A412F68F}" type="datetimeFigureOut">
              <a:rPr lang="sk-SK" smtClean="0"/>
              <a:t>25.1.2018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1B428BB4-2B82-4B04-9EFB-7F6627AA1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283E8544-1B03-4DBE-8356-52B2B19F6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2EBA-485D-4D88-9E6F-8D8DCEA2EB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437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A20ECF6-0D22-4498-9898-40816C16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="" xmlns:a16="http://schemas.microsoft.com/office/drawing/2014/main" id="{4AD2F10D-1F3E-4883-9006-2F6F68A46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D4A979FE-C9F5-4304-B6A8-75727BD1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BA7B-06E4-4699-9CD8-50A9A412F68F}" type="datetimeFigureOut">
              <a:rPr lang="sk-SK" smtClean="0"/>
              <a:t>25.1.2018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9336A38F-EB02-438A-8C96-7FFA6CCCA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57FA92D1-07FE-4E2C-89E4-F712850D6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2EBA-485D-4D88-9E6F-8D8DCEA2EB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726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="" xmlns:a16="http://schemas.microsoft.com/office/drawing/2014/main" id="{7543B74E-A67B-4396-89C7-C75641C957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="" xmlns:a16="http://schemas.microsoft.com/office/drawing/2014/main" id="{4DB4F007-8339-4550-A12A-B865D1903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6222E42B-5190-4B6F-928F-1054E6BC7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BA7B-06E4-4699-9CD8-50A9A412F68F}" type="datetimeFigureOut">
              <a:rPr lang="sk-SK" smtClean="0"/>
              <a:t>25.1.2018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C2CDFD00-016D-4F82-BEE6-0C814953A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2157A785-5797-4928-B647-0CA0A00C1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2EBA-485D-4D88-9E6F-8D8DCEA2EB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026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820B5C9-5B63-4409-AB06-62EB8774B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6D7E7996-E863-46AD-8C1B-E86931689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FB39D87B-8E13-4D95-A55B-9879CEE69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BA7B-06E4-4699-9CD8-50A9A412F68F}" type="datetimeFigureOut">
              <a:rPr lang="sk-SK" smtClean="0"/>
              <a:t>25.1.2018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67653ECA-3035-4CF8-BBDD-6AB8A083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63F149F2-4FD4-4F37-A0E1-A911D7C7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2EBA-485D-4D88-9E6F-8D8DCEA2EB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705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E74DDC8-5FFA-4B19-8A0C-86E2597D1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="" xmlns:a16="http://schemas.microsoft.com/office/drawing/2014/main" id="{0C397A70-3DCF-4030-BB33-B2BF292E8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76FC33C3-71CE-41AF-A2C8-615EB3F2F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BA7B-06E4-4699-9CD8-50A9A412F68F}" type="datetimeFigureOut">
              <a:rPr lang="sk-SK" smtClean="0"/>
              <a:t>25.1.2018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A9B68985-4466-422F-9A7F-2341613F5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8024D67F-A80C-46B6-97EF-654CC27D4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2EBA-485D-4D88-9E6F-8D8DCEA2EB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153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DF15AA6-50E0-4965-BE9E-53C96ADF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2F366E93-BE71-4755-86F8-0B392C6F50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EA04C601-B19E-4525-8059-C6791C7ED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1C89334F-9C60-4952-80E5-EA9F1B60C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BA7B-06E4-4699-9CD8-50A9A412F68F}" type="datetimeFigureOut">
              <a:rPr lang="sk-SK" smtClean="0"/>
              <a:t>25.1.2018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14017729-2C17-4B1F-904B-699A0ED8B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08B969A9-A7C5-478F-9857-E1B805799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2EBA-485D-4D88-9E6F-8D8DCEA2EB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7525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8518D0E-D1AC-41A9-92DC-FE4C9D932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="" xmlns:a16="http://schemas.microsoft.com/office/drawing/2014/main" id="{F0133C63-E651-4A26-B309-F35D43F21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="" xmlns:a16="http://schemas.microsoft.com/office/drawing/2014/main" id="{CC799422-8A11-4D3A-B688-593722DD4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="" xmlns:a16="http://schemas.microsoft.com/office/drawing/2014/main" id="{CBCEADD9-A687-4A9E-85F4-2C55F23B6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="" xmlns:a16="http://schemas.microsoft.com/office/drawing/2014/main" id="{3473E624-115C-4E63-89DA-C4A74EE3DF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="" xmlns:a16="http://schemas.microsoft.com/office/drawing/2014/main" id="{73B4BA86-970F-445C-82D8-EF82BAF13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BA7B-06E4-4699-9CD8-50A9A412F68F}" type="datetimeFigureOut">
              <a:rPr lang="sk-SK" smtClean="0"/>
              <a:t>25.1.2018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="" xmlns:a16="http://schemas.microsoft.com/office/drawing/2014/main" id="{13349A8B-3A80-4254-93DD-9A3BF2738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="" xmlns:a16="http://schemas.microsoft.com/office/drawing/2014/main" id="{D43F206E-E010-4704-B3EC-AE040229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2EBA-485D-4D88-9E6F-8D8DCEA2EB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8158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75DEAFE-AD64-402F-B6AF-E7797C5C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="" xmlns:a16="http://schemas.microsoft.com/office/drawing/2014/main" id="{2F221D54-E86C-4783-B2DF-6905FA2D7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BA7B-06E4-4699-9CD8-50A9A412F68F}" type="datetimeFigureOut">
              <a:rPr lang="sk-SK" smtClean="0"/>
              <a:t>25.1.2018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="" xmlns:a16="http://schemas.microsoft.com/office/drawing/2014/main" id="{05BBA315-CE1C-4243-B64E-CE29E4898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="" xmlns:a16="http://schemas.microsoft.com/office/drawing/2014/main" id="{7FAEFF0E-E182-4D18-8C1E-3FD87DD16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2EBA-485D-4D88-9E6F-8D8DCEA2EB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325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="" xmlns:a16="http://schemas.microsoft.com/office/drawing/2014/main" id="{E476E238-802C-4CED-901C-A0A35FC8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BA7B-06E4-4699-9CD8-50A9A412F68F}" type="datetimeFigureOut">
              <a:rPr lang="sk-SK" smtClean="0"/>
              <a:t>25.1.2018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="" xmlns:a16="http://schemas.microsoft.com/office/drawing/2014/main" id="{43F742A6-E2C6-42B5-BBA9-0436E7D3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="" xmlns:a16="http://schemas.microsoft.com/office/drawing/2014/main" id="{02264E62-187F-42CD-B59A-93F254EE3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2EBA-485D-4D88-9E6F-8D8DCEA2EB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97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DF4B8D3-5A75-4BFF-8A95-FF5CBB9B1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A839E89F-2E99-4937-B12B-5ED360BFF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="" xmlns:a16="http://schemas.microsoft.com/office/drawing/2014/main" id="{7C19D326-C087-45D0-B532-BD9709DE3D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D83DCCCF-F5B0-4BA2-AF90-6DD0CD31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BA7B-06E4-4699-9CD8-50A9A412F68F}" type="datetimeFigureOut">
              <a:rPr lang="sk-SK" smtClean="0"/>
              <a:t>25.1.2018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CD24FCCA-593D-4A15-A783-70BD820B3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1CCCF72A-CC0F-4722-8F65-839F8444C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2EBA-485D-4D88-9E6F-8D8DCEA2EB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6613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3EC458A-2C1A-4F4D-859D-DF3BF466D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="" xmlns:a16="http://schemas.microsoft.com/office/drawing/2014/main" id="{8B0290FE-0627-4263-9AA7-0A4613454F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="" xmlns:a16="http://schemas.microsoft.com/office/drawing/2014/main" id="{2934A64F-801D-4B81-99EB-0CED080B65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="" xmlns:a16="http://schemas.microsoft.com/office/drawing/2014/main" id="{29933860-8EAC-4C64-A5D5-1651F4ABD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8BA7B-06E4-4699-9CD8-50A9A412F68F}" type="datetimeFigureOut">
              <a:rPr lang="sk-SK" smtClean="0"/>
              <a:t>25.1.2018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="" xmlns:a16="http://schemas.microsoft.com/office/drawing/2014/main" id="{9D5A8250-E813-49A6-B5E8-7DC51023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="" xmlns:a16="http://schemas.microsoft.com/office/drawing/2014/main" id="{1505F96E-01A9-43C0-AEF8-D4FBDE206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E2EBA-485D-4D88-9E6F-8D8DCEA2EB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388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="" xmlns:a16="http://schemas.microsoft.com/office/drawing/2014/main" id="{D909CFBF-89B0-4D3C-8986-14E8CF9A2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="" xmlns:a16="http://schemas.microsoft.com/office/drawing/2014/main" id="{DC9598DE-4544-4F34-9D31-ABDAEEB8C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="" xmlns:a16="http://schemas.microsoft.com/office/drawing/2014/main" id="{4E714A02-186B-4FBD-98D5-781C5B74F4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8BA7B-06E4-4699-9CD8-50A9A412F68F}" type="datetimeFigureOut">
              <a:rPr lang="sk-SK" smtClean="0"/>
              <a:t>25.1.2018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="" xmlns:a16="http://schemas.microsoft.com/office/drawing/2014/main" id="{41A17A8B-0E58-4B96-88F6-3E4A2F17BD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="" xmlns:a16="http://schemas.microsoft.com/office/drawing/2014/main" id="{F8E4396F-02F7-49BF-90B1-9A60C0DEF4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E2EBA-485D-4D88-9E6F-8D8DCEA2EB9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878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22.png"/><Relationship Id="rId4" Type="http://schemas.openxmlformats.org/officeDocument/2006/relationships/slide" Target="sl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image" Target="../media/image15.png"/><Relationship Id="rId18" Type="http://schemas.openxmlformats.org/officeDocument/2006/relationships/slide" Target="slide29.xml"/><Relationship Id="rId3" Type="http://schemas.openxmlformats.org/officeDocument/2006/relationships/image" Target="../media/image10.png"/><Relationship Id="rId21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openxmlformats.org/officeDocument/2006/relationships/slide" Target="slide21.xml"/><Relationship Id="rId17" Type="http://schemas.openxmlformats.org/officeDocument/2006/relationships/image" Target="../media/image17.png"/><Relationship Id="rId2" Type="http://schemas.openxmlformats.org/officeDocument/2006/relationships/slide" Target="slide7.xml"/><Relationship Id="rId16" Type="http://schemas.openxmlformats.org/officeDocument/2006/relationships/slide" Target="slide26.xml"/><Relationship Id="rId20" Type="http://schemas.openxmlformats.org/officeDocument/2006/relationships/slide" Target="slide3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10" Type="http://schemas.openxmlformats.org/officeDocument/2006/relationships/slide" Target="slide19.xml"/><Relationship Id="rId19" Type="http://schemas.openxmlformats.org/officeDocument/2006/relationships/image" Target="../media/image18.png"/><Relationship Id="rId4" Type="http://schemas.openxmlformats.org/officeDocument/2006/relationships/slide" Target="slide10.xml"/><Relationship Id="rId9" Type="http://schemas.openxmlformats.org/officeDocument/2006/relationships/image" Target="../media/image13.png"/><Relationship Id="rId14" Type="http://schemas.openxmlformats.org/officeDocument/2006/relationships/slide" Target="slide24.xml"/><Relationship Id="rId22" Type="http://schemas.openxmlformats.org/officeDocument/2006/relationships/slide" Target="slide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920150" y="2172943"/>
            <a:ext cx="6947141" cy="1232589"/>
          </a:xfrm>
        </p:spPr>
        <p:txBody>
          <a:bodyPr/>
          <a:lstStyle/>
          <a:p>
            <a:pPr algn="l"/>
            <a:r>
              <a:rPr lang="sk-SK" dirty="0"/>
              <a:t>PRODUKTY GOOGLE </a:t>
            </a:r>
            <a:endParaRPr lang="en-US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475" y="1213219"/>
            <a:ext cx="3965275" cy="2409455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99" y="5328503"/>
            <a:ext cx="2819651" cy="116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3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10000" r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7AE53031-A460-4343-BE3C-14B968C4B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9308"/>
            <a:ext cx="10515600" cy="6223380"/>
          </a:xfrm>
        </p:spPr>
        <p:txBody>
          <a:bodyPr/>
          <a:lstStyle/>
          <a:p>
            <a:pPr marL="0" indent="0">
              <a:buNone/>
            </a:pPr>
            <a:r>
              <a:rPr lang="sk-SK" sz="3600" dirty="0"/>
              <a:t>GOOGLE MAPS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Bezplatná mapová služba, ponúka posúvateľné mapy a satelitné snímky celého sveta </a:t>
            </a:r>
          </a:p>
          <a:p>
            <a:endParaRPr lang="sk-SK" dirty="0"/>
          </a:p>
          <a:p>
            <a:r>
              <a:rPr lang="sk-SK" dirty="0"/>
              <a:t>Plánovač ciest s vyhľadávaním a lokalizovaním firiem v rámci USA, Kanady, Spojeného kráľovstva a Írska </a:t>
            </a:r>
          </a:p>
          <a:p>
            <a:endParaRPr lang="sk-SK" dirty="0"/>
          </a:p>
          <a:p>
            <a:r>
              <a:rPr lang="sk-SK" dirty="0"/>
              <a:t>Možnosť využitia v školskom prostredí, počas edukácie – na predmetoch </a:t>
            </a:r>
            <a:r>
              <a:rPr lang="sk-SK" dirty="0" err="1"/>
              <a:t>súvisiach</a:t>
            </a:r>
            <a:r>
              <a:rPr lang="sk-SK" dirty="0"/>
              <a:t> s objavovaním jednotlivých častí sveta alebo histórie (dejepis, geografia...)</a:t>
            </a:r>
          </a:p>
          <a:p>
            <a:endParaRPr lang="sk-SK" dirty="0"/>
          </a:p>
          <a:p>
            <a:r>
              <a:rPr lang="sk-SK" dirty="0"/>
              <a:t>Nutnosť internetového pripojenia </a:t>
            </a:r>
          </a:p>
        </p:txBody>
      </p:sp>
      <p:pic>
        <p:nvPicPr>
          <p:cNvPr id="4" name="Grafický objekt 3" descr="Domov">
            <a:hlinkClick r:id="rId3" action="ppaction://hlinksldjump"/>
            <a:extLst>
              <a:ext uri="{FF2B5EF4-FFF2-40B4-BE49-F238E27FC236}">
                <a16:creationId xmlns="" xmlns:a16="http://schemas.microsoft.com/office/drawing/2014/main" id="{F8BFEB9A-6F3D-436B-8254-A2F8A581BC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59505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0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="" xmlns:a16="http://schemas.microsoft.com/office/drawing/2014/main" id="{75EADCDC-BDF1-4EE4-A2FB-D906D3473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="" xmlns:a16="http://schemas.microsoft.com/office/drawing/2014/main" id="{D4771268-CB57-404A-9271-370EB28F60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E1B7A9F7-F15A-460F-8E15-7868316D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Zobrazenie v mobilnom zariadení 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="" xmlns:a16="http://schemas.microsoft.com/office/drawing/2014/main" id="{27A9E085-73A8-4E6B-A070-E3EAFCDF1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613" y="0"/>
            <a:ext cx="3857625" cy="6858000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717422" y="490999"/>
            <a:ext cx="3017173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k-SK" sz="3600" dirty="0">
                <a:solidFill>
                  <a:prstClr val="black"/>
                </a:solidFill>
              </a:rPr>
              <a:t>GOOGLE MAPS</a:t>
            </a:r>
          </a:p>
        </p:txBody>
      </p:sp>
    </p:spTree>
    <p:extLst>
      <p:ext uri="{BB962C8B-B14F-4D97-AF65-F5344CB8AC3E}">
        <p14:creationId xmlns:p14="http://schemas.microsoft.com/office/powerpoint/2010/main" val="22200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13000" t="8000" r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7F1485F3-2311-49FB-857A-22824E5F6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904" y="218364"/>
            <a:ext cx="10515600" cy="62916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3600" dirty="0"/>
              <a:t>GOOGLE TRANSLATE</a:t>
            </a:r>
          </a:p>
          <a:p>
            <a:pPr marL="0" indent="0">
              <a:buNone/>
            </a:pPr>
            <a:endParaRPr lang="sk-SK" sz="3600" dirty="0"/>
          </a:p>
          <a:p>
            <a:r>
              <a:rPr lang="sk-SK" dirty="0"/>
              <a:t>Bezplatný nástroj na rýchle prekladanie hlasu, slov či viet, možnosť prekladania aj bez internetového pripojenia</a:t>
            </a:r>
          </a:p>
          <a:p>
            <a:endParaRPr lang="sk-SK" dirty="0"/>
          </a:p>
          <a:p>
            <a:r>
              <a:rPr lang="sk-SK" dirty="0"/>
              <a:t>Prekladač má v ponuke 90 jazykov </a:t>
            </a:r>
          </a:p>
          <a:p>
            <a:endParaRPr lang="sk-SK" dirty="0"/>
          </a:p>
          <a:p>
            <a:r>
              <a:rPr lang="sk-SK" dirty="0"/>
              <a:t>Možnosť využitia v školskom prostredí pre rýchle získanie informácií v cudzom jazyku </a:t>
            </a:r>
          </a:p>
          <a:p>
            <a:endParaRPr lang="sk-SK" dirty="0"/>
          </a:p>
          <a:p>
            <a:r>
              <a:rPr lang="sk-SK" dirty="0"/>
              <a:t>Prekladač kladie dôraz na získanie približného významu textu</a:t>
            </a:r>
          </a:p>
          <a:p>
            <a:endParaRPr lang="sk-SK" dirty="0"/>
          </a:p>
          <a:p>
            <a:r>
              <a:rPr lang="sk-SK" dirty="0"/>
              <a:t>Google </a:t>
            </a:r>
            <a:r>
              <a:rPr lang="sk-SK" dirty="0" err="1"/>
              <a:t>translate</a:t>
            </a:r>
            <a:r>
              <a:rPr lang="sk-SK" dirty="0"/>
              <a:t> funguje na princípe členenia textu pomocou &lt;</a:t>
            </a:r>
            <a:r>
              <a:rPr lang="sk-SK" dirty="0" err="1"/>
              <a:t>span</a:t>
            </a:r>
            <a:r>
              <a:rPr lang="sk-SK" dirty="0"/>
              <a:t>&gt; elementov zaradených do rôznych tried </a:t>
            </a:r>
          </a:p>
        </p:txBody>
      </p:sp>
      <p:pic>
        <p:nvPicPr>
          <p:cNvPr id="4" name="Grafický objekt 3" descr="Domov">
            <a:hlinkClick r:id="rId3" action="ppaction://hlinksldjump"/>
            <a:extLst>
              <a:ext uri="{FF2B5EF4-FFF2-40B4-BE49-F238E27FC236}">
                <a16:creationId xmlns="" xmlns:a16="http://schemas.microsoft.com/office/drawing/2014/main" id="{E35B75E7-DFF6-4658-BEE9-5FA2D69D5C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59505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4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="" xmlns:a16="http://schemas.microsoft.com/office/drawing/2014/main" id="{5C30E832-19B7-4325-84C5-0EE1D2F1E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DCD67800-37AC-4E14-89B0-F79DCB3FB86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ok 7">
            <a:extLst>
              <a:ext uri="{FF2B5EF4-FFF2-40B4-BE49-F238E27FC236}">
                <a16:creationId xmlns="" xmlns:a16="http://schemas.microsoft.com/office/drawing/2014/main" id="{0C3FC1F5-B366-4F02-9B0A-AE060C69B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248" y="1123527"/>
            <a:ext cx="2590200" cy="460480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="" xmlns:a16="http://schemas.microsoft.com/office/drawing/2014/main" id="{CBFF43B9-3A86-420A-B942-35E0677F4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092" y="1123527"/>
            <a:ext cx="2590199" cy="4604800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="" xmlns:a16="http://schemas.microsoft.com/office/drawing/2014/main" id="{A6D6DB6F-9691-45DE-8498-07E803968E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796" y="1123528"/>
            <a:ext cx="2590199" cy="46048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20F1788F-A5AE-4188-8274-F7F2E3833EC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lokTextu 10">
            <a:extLst>
              <a:ext uri="{FF2B5EF4-FFF2-40B4-BE49-F238E27FC236}">
                <a16:creationId xmlns="" xmlns:a16="http://schemas.microsoft.com/office/drawing/2014/main" id="{76ED6DFF-1B26-44F6-A88D-138191F06C6F}"/>
              </a:ext>
            </a:extLst>
          </p:cNvPr>
          <p:cNvSpPr txBox="1"/>
          <p:nvPr/>
        </p:nvSpPr>
        <p:spPr>
          <a:xfrm>
            <a:off x="3538291" y="182880"/>
            <a:ext cx="602325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300" dirty="0"/>
              <a:t>GOOGLE TRANSLATOR V MOBILE </a:t>
            </a:r>
          </a:p>
        </p:txBody>
      </p:sp>
    </p:spTree>
    <p:extLst>
      <p:ext uri="{BB962C8B-B14F-4D97-AF65-F5344CB8AC3E}">
        <p14:creationId xmlns:p14="http://schemas.microsoft.com/office/powerpoint/2010/main" val="138300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9F529C3-C941-49FD-8C67-82F134F64B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0586029-32A0-47E5-9AEC-AE3ABA6B94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5099377C-9EB2-4B6C-90D2-23A27A1CA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312" y="643467"/>
            <a:ext cx="3133724" cy="5571066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="" xmlns:a16="http://schemas.microsoft.com/office/drawing/2014/main" id="{CF03DA81-321D-4F02-A120-C0D5A6EC9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963" y="643466"/>
            <a:ext cx="3133724" cy="557106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8C730EAB-A532-4295-A302-FB4B90DB9F5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kTextu 8">
            <a:extLst>
              <a:ext uri="{FF2B5EF4-FFF2-40B4-BE49-F238E27FC236}">
                <a16:creationId xmlns="" xmlns:a16="http://schemas.microsoft.com/office/drawing/2014/main" id="{E737247F-5446-4C95-B4B0-C99B5ADD7EBB}"/>
              </a:ext>
            </a:extLst>
          </p:cNvPr>
          <p:cNvSpPr txBox="1"/>
          <p:nvPr/>
        </p:nvSpPr>
        <p:spPr>
          <a:xfrm>
            <a:off x="3669384" y="-19474"/>
            <a:ext cx="602325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300" dirty="0"/>
              <a:t>GOOGLE TRANSLATOR V MOBILE </a:t>
            </a:r>
          </a:p>
        </p:txBody>
      </p:sp>
    </p:spTree>
    <p:extLst>
      <p:ext uri="{BB962C8B-B14F-4D97-AF65-F5344CB8AC3E}">
        <p14:creationId xmlns:p14="http://schemas.microsoft.com/office/powerpoint/2010/main" val="7735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13000" r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FE2D29BF-C96A-4F26-8B08-88A775555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660"/>
            <a:ext cx="10515600" cy="63598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3600" dirty="0"/>
              <a:t>GOOGLE CHROM 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Bezplatný webový prehliadač </a:t>
            </a:r>
          </a:p>
          <a:p>
            <a:endParaRPr lang="sk-SK" dirty="0"/>
          </a:p>
          <a:p>
            <a:r>
              <a:rPr lang="sk-SK" dirty="0"/>
              <a:t>Podporuje anonymný režim </a:t>
            </a:r>
          </a:p>
          <a:p>
            <a:endParaRPr lang="sk-SK" dirty="0"/>
          </a:p>
          <a:p>
            <a:r>
              <a:rPr lang="sk-SK" dirty="0"/>
              <a:t>Na prelome mája a apríla 2012 sa stal globálne najpoužívanejším internetovým prehliadačom </a:t>
            </a:r>
          </a:p>
          <a:p>
            <a:endParaRPr lang="sk-SK" dirty="0"/>
          </a:p>
          <a:p>
            <a:r>
              <a:rPr lang="sk-SK" dirty="0"/>
              <a:t>Možnosť využitia v školskom prostredí na prezeranie jednotlivých internetových stránok </a:t>
            </a:r>
          </a:p>
          <a:p>
            <a:endParaRPr lang="sk-SK" dirty="0"/>
          </a:p>
          <a:p>
            <a:r>
              <a:rPr lang="sk-SK" dirty="0"/>
              <a:t>Pri strate internetového pripojenia možnosť hrať jednoduchú hru, ktorú tento internetový prehliadač obsahuje (hra s dinosaurom)</a:t>
            </a:r>
          </a:p>
        </p:txBody>
      </p:sp>
      <p:pic>
        <p:nvPicPr>
          <p:cNvPr id="4" name="Grafický objekt 3" descr="Domov">
            <a:hlinkClick r:id="rId3" action="ppaction://hlinksldjump"/>
            <a:extLst>
              <a:ext uri="{FF2B5EF4-FFF2-40B4-BE49-F238E27FC236}">
                <a16:creationId xmlns="" xmlns:a16="http://schemas.microsoft.com/office/drawing/2014/main" id="{5C2FA274-CC80-49EA-B77B-20B2546CE2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59505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02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Zástupný objekt pre obsah 12">
            <a:extLst>
              <a:ext uri="{FF2B5EF4-FFF2-40B4-BE49-F238E27FC236}">
                <a16:creationId xmlns="" xmlns:a16="http://schemas.microsoft.com/office/drawing/2014/main" id="{688F059C-C7DA-47B8-83EB-D814514CF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1470389" y="511105"/>
            <a:ext cx="3488776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k-SK" sz="3600" dirty="0">
                <a:solidFill>
                  <a:prstClr val="black"/>
                </a:solidFill>
              </a:rPr>
              <a:t>GOOGLE CHROM </a:t>
            </a:r>
          </a:p>
        </p:txBody>
      </p:sp>
    </p:spTree>
    <p:extLst>
      <p:ext uri="{BB962C8B-B14F-4D97-AF65-F5344CB8AC3E}">
        <p14:creationId xmlns:p14="http://schemas.microsoft.com/office/powerpoint/2010/main" val="20517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 l="13000" t="-15000" r="13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EDF6E8ED-1D4E-4B9B-8055-7239F5152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7546"/>
            <a:ext cx="10515600" cy="6250675"/>
          </a:xfrm>
        </p:spPr>
        <p:txBody>
          <a:bodyPr/>
          <a:lstStyle/>
          <a:p>
            <a:pPr marL="0" indent="0">
              <a:buNone/>
            </a:pPr>
            <a:r>
              <a:rPr lang="sk-SK" sz="3600" dirty="0"/>
              <a:t>GOOGLE YOUTUBE 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 err="1"/>
              <a:t>Youtube</a:t>
            </a:r>
            <a:r>
              <a:rPr lang="sk-SK" dirty="0"/>
              <a:t> je internetová databáza filmov a krátkych videí </a:t>
            </a:r>
          </a:p>
          <a:p>
            <a:endParaRPr lang="sk-SK" dirty="0"/>
          </a:p>
          <a:p>
            <a:r>
              <a:rPr lang="sk-SK" dirty="0"/>
              <a:t>V roku 2006 ho kúpilo Google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Možnosť využívať </a:t>
            </a:r>
            <a:r>
              <a:rPr lang="sk-SK" dirty="0" err="1"/>
              <a:t>Youtube</a:t>
            </a:r>
            <a:r>
              <a:rPr lang="sk-SK" dirty="0"/>
              <a:t> v školskom prostredí pri prezeraní jednotlivých výchovno-vzdelávacích videí </a:t>
            </a:r>
          </a:p>
          <a:p>
            <a:endParaRPr lang="sk-SK" dirty="0"/>
          </a:p>
          <a:p>
            <a:r>
              <a:rPr lang="sk-SK" dirty="0" err="1"/>
              <a:t>Youtube</a:t>
            </a:r>
            <a:r>
              <a:rPr lang="sk-SK" dirty="0"/>
              <a:t> je prepojený s účtom </a:t>
            </a:r>
            <a:r>
              <a:rPr lang="sk-SK" dirty="0" err="1"/>
              <a:t>gmail</a:t>
            </a:r>
            <a:r>
              <a:rPr lang="sk-SK" dirty="0"/>
              <a:t> to znamená, že pokiaľ sme prihlásený v </a:t>
            </a:r>
            <a:r>
              <a:rPr lang="sk-SK" dirty="0" err="1"/>
              <a:t>gmaile</a:t>
            </a:r>
            <a:r>
              <a:rPr lang="sk-SK" dirty="0"/>
              <a:t> tak sme automaticky prihlásený aj na </a:t>
            </a:r>
            <a:r>
              <a:rPr lang="sk-SK" dirty="0" err="1"/>
              <a:t>youtube</a:t>
            </a:r>
            <a:r>
              <a:rPr lang="sk-SK" dirty="0"/>
              <a:t> </a:t>
            </a:r>
          </a:p>
        </p:txBody>
      </p:sp>
      <p:pic>
        <p:nvPicPr>
          <p:cNvPr id="4" name="Grafický objekt 3" descr="Domov">
            <a:hlinkClick r:id="rId3" action="ppaction://hlinksldjump"/>
            <a:extLst>
              <a:ext uri="{FF2B5EF4-FFF2-40B4-BE49-F238E27FC236}">
                <a16:creationId xmlns="" xmlns:a16="http://schemas.microsoft.com/office/drawing/2014/main" id="{613E2976-0CF3-4FBE-BCFF-82D417301F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59505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2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Balíky aplikácií – konkurencia Google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38199" y="1690687"/>
            <a:ext cx="3664789" cy="2743837"/>
          </a:xfrm>
        </p:spPr>
        <p:txBody>
          <a:bodyPr>
            <a:noAutofit/>
          </a:bodyPr>
          <a:lstStyle/>
          <a:p>
            <a:r>
              <a:rPr lang="sk-SK" sz="2400" dirty="0"/>
              <a:t>Apple </a:t>
            </a:r>
            <a:r>
              <a:rPr lang="sk-SK" sz="2400" dirty="0" err="1"/>
              <a:t>iOS</a:t>
            </a:r>
            <a:r>
              <a:rPr lang="sk-SK" sz="2400" dirty="0"/>
              <a:t> </a:t>
            </a:r>
            <a:r>
              <a:rPr lang="sk-SK" sz="2400" dirty="0" err="1"/>
              <a:t>apps</a:t>
            </a:r>
            <a:endParaRPr lang="sk-SK" sz="2400" dirty="0"/>
          </a:p>
          <a:p>
            <a:r>
              <a:rPr lang="sk-SK" sz="2400" dirty="0" smtClean="0"/>
              <a:t>Microsoft Windows </a:t>
            </a:r>
            <a:r>
              <a:rPr lang="sk-SK" sz="2400" dirty="0" err="1" smtClean="0"/>
              <a:t>apps</a:t>
            </a:r>
            <a:endParaRPr lang="sk-SK" sz="2400" dirty="0" smtClean="0"/>
          </a:p>
          <a:p>
            <a:r>
              <a:rPr lang="sk-SK" sz="2400" dirty="0" smtClean="0"/>
              <a:t>Samsung </a:t>
            </a:r>
            <a:r>
              <a:rPr lang="sk-SK" sz="2400" dirty="0" err="1" smtClean="0"/>
              <a:t>apps</a:t>
            </a:r>
            <a:endParaRPr lang="sk-SK" sz="2400" dirty="0" smtClean="0"/>
          </a:p>
          <a:p>
            <a:r>
              <a:rPr lang="sk-SK" sz="2400" dirty="0" smtClean="0"/>
              <a:t>Yahoo </a:t>
            </a:r>
            <a:r>
              <a:rPr lang="sk-SK" sz="2400" dirty="0" err="1" smtClean="0"/>
              <a:t>apps</a:t>
            </a:r>
            <a:endParaRPr lang="sk-SK" sz="2400" dirty="0" smtClean="0"/>
          </a:p>
          <a:p>
            <a:r>
              <a:rPr lang="sk-SK" sz="2400" dirty="0" err="1" smtClean="0"/>
              <a:t>Aol</a:t>
            </a:r>
            <a:r>
              <a:rPr lang="sk-SK" sz="2400" dirty="0" smtClean="0"/>
              <a:t>. </a:t>
            </a:r>
            <a:r>
              <a:rPr lang="sk-SK" sz="2400" dirty="0" err="1" smtClean="0"/>
              <a:t>Apps</a:t>
            </a:r>
            <a:endParaRPr lang="sk-SK" sz="2400" dirty="0" smtClean="0"/>
          </a:p>
          <a:p>
            <a:r>
              <a:rPr lang="sk-SK" sz="2400" dirty="0" smtClean="0"/>
              <a:t>...</a:t>
            </a:r>
            <a:endParaRPr lang="en-US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08"/>
          <a:stretch/>
        </p:blipFill>
        <p:spPr>
          <a:xfrm>
            <a:off x="939369" y="4434525"/>
            <a:ext cx="3952560" cy="184756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4795" y="1439945"/>
            <a:ext cx="5745192" cy="259905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1912" y="4434524"/>
            <a:ext cx="3942517" cy="185753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5"/>
          <a:srcRect l="5857" t="14843" r="54302" b="27044"/>
          <a:stretch/>
        </p:blipFill>
        <p:spPr>
          <a:xfrm>
            <a:off x="9454412" y="4039003"/>
            <a:ext cx="2085575" cy="269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1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="" xmlns:a16="http://schemas.microsoft.com/office/drawing/2014/main" id="{4A67CBEE-6222-4DD6-8D0C-5F05461FD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1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 l="13000" r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464E3F2D-BA18-48DE-BA1C-A947D0C50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603"/>
            <a:ext cx="10515600" cy="6291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600" dirty="0"/>
              <a:t>GOOGLE GMAIL</a:t>
            </a:r>
          </a:p>
          <a:p>
            <a:pPr marL="0" indent="0">
              <a:buNone/>
            </a:pPr>
            <a:endParaRPr lang="sk-SK" sz="3600" dirty="0"/>
          </a:p>
          <a:p>
            <a:r>
              <a:rPr lang="sk-SK" dirty="0"/>
              <a:t>Bezplatná e-mailová služba s kapacitou poštovej schránky pre používateľa väčšou ako 10 gigabajtov</a:t>
            </a:r>
          </a:p>
          <a:p>
            <a:endParaRPr lang="sk-SK" dirty="0"/>
          </a:p>
          <a:p>
            <a:r>
              <a:rPr lang="sk-SK" dirty="0"/>
              <a:t>Služba </a:t>
            </a:r>
            <a:r>
              <a:rPr lang="sk-SK" dirty="0" err="1"/>
              <a:t>gmail</a:t>
            </a:r>
            <a:r>
              <a:rPr lang="sk-SK" dirty="0"/>
              <a:t> vie poskytnúť filtrovanie prichádzajúcich správ, možnosť ich organizovania a pridávania do rôznych kategórií </a:t>
            </a:r>
          </a:p>
          <a:p>
            <a:endParaRPr lang="sk-SK" dirty="0"/>
          </a:p>
          <a:p>
            <a:r>
              <a:rPr lang="sk-SK" dirty="0"/>
              <a:t>Službu je možné využiť aj v školskom prostredí pre uľahčenie komunikácie medzi učiteľom a žiakom alebo medzi žiakom a žiakom</a:t>
            </a:r>
          </a:p>
          <a:p>
            <a:endParaRPr lang="sk-SK" dirty="0"/>
          </a:p>
          <a:p>
            <a:r>
              <a:rPr lang="sk-SK" dirty="0"/>
              <a:t>Službu je možné využívať aj ako aplikáciu na mobile </a:t>
            </a:r>
          </a:p>
        </p:txBody>
      </p:sp>
      <p:pic>
        <p:nvPicPr>
          <p:cNvPr id="4" name="Grafický objekt 3" descr="Domov">
            <a:hlinkClick r:id="rId4" action="ppaction://hlinksldjump"/>
            <a:extLst>
              <a:ext uri="{FF2B5EF4-FFF2-40B4-BE49-F238E27FC236}">
                <a16:creationId xmlns="" xmlns:a16="http://schemas.microsoft.com/office/drawing/2014/main" id="{C9AE9837-CA8F-4930-BDFA-726B3CB461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77600" y="59505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="" xmlns:a16="http://schemas.microsoft.com/office/drawing/2014/main" id="{D878CB67-3ED0-4659-9604-278983842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772775" cy="6858000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20C3992C-339A-4DE4-A5DB-4DCFBE18C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2775" y="0"/>
            <a:ext cx="14192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3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="" xmlns:a16="http://schemas.microsoft.com/office/drawing/2014/main" id="{D4771268-CB57-404A-9271-370EB28F60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E1B7A9F7-F15A-460F-8E15-7868316D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Zobrazenie v mobilnom zariadení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A66F5A51-49CC-4299-90A7-E1F6A2785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836" y="0"/>
            <a:ext cx="3857625" cy="6858000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717422" y="589842"/>
            <a:ext cx="3169457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k-SK" sz="3600" dirty="0">
                <a:solidFill>
                  <a:prstClr val="black"/>
                </a:solidFill>
              </a:rPr>
              <a:t>GOOGLE GMAIL</a:t>
            </a:r>
          </a:p>
        </p:txBody>
      </p:sp>
    </p:spTree>
    <p:extLst>
      <p:ext uri="{BB962C8B-B14F-4D97-AF65-F5344CB8AC3E}">
        <p14:creationId xmlns:p14="http://schemas.microsoft.com/office/powerpoint/2010/main" val="99794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13000" r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23761B37-7DB5-49B9-B1C3-92480468B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7546"/>
            <a:ext cx="10515600" cy="61960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sz="3600" dirty="0"/>
              <a:t>GOOGLE +</a:t>
            </a:r>
          </a:p>
          <a:p>
            <a:pPr marL="0" indent="0">
              <a:buNone/>
            </a:pPr>
            <a:endParaRPr lang="sk-SK" sz="3600" dirty="0"/>
          </a:p>
          <a:p>
            <a:r>
              <a:rPr lang="sk-SK" dirty="0"/>
              <a:t>Sociálna sieť prevádzkovaná firmou Google</a:t>
            </a:r>
          </a:p>
          <a:p>
            <a:endParaRPr lang="sk-SK" dirty="0"/>
          </a:p>
          <a:p>
            <a:r>
              <a:rPr lang="sk-SK" dirty="0"/>
              <a:t>Jeden z konkurentov pre najznámejšiu sociálnu sieť Facebook</a:t>
            </a:r>
          </a:p>
          <a:p>
            <a:endParaRPr lang="sk-SK" dirty="0"/>
          </a:p>
          <a:p>
            <a:r>
              <a:rPr lang="sk-SK" dirty="0"/>
              <a:t>Google + je prepojený s Gmailom, to znamená, že na správy môžem odpisovať v ktoromkoľvek prostredí </a:t>
            </a:r>
          </a:p>
          <a:p>
            <a:endParaRPr lang="sk-SK" dirty="0"/>
          </a:p>
          <a:p>
            <a:r>
              <a:rPr lang="sk-SK" dirty="0"/>
              <a:t>Populárne a dominantné v Google + sú kruhy (rodina, známy, spolužiaci...)</a:t>
            </a:r>
          </a:p>
          <a:p>
            <a:endParaRPr lang="sk-SK" dirty="0"/>
          </a:p>
          <a:p>
            <a:r>
              <a:rPr lang="sk-SK" dirty="0"/>
              <a:t>V Google + sú známe miestnosti v ktorých môžeme stretnúť známych z okruhov našich priateľov </a:t>
            </a:r>
          </a:p>
        </p:txBody>
      </p:sp>
      <p:pic>
        <p:nvPicPr>
          <p:cNvPr id="4" name="Grafický objekt 3" descr="Domov">
            <a:hlinkClick r:id="rId3" action="ppaction://hlinksldjump"/>
            <a:extLst>
              <a:ext uri="{FF2B5EF4-FFF2-40B4-BE49-F238E27FC236}">
                <a16:creationId xmlns="" xmlns:a16="http://schemas.microsoft.com/office/drawing/2014/main" id="{A99DC7CE-5FFB-42A5-89B9-774084A0D0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59505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75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="" xmlns:a16="http://schemas.microsoft.com/office/drawing/2014/main" id="{E83129B0-4D21-4448-8B54-13AC5F1C7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8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13000" r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E8C9BEAD-4115-465E-B3A7-8ED4313A2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956"/>
            <a:ext cx="10515600" cy="63189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3600" dirty="0"/>
              <a:t>GOOGLE PHOTOS </a:t>
            </a:r>
          </a:p>
          <a:p>
            <a:pPr marL="0" indent="0">
              <a:buNone/>
            </a:pPr>
            <a:endParaRPr lang="sk-SK" sz="3600" dirty="0"/>
          </a:p>
          <a:p>
            <a:r>
              <a:rPr lang="sk-SK" dirty="0"/>
              <a:t>Služba využiteľná na ukladanie a zdieľanie fotografií a videí</a:t>
            </a:r>
          </a:p>
          <a:p>
            <a:endParaRPr lang="sk-SK" dirty="0"/>
          </a:p>
          <a:p>
            <a:r>
              <a:rPr lang="sk-SK" dirty="0"/>
              <a:t>Služba dokáže automaticky organizovať fotografie podľa určitého miesta na fotografi alebo rozpoznať ľudí na nej</a:t>
            </a:r>
          </a:p>
          <a:p>
            <a:endParaRPr lang="sk-SK" dirty="0"/>
          </a:p>
          <a:p>
            <a:r>
              <a:rPr lang="sk-SK" dirty="0"/>
              <a:t>Google </a:t>
            </a:r>
            <a:r>
              <a:rPr lang="sk-SK" dirty="0" err="1"/>
              <a:t>photos</a:t>
            </a:r>
            <a:r>
              <a:rPr lang="sk-SK" dirty="0"/>
              <a:t> ponúka jednoduché zdieľanie fotografií aj pre ľudí, ktorí nie sú registrovaní v Google alebo nemajú aplikáciu Google </a:t>
            </a:r>
            <a:r>
              <a:rPr lang="sk-SK" dirty="0" err="1"/>
              <a:t>photos</a:t>
            </a:r>
            <a:endParaRPr lang="sk-SK" dirty="0"/>
          </a:p>
          <a:p>
            <a:endParaRPr lang="sk-SK" dirty="0"/>
          </a:p>
          <a:p>
            <a:r>
              <a:rPr lang="sk-SK" dirty="0"/>
              <a:t>Služba ponúka neobmedzené úložisko pre zálohu fotografií (až do 16 Mpx) a videí (až do 1080p)</a:t>
            </a:r>
          </a:p>
          <a:p>
            <a:endParaRPr lang="sk-SK" dirty="0"/>
          </a:p>
          <a:p>
            <a:r>
              <a:rPr lang="sk-SK" dirty="0"/>
              <a:t>Využiteľné v školskom prostredí na ukladanie fotografií a videí zachytených počas výchovno-vzdelávacieho procesu, ako súčasť balíka Google</a:t>
            </a:r>
          </a:p>
        </p:txBody>
      </p:sp>
      <p:pic>
        <p:nvPicPr>
          <p:cNvPr id="4" name="Grafický objekt 3" descr="Domov">
            <a:hlinkClick r:id="rId3" action="ppaction://hlinksldjump"/>
            <a:extLst>
              <a:ext uri="{FF2B5EF4-FFF2-40B4-BE49-F238E27FC236}">
                <a16:creationId xmlns="" xmlns:a16="http://schemas.microsoft.com/office/drawing/2014/main" id="{3A271A01-9DC4-49E1-8022-493D86BFFB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59505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9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="" xmlns:a16="http://schemas.microsoft.com/office/drawing/2014/main" id="{6B721202-17B5-40CA-9537-CED6640EB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7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="" xmlns:a16="http://schemas.microsoft.com/office/drawing/2014/main" id="{D4771268-CB57-404A-9271-370EB28F60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E1B7A9F7-F15A-460F-8E15-7868316D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Zobrazenie v mobilnom zariadení 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="" xmlns:a16="http://schemas.microsoft.com/office/drawing/2014/main" id="{A2447F72-BDA7-4D78-8FDF-689F3679D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5589" y="0"/>
            <a:ext cx="3857625" cy="6858000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717422" y="548292"/>
            <a:ext cx="3277564" cy="5493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k-SK" sz="3300" dirty="0" smtClean="0">
                <a:solidFill>
                  <a:prstClr val="black"/>
                </a:solidFill>
              </a:rPr>
              <a:t>GOOGLE PHOTOS </a:t>
            </a:r>
            <a:endParaRPr lang="sk-SK" sz="3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5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13000" r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4E4271AB-86F3-4F72-8FB7-36DD25A3C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252"/>
            <a:ext cx="10515600" cy="63052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k-SK" sz="3900" dirty="0"/>
              <a:t>GOOGLE DOCS </a:t>
            </a:r>
          </a:p>
          <a:p>
            <a:pPr marL="0" indent="0">
              <a:buNone/>
            </a:pPr>
            <a:endParaRPr lang="sk-SK" sz="3600" dirty="0"/>
          </a:p>
          <a:p>
            <a:r>
              <a:rPr lang="sk-SK" dirty="0"/>
              <a:t>Dokumenty Google je aplikácia pre internetový prehliadač využívaná na tvorbu textových, tabuľkových, prezenčných a formulárových dokumentov a dokumentov typu kresba</a:t>
            </a:r>
          </a:p>
          <a:p>
            <a:endParaRPr lang="sk-SK" dirty="0"/>
          </a:p>
          <a:p>
            <a:r>
              <a:rPr lang="sk-SK" dirty="0"/>
              <a:t>Táto služba je ponúkaná bezplatne na každom počítači s internetovým pripojením </a:t>
            </a:r>
          </a:p>
          <a:p>
            <a:endParaRPr lang="sk-SK" dirty="0"/>
          </a:p>
          <a:p>
            <a:r>
              <a:rPr lang="sk-SK" dirty="0"/>
              <a:t>Bez nutnosti inštalácie</a:t>
            </a:r>
          </a:p>
          <a:p>
            <a:endParaRPr lang="sk-SK" dirty="0"/>
          </a:p>
          <a:p>
            <a:r>
              <a:rPr lang="sk-SK" dirty="0"/>
              <a:t>Jednou z výhod oproti ostatným desktopovým aplikáciám je možnosť spolupráce viacerých používateľov na jednom dokumente, čo predstavuje výhodu pri využívaní spolužiakov pri práci na spoločnej domácej úlohe</a:t>
            </a:r>
          </a:p>
          <a:p>
            <a:endParaRPr lang="sk-SK" dirty="0"/>
          </a:p>
          <a:p>
            <a:r>
              <a:rPr lang="sk-SK" dirty="0"/>
              <a:t>Dokumenty Google je možné prepojiť so službami Gmail a Google Kalendár</a:t>
            </a:r>
          </a:p>
          <a:p>
            <a:endParaRPr lang="sk-SK" dirty="0"/>
          </a:p>
          <a:p>
            <a:r>
              <a:rPr lang="sk-SK" dirty="0"/>
              <a:t>Službu je možné využívať aj na smartfónoch </a:t>
            </a:r>
          </a:p>
        </p:txBody>
      </p:sp>
      <p:pic>
        <p:nvPicPr>
          <p:cNvPr id="4" name="Grafický objekt 3" descr="Domov">
            <a:hlinkClick r:id="rId3" action="ppaction://hlinksldjump"/>
            <a:extLst>
              <a:ext uri="{FF2B5EF4-FFF2-40B4-BE49-F238E27FC236}">
                <a16:creationId xmlns="" xmlns:a16="http://schemas.microsoft.com/office/drawing/2014/main" id="{CF21A57F-2B13-4879-8E4E-64D5AA2C43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59505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4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Porovnanie počtu aplikácií najväčších „</a:t>
            </a:r>
            <a:r>
              <a:rPr lang="sk-SK" dirty="0" err="1" smtClean="0"/>
              <a:t>app</a:t>
            </a:r>
            <a:r>
              <a:rPr lang="sk-SK" dirty="0" smtClean="0"/>
              <a:t> </a:t>
            </a:r>
            <a:r>
              <a:rPr lang="sk-SK" dirty="0" err="1" smtClean="0"/>
              <a:t>stores</a:t>
            </a:r>
            <a:r>
              <a:rPr lang="sk-SK" dirty="0" smtClean="0"/>
              <a:t>“ (marec 2017)</a:t>
            </a:r>
            <a:endParaRPr lang="en-US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692" y="1690688"/>
            <a:ext cx="8867235" cy="491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="" xmlns:a16="http://schemas.microsoft.com/office/drawing/2014/main" id="{49D18B22-C922-44E9-A6E0-CDBDFB1C2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9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="" xmlns:a16="http://schemas.microsoft.com/office/drawing/2014/main" id="{A786F07A-47AB-4C54-A698-AE30E2D4E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13000" r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640E99E1-BDD8-4F27-97D0-66AA97EE7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3899"/>
            <a:ext cx="10515600" cy="625067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k-SK" sz="4300" dirty="0"/>
              <a:t>GOOGLE DRIVE 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Webové úložisko od spoločnosti Google </a:t>
            </a:r>
          </a:p>
          <a:p>
            <a:endParaRPr lang="sk-SK" dirty="0"/>
          </a:p>
          <a:p>
            <a:r>
              <a:rPr lang="sk-SK" dirty="0"/>
              <a:t>Používateľom umožňuje zdarma ukladať a zdieľať dáta do veľkosti 15 gigabajtov </a:t>
            </a:r>
          </a:p>
          <a:p>
            <a:endParaRPr lang="sk-SK" dirty="0"/>
          </a:p>
          <a:p>
            <a:r>
              <a:rPr lang="sk-SK" dirty="0"/>
              <a:t>Súčasťou služby je aj balík Google </a:t>
            </a:r>
            <a:r>
              <a:rPr lang="sk-SK" dirty="0" err="1"/>
              <a:t>Docs</a:t>
            </a:r>
            <a:endParaRPr lang="sk-SK" dirty="0"/>
          </a:p>
          <a:p>
            <a:endParaRPr lang="sk-SK" dirty="0"/>
          </a:p>
          <a:p>
            <a:r>
              <a:rPr lang="sk-SK" dirty="0"/>
              <a:t>Súbory je možné prehľadávať aj v prípade, že nemáme momentálne internetové pripojenie </a:t>
            </a:r>
          </a:p>
          <a:p>
            <a:endParaRPr lang="sk-SK" dirty="0"/>
          </a:p>
          <a:p>
            <a:r>
              <a:rPr lang="sk-SK" dirty="0"/>
              <a:t>Služba je dostupná na akomkoľvek smartfóne</a:t>
            </a:r>
          </a:p>
          <a:p>
            <a:endParaRPr lang="sk-SK" dirty="0"/>
          </a:p>
          <a:p>
            <a:r>
              <a:rPr lang="sk-SK" dirty="0"/>
              <a:t>Do vlastného úložiska je možné pozývať priateľov, aby doň nahliadli, komentovali či upravili</a:t>
            </a:r>
          </a:p>
          <a:p>
            <a:endParaRPr lang="sk-SK" dirty="0"/>
          </a:p>
          <a:p>
            <a:r>
              <a:rPr lang="sk-SK" dirty="0"/>
              <a:t>Služba dovoľuje skenovať papierové dokumenty pomocou fotoaparátu zariadenia, ktoré následne prevedie do formátu .</a:t>
            </a:r>
            <a:r>
              <a:rPr lang="sk-SK" dirty="0" err="1"/>
              <a:t>pdf</a:t>
            </a:r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Grafický objekt 3" descr="Domov">
            <a:hlinkClick r:id="rId3" action="ppaction://hlinksldjump"/>
            <a:extLst>
              <a:ext uri="{FF2B5EF4-FFF2-40B4-BE49-F238E27FC236}">
                <a16:creationId xmlns="" xmlns:a16="http://schemas.microsoft.com/office/drawing/2014/main" id="{96422D56-70A5-46BC-952F-FE4431A48C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59505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1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="" xmlns:a16="http://schemas.microsoft.com/office/drawing/2014/main" id="{BDBCA278-2A46-46B2-8F9B-F578208CA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7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="" xmlns:a16="http://schemas.microsoft.com/office/drawing/2014/main" id="{D4771268-CB57-404A-9271-370EB28F60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E1B7A9F7-F15A-460F-8E15-7868316D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Zobrazenie</a:t>
            </a: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v </a:t>
            </a:r>
            <a:r>
              <a:rPr lang="en-US" sz="3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mobilnom</a:t>
            </a: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zariadení</a:t>
            </a:r>
            <a:r>
              <a:rPr lang="en-US" sz="3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="" xmlns:a16="http://schemas.microsoft.com/office/drawing/2014/main" id="{F892E554-E463-4B9C-A897-6356F5543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839" y="0"/>
            <a:ext cx="4476750" cy="6858000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717422" y="631392"/>
            <a:ext cx="2901756" cy="5493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k-SK" sz="3300" dirty="0">
                <a:solidFill>
                  <a:prstClr val="black"/>
                </a:solidFill>
              </a:rPr>
              <a:t>GOOGLE DRIVE </a:t>
            </a:r>
          </a:p>
        </p:txBody>
      </p:sp>
    </p:spTree>
    <p:extLst>
      <p:ext uri="{BB962C8B-B14F-4D97-AF65-F5344CB8AC3E}">
        <p14:creationId xmlns:p14="http://schemas.microsoft.com/office/powerpoint/2010/main" val="220171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1D50B061-A0D3-499E-A41B-711D8FCA5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7546"/>
            <a:ext cx="10515600" cy="6223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300" dirty="0"/>
              <a:t>GOOGLE PLAY </a:t>
            </a:r>
          </a:p>
          <a:p>
            <a:pPr marL="0" indent="0">
              <a:buNone/>
            </a:pPr>
            <a:endParaRPr lang="sk-SK" sz="3600" dirty="0"/>
          </a:p>
          <a:p>
            <a:r>
              <a:rPr lang="sk-SK" dirty="0"/>
              <a:t>Digitálna distribučná platforma od spoločnosti Google</a:t>
            </a:r>
          </a:p>
          <a:p>
            <a:endParaRPr lang="sk-SK" dirty="0"/>
          </a:p>
          <a:p>
            <a:r>
              <a:rPr lang="sk-SK" dirty="0"/>
              <a:t>Oficiálny obchod s aplikáciami pre operačný systém Android </a:t>
            </a:r>
          </a:p>
          <a:p>
            <a:endParaRPr lang="sk-SK" dirty="0"/>
          </a:p>
          <a:p>
            <a:r>
              <a:rPr lang="sk-SK" dirty="0"/>
              <a:t>Umožňuje používateľom prehliadať a sťahovať aplikácie nie len od spoločnosti Google </a:t>
            </a:r>
          </a:p>
          <a:p>
            <a:endParaRPr lang="sk-SK" dirty="0"/>
          </a:p>
          <a:p>
            <a:r>
              <a:rPr lang="sk-SK" dirty="0"/>
              <a:t>Okrem aplikácií môžeme v Google </a:t>
            </a:r>
            <a:r>
              <a:rPr lang="sk-SK" dirty="0" err="1"/>
              <a:t>Play</a:t>
            </a:r>
            <a:r>
              <a:rPr lang="sk-SK" dirty="0"/>
              <a:t> nájsť aj iný digitálny obsah ako je: hudba, časopisy, knihy, filmy a televízne relácie</a:t>
            </a:r>
          </a:p>
        </p:txBody>
      </p:sp>
      <p:pic>
        <p:nvPicPr>
          <p:cNvPr id="4" name="Grafický objekt 3" descr="Domov">
            <a:hlinkClick r:id="rId3" action="ppaction://hlinksldjump"/>
            <a:extLst>
              <a:ext uri="{FF2B5EF4-FFF2-40B4-BE49-F238E27FC236}">
                <a16:creationId xmlns="" xmlns:a16="http://schemas.microsoft.com/office/drawing/2014/main" id="{AD7A0CE0-A3C1-44FF-9D42-E8148B2923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59505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7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>
            <a:extLst>
              <a:ext uri="{FF2B5EF4-FFF2-40B4-BE49-F238E27FC236}">
                <a16:creationId xmlns="" xmlns:a16="http://schemas.microsoft.com/office/drawing/2014/main" id="{E132222B-DC77-4D04-9F44-32B6881E8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4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7">
            <a:extLst>
              <a:ext uri="{FF2B5EF4-FFF2-40B4-BE49-F238E27FC236}">
                <a16:creationId xmlns="" xmlns:a16="http://schemas.microsoft.com/office/drawing/2014/main" id="{D4771268-CB57-404A-9271-370EB28F60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E1B7A9F7-F15A-460F-8E15-7868316D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Zobrazenie v mobilnom zariadení 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="" xmlns:a16="http://schemas.microsoft.com/office/drawing/2014/main" id="{1E61863A-1382-4B6D-8E0A-9B861F9A6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910" y="0"/>
            <a:ext cx="3857625" cy="6858000"/>
          </a:xfrm>
          <a:prstGeom prst="rect">
            <a:avLst/>
          </a:prstGeom>
        </p:spPr>
      </p:pic>
      <p:sp>
        <p:nvSpPr>
          <p:cNvPr id="2" name="Obdĺžnik 1"/>
          <p:cNvSpPr/>
          <p:nvPr/>
        </p:nvSpPr>
        <p:spPr>
          <a:xfrm>
            <a:off x="717422" y="631392"/>
            <a:ext cx="2675220" cy="5493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k-SK" sz="3300" dirty="0">
                <a:solidFill>
                  <a:prstClr val="black"/>
                </a:solidFill>
              </a:rPr>
              <a:t>GOOGLE PLAY </a:t>
            </a:r>
          </a:p>
        </p:txBody>
      </p:sp>
    </p:spTree>
    <p:extLst>
      <p:ext uri="{BB962C8B-B14F-4D97-AF65-F5344CB8AC3E}">
        <p14:creationId xmlns:p14="http://schemas.microsoft.com/office/powerpoint/2010/main" val="13682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9B4CC2D-7B4F-4A16-A46C-78CBA908B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8256"/>
            <a:ext cx="10515601" cy="878892"/>
          </a:xfrm>
        </p:spPr>
        <p:txBody>
          <a:bodyPr>
            <a:normAutofit/>
          </a:bodyPr>
          <a:lstStyle/>
          <a:p>
            <a:r>
              <a:rPr lang="sk-SK" sz="3600" b="1" dirty="0" smtClean="0"/>
              <a:t>Produkty spoločnosti Google</a:t>
            </a:r>
            <a:endParaRPr lang="sk-SK" sz="36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692A33B2-E62B-4E29-A72E-BFE089A1F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97148"/>
            <a:ext cx="11855570" cy="5514182"/>
          </a:xfrm>
        </p:spPr>
        <p:txBody>
          <a:bodyPr numCol="5" spcCol="360000">
            <a:normAutofit fontScale="77500" lnSpcReduction="20000"/>
          </a:bodyPr>
          <a:lstStyle/>
          <a:p>
            <a:r>
              <a:rPr lang="sk-SK" sz="2400" dirty="0"/>
              <a:t>Android Auto</a:t>
            </a:r>
          </a:p>
          <a:p>
            <a:r>
              <a:rPr lang="sk-SK" sz="2400" dirty="0"/>
              <a:t>Android OS</a:t>
            </a:r>
          </a:p>
          <a:p>
            <a:r>
              <a:rPr lang="sk-SK" sz="2400" dirty="0"/>
              <a:t>Android </a:t>
            </a:r>
            <a:r>
              <a:rPr lang="sk-SK" sz="2400" dirty="0" err="1"/>
              <a:t>One</a:t>
            </a:r>
            <a:endParaRPr lang="sk-SK" sz="2400" dirty="0"/>
          </a:p>
          <a:p>
            <a:r>
              <a:rPr lang="sk-SK" sz="2400" dirty="0"/>
              <a:t>Android </a:t>
            </a:r>
            <a:r>
              <a:rPr lang="sk-SK" sz="2400" dirty="0" err="1"/>
              <a:t>Play</a:t>
            </a:r>
            <a:endParaRPr lang="sk-SK" sz="2400" dirty="0"/>
          </a:p>
          <a:p>
            <a:r>
              <a:rPr lang="sk-SK" sz="2400" dirty="0"/>
              <a:t>Android </a:t>
            </a:r>
            <a:r>
              <a:rPr lang="sk-SK" sz="2400" dirty="0" err="1"/>
              <a:t>Phones</a:t>
            </a:r>
            <a:endParaRPr lang="sk-SK" sz="2400" dirty="0"/>
          </a:p>
          <a:p>
            <a:r>
              <a:rPr lang="sk-SK" sz="2400" dirty="0"/>
              <a:t>Android </a:t>
            </a:r>
            <a:r>
              <a:rPr lang="sk-SK" sz="2400" dirty="0" err="1"/>
              <a:t>Tablets</a:t>
            </a:r>
            <a:endParaRPr lang="sk-SK" sz="2400" dirty="0"/>
          </a:p>
          <a:p>
            <a:r>
              <a:rPr lang="sk-SK" sz="2400" dirty="0"/>
              <a:t>Android </a:t>
            </a:r>
            <a:r>
              <a:rPr lang="sk-SK" sz="2400" dirty="0" err="1"/>
              <a:t>Wear</a:t>
            </a:r>
            <a:endParaRPr lang="sk-SK" sz="2400" dirty="0"/>
          </a:p>
          <a:p>
            <a:r>
              <a:rPr lang="sk-SK" sz="2400" dirty="0" err="1"/>
              <a:t>Calendar</a:t>
            </a:r>
            <a:r>
              <a:rPr lang="sk-SK" sz="2400" dirty="0"/>
              <a:t> </a:t>
            </a:r>
          </a:p>
          <a:p>
            <a:r>
              <a:rPr lang="sk-SK" sz="2400" dirty="0" err="1"/>
              <a:t>Cardboard</a:t>
            </a:r>
            <a:endParaRPr lang="sk-SK" sz="2400" dirty="0"/>
          </a:p>
          <a:p>
            <a:r>
              <a:rPr lang="sk-SK" sz="2400" dirty="0"/>
              <a:t>Chrome</a:t>
            </a:r>
          </a:p>
          <a:p>
            <a:r>
              <a:rPr lang="sk-SK" sz="2400" dirty="0"/>
              <a:t>Chrome Web </a:t>
            </a:r>
            <a:r>
              <a:rPr lang="sk-SK" sz="2400" dirty="0" err="1"/>
              <a:t>Store</a:t>
            </a:r>
            <a:endParaRPr lang="sk-SK" sz="2400" dirty="0"/>
          </a:p>
          <a:p>
            <a:r>
              <a:rPr lang="sk-SK" sz="2400" dirty="0" err="1"/>
              <a:t>Chromebook</a:t>
            </a:r>
            <a:endParaRPr lang="sk-SK" sz="2400" dirty="0"/>
          </a:p>
          <a:p>
            <a:r>
              <a:rPr lang="sk-SK" sz="2400" dirty="0" err="1"/>
              <a:t>Chromecast</a:t>
            </a:r>
            <a:endParaRPr lang="sk-SK" sz="2400" dirty="0"/>
          </a:p>
          <a:p>
            <a:r>
              <a:rPr lang="sk-SK" sz="2400" dirty="0" err="1"/>
              <a:t>Contacts</a:t>
            </a:r>
            <a:endParaRPr lang="sk-SK" sz="2400" dirty="0"/>
          </a:p>
          <a:p>
            <a:r>
              <a:rPr lang="sk-SK" sz="2400" dirty="0" err="1"/>
              <a:t>Daydream</a:t>
            </a:r>
            <a:r>
              <a:rPr lang="sk-SK" sz="2400" dirty="0"/>
              <a:t> </a:t>
            </a:r>
            <a:r>
              <a:rPr lang="sk-SK" sz="2400" dirty="0" err="1"/>
              <a:t>View</a:t>
            </a:r>
            <a:endParaRPr lang="sk-SK" sz="2400" dirty="0"/>
          </a:p>
          <a:p>
            <a:r>
              <a:rPr lang="sk-SK" sz="2400" dirty="0" err="1"/>
              <a:t>Docs</a:t>
            </a:r>
            <a:endParaRPr lang="sk-SK" sz="2400" dirty="0"/>
          </a:p>
          <a:p>
            <a:r>
              <a:rPr lang="sk-SK" sz="2400" dirty="0" err="1"/>
              <a:t>Drive</a:t>
            </a:r>
            <a:endParaRPr lang="sk-SK" sz="2400" dirty="0"/>
          </a:p>
          <a:p>
            <a:r>
              <a:rPr lang="sk-SK" sz="2400" dirty="0" err="1"/>
              <a:t>Earth</a:t>
            </a:r>
            <a:endParaRPr lang="sk-SK" sz="2400" dirty="0"/>
          </a:p>
          <a:p>
            <a:r>
              <a:rPr lang="sk-SK" sz="2400" dirty="0" err="1"/>
              <a:t>Finance</a:t>
            </a:r>
            <a:endParaRPr lang="sk-SK" sz="2400" dirty="0"/>
          </a:p>
          <a:p>
            <a:r>
              <a:rPr lang="sk-SK" sz="2400" dirty="0" err="1"/>
              <a:t>Forms</a:t>
            </a:r>
            <a:endParaRPr lang="sk-SK" sz="2400" dirty="0"/>
          </a:p>
          <a:p>
            <a:r>
              <a:rPr lang="sk-SK" sz="2400" dirty="0" err="1"/>
              <a:t>Gboard</a:t>
            </a:r>
            <a:endParaRPr lang="sk-SK" sz="2400" dirty="0"/>
          </a:p>
          <a:p>
            <a:r>
              <a:rPr lang="sk-SK" sz="2400" dirty="0"/>
              <a:t>Gmail</a:t>
            </a:r>
          </a:p>
          <a:p>
            <a:r>
              <a:rPr lang="sk-SK" sz="2400" dirty="0"/>
              <a:t>Google </a:t>
            </a:r>
            <a:r>
              <a:rPr lang="sk-SK" sz="2400" dirty="0" err="1"/>
              <a:t>Alerts</a:t>
            </a:r>
            <a:endParaRPr lang="sk-SK" sz="2400" dirty="0"/>
          </a:p>
          <a:p>
            <a:r>
              <a:rPr lang="sk-SK" sz="2400" dirty="0"/>
              <a:t>Google </a:t>
            </a:r>
            <a:r>
              <a:rPr lang="sk-SK" sz="2400" dirty="0" err="1"/>
              <a:t>Allo</a:t>
            </a:r>
            <a:endParaRPr lang="sk-SK" sz="2400" dirty="0"/>
          </a:p>
          <a:p>
            <a:r>
              <a:rPr lang="sk-SK" sz="2400" dirty="0"/>
              <a:t>Google </a:t>
            </a:r>
            <a:r>
              <a:rPr lang="sk-SK" sz="2400" dirty="0" err="1"/>
              <a:t>Camera</a:t>
            </a:r>
            <a:endParaRPr lang="sk-SK" sz="2400" dirty="0"/>
          </a:p>
          <a:p>
            <a:r>
              <a:rPr lang="sk-SK" sz="2400" dirty="0"/>
              <a:t>Google </a:t>
            </a:r>
            <a:r>
              <a:rPr lang="sk-SK" sz="2400" dirty="0" err="1"/>
              <a:t>Cast</a:t>
            </a:r>
            <a:endParaRPr lang="sk-SK" sz="2400" dirty="0"/>
          </a:p>
          <a:p>
            <a:r>
              <a:rPr lang="sk-SK" sz="2400" dirty="0"/>
              <a:t>Google </a:t>
            </a:r>
            <a:r>
              <a:rPr lang="sk-SK" sz="2400" dirty="0" err="1"/>
              <a:t>Classroom</a:t>
            </a:r>
            <a:r>
              <a:rPr lang="sk-SK" sz="2400" dirty="0"/>
              <a:t> </a:t>
            </a:r>
          </a:p>
          <a:p>
            <a:r>
              <a:rPr lang="sk-SK" sz="2400" dirty="0"/>
              <a:t>Google </a:t>
            </a:r>
            <a:r>
              <a:rPr lang="sk-SK" sz="2400" dirty="0" err="1"/>
              <a:t>Cloud</a:t>
            </a:r>
            <a:r>
              <a:rPr lang="sk-SK" sz="2400" dirty="0"/>
              <a:t> </a:t>
            </a:r>
            <a:r>
              <a:rPr lang="sk-SK" sz="2400" dirty="0" err="1"/>
              <a:t>Print</a:t>
            </a:r>
            <a:endParaRPr lang="sk-SK" sz="2400" dirty="0"/>
          </a:p>
          <a:p>
            <a:r>
              <a:rPr lang="sk-SK" sz="2400" dirty="0"/>
              <a:t>Google Duo</a:t>
            </a:r>
          </a:p>
          <a:p>
            <a:r>
              <a:rPr lang="sk-SK" sz="2400" dirty="0"/>
              <a:t>Google </a:t>
            </a:r>
            <a:r>
              <a:rPr lang="sk-SK" sz="2400" dirty="0" err="1"/>
              <a:t>Expedition</a:t>
            </a:r>
            <a:endParaRPr lang="sk-SK" sz="2400" dirty="0"/>
          </a:p>
          <a:p>
            <a:r>
              <a:rPr lang="sk-SK" sz="2400" dirty="0"/>
              <a:t>Google Express</a:t>
            </a:r>
          </a:p>
          <a:p>
            <a:r>
              <a:rPr lang="sk-SK" sz="2400" dirty="0"/>
              <a:t>Google Fit</a:t>
            </a:r>
          </a:p>
          <a:p>
            <a:r>
              <a:rPr lang="sk-SK" sz="2400" dirty="0"/>
              <a:t>Google </a:t>
            </a:r>
            <a:r>
              <a:rPr lang="sk-SK" sz="2400" dirty="0" err="1"/>
              <a:t>Flights</a:t>
            </a:r>
            <a:endParaRPr lang="sk-SK" sz="2400" dirty="0"/>
          </a:p>
          <a:p>
            <a:r>
              <a:rPr lang="sk-SK" sz="2400" dirty="0"/>
              <a:t>Google </a:t>
            </a:r>
            <a:r>
              <a:rPr lang="sk-SK" sz="2400" dirty="0" err="1"/>
              <a:t>Fronts</a:t>
            </a:r>
            <a:endParaRPr lang="sk-SK" sz="2400" dirty="0"/>
          </a:p>
          <a:p>
            <a:r>
              <a:rPr lang="sk-SK" sz="2400" dirty="0"/>
              <a:t>Google </a:t>
            </a:r>
            <a:r>
              <a:rPr lang="sk-SK" sz="2400" dirty="0" err="1"/>
              <a:t>Groups</a:t>
            </a:r>
            <a:endParaRPr lang="sk-SK" sz="2400" dirty="0"/>
          </a:p>
          <a:p>
            <a:r>
              <a:rPr lang="sk-SK" sz="2400" dirty="0"/>
              <a:t>Google Home</a:t>
            </a:r>
          </a:p>
          <a:p>
            <a:r>
              <a:rPr lang="sk-SK" sz="2400" dirty="0"/>
              <a:t>Google Messenger</a:t>
            </a:r>
          </a:p>
          <a:p>
            <a:r>
              <a:rPr lang="sk-SK" sz="2400" dirty="0"/>
              <a:t>Google </a:t>
            </a:r>
            <a:r>
              <a:rPr lang="sk-SK" sz="2400" dirty="0" err="1"/>
              <a:t>Play</a:t>
            </a:r>
            <a:endParaRPr lang="sk-SK" sz="2400" dirty="0"/>
          </a:p>
          <a:p>
            <a:r>
              <a:rPr lang="sk-SK" sz="2400" dirty="0"/>
              <a:t>Google </a:t>
            </a:r>
            <a:r>
              <a:rPr lang="sk-SK" sz="2400" dirty="0" err="1"/>
              <a:t>Play</a:t>
            </a:r>
            <a:r>
              <a:rPr lang="sk-SK" sz="2400" dirty="0"/>
              <a:t> </a:t>
            </a:r>
            <a:r>
              <a:rPr lang="sk-SK" sz="2400" dirty="0" err="1"/>
              <a:t>Apps</a:t>
            </a:r>
            <a:endParaRPr lang="sk-SK" sz="2400" dirty="0"/>
          </a:p>
          <a:p>
            <a:r>
              <a:rPr lang="sk-SK" sz="2400" dirty="0"/>
              <a:t>Google </a:t>
            </a:r>
            <a:r>
              <a:rPr lang="sk-SK" sz="2400" dirty="0" err="1"/>
              <a:t>Play</a:t>
            </a:r>
            <a:r>
              <a:rPr lang="sk-SK" sz="2400" dirty="0"/>
              <a:t> </a:t>
            </a:r>
            <a:r>
              <a:rPr lang="sk-SK" sz="2400" dirty="0" err="1"/>
              <a:t>Games</a:t>
            </a:r>
            <a:endParaRPr lang="sk-SK" sz="2400" dirty="0"/>
          </a:p>
          <a:p>
            <a:r>
              <a:rPr lang="sk-SK" sz="2400" dirty="0"/>
              <a:t>Google </a:t>
            </a:r>
            <a:r>
              <a:rPr lang="sk-SK" sz="2400" dirty="0" err="1"/>
              <a:t>Play</a:t>
            </a:r>
            <a:r>
              <a:rPr lang="sk-SK" sz="2400" dirty="0"/>
              <a:t> </a:t>
            </a:r>
            <a:r>
              <a:rPr lang="sk-SK" sz="2400" dirty="0" err="1"/>
              <a:t>Movies</a:t>
            </a:r>
            <a:r>
              <a:rPr lang="sk-SK" sz="2400" dirty="0"/>
              <a:t> &amp; TV</a:t>
            </a:r>
          </a:p>
          <a:p>
            <a:r>
              <a:rPr lang="sk-SK" sz="2400" dirty="0"/>
              <a:t>Google </a:t>
            </a:r>
            <a:r>
              <a:rPr lang="sk-SK" sz="2400" dirty="0" err="1"/>
              <a:t>Play</a:t>
            </a:r>
            <a:r>
              <a:rPr lang="sk-SK" sz="2400" dirty="0"/>
              <a:t> </a:t>
            </a:r>
            <a:r>
              <a:rPr lang="sk-SK" sz="2400" dirty="0" err="1"/>
              <a:t>Music</a:t>
            </a:r>
            <a:endParaRPr lang="sk-SK" sz="2400" dirty="0"/>
          </a:p>
          <a:p>
            <a:r>
              <a:rPr lang="sk-SK" sz="2400" dirty="0"/>
              <a:t>Google </a:t>
            </a:r>
            <a:r>
              <a:rPr lang="sk-SK" sz="2400" dirty="0" err="1"/>
              <a:t>Play</a:t>
            </a:r>
            <a:r>
              <a:rPr lang="sk-SK" sz="2400" dirty="0"/>
              <a:t> </a:t>
            </a:r>
            <a:r>
              <a:rPr lang="sk-SK" sz="2400" dirty="0" err="1"/>
              <a:t>Newsstand</a:t>
            </a:r>
            <a:endParaRPr lang="sk-SK" sz="2400" dirty="0"/>
          </a:p>
          <a:p>
            <a:r>
              <a:rPr lang="sk-SK" sz="2400" dirty="0"/>
              <a:t>Google </a:t>
            </a:r>
            <a:r>
              <a:rPr lang="sk-SK" sz="2400" dirty="0" err="1"/>
              <a:t>Store</a:t>
            </a:r>
            <a:endParaRPr lang="sk-SK" sz="2400" dirty="0"/>
          </a:p>
          <a:p>
            <a:r>
              <a:rPr lang="sk-SK" sz="2400" dirty="0"/>
              <a:t>Google </a:t>
            </a:r>
            <a:r>
              <a:rPr lang="sk-SK" sz="2400" dirty="0" err="1"/>
              <a:t>Wifi</a:t>
            </a:r>
            <a:endParaRPr lang="sk-SK" sz="2400" dirty="0"/>
          </a:p>
          <a:p>
            <a:r>
              <a:rPr lang="sk-SK" sz="2400" dirty="0"/>
              <a:t>Google </a:t>
            </a:r>
            <a:r>
              <a:rPr lang="sk-SK" sz="2400" dirty="0" err="1"/>
              <a:t>for</a:t>
            </a:r>
            <a:r>
              <a:rPr lang="sk-SK" sz="2400" dirty="0"/>
              <a:t> </a:t>
            </a:r>
            <a:r>
              <a:rPr lang="sk-SK" sz="2400" dirty="0" err="1"/>
              <a:t>Education</a:t>
            </a:r>
            <a:endParaRPr lang="sk-SK" sz="2400" dirty="0"/>
          </a:p>
          <a:p>
            <a:r>
              <a:rPr lang="sk-SK" sz="2400" dirty="0"/>
              <a:t>Google + </a:t>
            </a:r>
          </a:p>
          <a:p>
            <a:r>
              <a:rPr lang="sk-SK" sz="2400" dirty="0" err="1"/>
              <a:t>Hangouts</a:t>
            </a:r>
            <a:endParaRPr lang="sk-SK" sz="2400" dirty="0"/>
          </a:p>
          <a:p>
            <a:r>
              <a:rPr lang="sk-SK" sz="2400" dirty="0" err="1"/>
              <a:t>Inbox</a:t>
            </a:r>
            <a:r>
              <a:rPr lang="sk-SK" sz="2400" dirty="0"/>
              <a:t> by Gmail</a:t>
            </a:r>
          </a:p>
          <a:p>
            <a:r>
              <a:rPr lang="sk-SK" sz="2400" dirty="0" err="1"/>
              <a:t>Keep</a:t>
            </a:r>
            <a:endParaRPr lang="sk-SK" sz="2400" dirty="0"/>
          </a:p>
          <a:p>
            <a:r>
              <a:rPr lang="sk-SK" sz="2400" dirty="0" err="1"/>
              <a:t>Maps</a:t>
            </a:r>
            <a:endParaRPr lang="sk-SK" sz="2400" dirty="0"/>
          </a:p>
          <a:p>
            <a:r>
              <a:rPr lang="sk-SK" sz="2400" dirty="0"/>
              <a:t>News</a:t>
            </a:r>
          </a:p>
          <a:p>
            <a:r>
              <a:rPr lang="sk-SK" sz="2400" dirty="0" err="1"/>
              <a:t>Photos</a:t>
            </a:r>
            <a:endParaRPr lang="sk-SK" sz="2400" dirty="0"/>
          </a:p>
          <a:p>
            <a:r>
              <a:rPr lang="sk-SK" sz="2400" dirty="0"/>
              <a:t>Pixel</a:t>
            </a:r>
          </a:p>
          <a:p>
            <a:r>
              <a:rPr lang="sk-SK" sz="2400" dirty="0"/>
              <a:t>Project </a:t>
            </a:r>
            <a:r>
              <a:rPr lang="sk-SK" sz="2400" dirty="0" err="1"/>
              <a:t>Fi</a:t>
            </a:r>
            <a:endParaRPr lang="sk-SK" sz="2400" dirty="0"/>
          </a:p>
          <a:p>
            <a:r>
              <a:rPr lang="sk-SK" sz="2400" dirty="0" err="1"/>
              <a:t>Scholar</a:t>
            </a:r>
            <a:endParaRPr lang="sk-SK" sz="2400" dirty="0"/>
          </a:p>
          <a:p>
            <a:r>
              <a:rPr lang="sk-SK" sz="2400" dirty="0" err="1"/>
              <a:t>Search</a:t>
            </a:r>
            <a:endParaRPr lang="sk-SK" sz="2400" dirty="0"/>
          </a:p>
          <a:p>
            <a:r>
              <a:rPr lang="sk-SK" sz="2400" dirty="0" err="1"/>
              <a:t>Sheets</a:t>
            </a:r>
            <a:endParaRPr lang="sk-SK" sz="2400" dirty="0"/>
          </a:p>
          <a:p>
            <a:r>
              <a:rPr lang="sk-SK" sz="2400" dirty="0" err="1"/>
              <a:t>Sites</a:t>
            </a:r>
            <a:endParaRPr lang="sk-SK" sz="2400" dirty="0"/>
          </a:p>
          <a:p>
            <a:r>
              <a:rPr lang="sk-SK" sz="2400" dirty="0" err="1"/>
              <a:t>Slides</a:t>
            </a:r>
            <a:endParaRPr lang="sk-SK" sz="2400" dirty="0"/>
          </a:p>
          <a:p>
            <a:r>
              <a:rPr lang="sk-SK" sz="2400" dirty="0" err="1"/>
              <a:t>Smartbox</a:t>
            </a:r>
            <a:endParaRPr lang="sk-SK" sz="2400" dirty="0"/>
          </a:p>
          <a:p>
            <a:r>
              <a:rPr lang="sk-SK" sz="2400" dirty="0"/>
              <a:t>Tango</a:t>
            </a:r>
          </a:p>
          <a:p>
            <a:r>
              <a:rPr lang="sk-SK" sz="2400" dirty="0" err="1"/>
              <a:t>Tilt</a:t>
            </a:r>
            <a:r>
              <a:rPr lang="sk-SK" sz="2400" dirty="0"/>
              <a:t> </a:t>
            </a:r>
            <a:r>
              <a:rPr lang="sk-SK" sz="2400" dirty="0" err="1"/>
              <a:t>Brush</a:t>
            </a:r>
            <a:endParaRPr lang="sk-SK" sz="2400" dirty="0"/>
          </a:p>
          <a:p>
            <a:r>
              <a:rPr lang="sk-SK" sz="2400" dirty="0" err="1"/>
              <a:t>Translate</a:t>
            </a:r>
            <a:endParaRPr lang="sk-SK" sz="2400" dirty="0"/>
          </a:p>
          <a:p>
            <a:r>
              <a:rPr lang="sk-SK" sz="2400" dirty="0" err="1"/>
              <a:t>Trips</a:t>
            </a:r>
            <a:endParaRPr lang="sk-SK" sz="2400" dirty="0"/>
          </a:p>
          <a:p>
            <a:r>
              <a:rPr lang="sk-SK" sz="2400" dirty="0" err="1"/>
              <a:t>Voice</a:t>
            </a:r>
            <a:endParaRPr lang="sk-SK" sz="2400" dirty="0"/>
          </a:p>
          <a:p>
            <a:r>
              <a:rPr lang="sk-SK" sz="2400" dirty="0" err="1"/>
              <a:t>Waze</a:t>
            </a:r>
            <a:endParaRPr lang="sk-SK" sz="2400" dirty="0"/>
          </a:p>
          <a:p>
            <a:r>
              <a:rPr lang="sk-SK" sz="2400" dirty="0" err="1"/>
              <a:t>Youtube</a:t>
            </a:r>
            <a:r>
              <a:rPr lang="sk-SK" sz="2400" dirty="0"/>
              <a:t> </a:t>
            </a:r>
          </a:p>
          <a:p>
            <a:r>
              <a:rPr lang="sk-SK" sz="2400" dirty="0" err="1"/>
              <a:t>Youtube</a:t>
            </a:r>
            <a:r>
              <a:rPr lang="sk-SK" sz="2400" dirty="0"/>
              <a:t> </a:t>
            </a:r>
            <a:r>
              <a:rPr lang="sk-SK" sz="2400" dirty="0" err="1"/>
              <a:t>Gaming</a:t>
            </a:r>
            <a:r>
              <a:rPr lang="sk-SK" sz="2400" dirty="0"/>
              <a:t> </a:t>
            </a:r>
          </a:p>
          <a:p>
            <a:r>
              <a:rPr lang="sk-SK" sz="2400" dirty="0" err="1"/>
              <a:t>Youtube</a:t>
            </a:r>
            <a:r>
              <a:rPr lang="sk-SK" sz="2400" dirty="0"/>
              <a:t> </a:t>
            </a:r>
            <a:r>
              <a:rPr lang="sk-SK" sz="2400" dirty="0" err="1"/>
              <a:t>Kids</a:t>
            </a:r>
            <a:endParaRPr lang="sk-SK" sz="2400" dirty="0"/>
          </a:p>
          <a:p>
            <a:r>
              <a:rPr lang="sk-SK" sz="2400" dirty="0" err="1"/>
              <a:t>Youtube</a:t>
            </a:r>
            <a:r>
              <a:rPr lang="sk-SK" sz="2400" dirty="0"/>
              <a:t> TV</a:t>
            </a:r>
          </a:p>
          <a:p>
            <a:endParaRPr lang="sk-SK" sz="2400" dirty="0"/>
          </a:p>
          <a:p>
            <a:endParaRPr lang="sk-SK" sz="2400" dirty="0" smtClean="0"/>
          </a:p>
          <a:p>
            <a:endParaRPr lang="sk-SK" sz="2400" dirty="0"/>
          </a:p>
          <a:p>
            <a:endParaRPr lang="sk-SK" sz="2400" dirty="0" smtClean="0"/>
          </a:p>
          <a:p>
            <a:r>
              <a:rPr lang="sk-SK" sz="2400" dirty="0" smtClean="0"/>
              <a:t>Celkovo = 71    (</a:t>
            </a:r>
            <a:r>
              <a:rPr lang="sk-SK" sz="2400" dirty="0"/>
              <a:t>rok 2017) </a:t>
            </a:r>
          </a:p>
        </p:txBody>
      </p:sp>
    </p:spTree>
    <p:extLst>
      <p:ext uri="{BB962C8B-B14F-4D97-AF65-F5344CB8AC3E}">
        <p14:creationId xmlns:p14="http://schemas.microsoft.com/office/powerpoint/2010/main" val="425316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="" xmlns:a16="http://schemas.microsoft.com/office/drawing/2014/main" id="{0589388C-512E-49B8-A02C-B8039AB71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6690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 smtClean="0"/>
              <a:t>Kto stojí za vznikom spoločnosti Google? </a:t>
            </a:r>
            <a:endParaRPr lang="sk-SK" sz="3600" b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3734DFDA-42F5-4A16-9BB0-446DB2EA3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83139"/>
            <a:ext cx="5181600" cy="4593823"/>
          </a:xfrm>
        </p:spPr>
        <p:txBody>
          <a:bodyPr/>
          <a:lstStyle/>
          <a:p>
            <a:pPr marL="0" indent="0">
              <a:buNone/>
            </a:pPr>
            <a:r>
              <a:rPr lang="sk-SK" b="1" dirty="0"/>
              <a:t>		</a:t>
            </a:r>
            <a:r>
              <a:rPr lang="sk-SK" b="1" dirty="0" err="1"/>
              <a:t>Sergey</a:t>
            </a:r>
            <a:r>
              <a:rPr lang="sk-SK" b="1" dirty="0"/>
              <a:t> </a:t>
            </a:r>
            <a:r>
              <a:rPr lang="sk-SK" b="1" dirty="0" err="1"/>
              <a:t>Brin</a:t>
            </a:r>
            <a:r>
              <a:rPr lang="sk-SK" b="1" dirty="0"/>
              <a:t>                                                                   </a:t>
            </a:r>
          </a:p>
          <a:p>
            <a:r>
              <a:rPr lang="sk-SK" dirty="0"/>
              <a:t>Študoval počítačové vedy a matematiku       </a:t>
            </a:r>
          </a:p>
          <a:p>
            <a:r>
              <a:rPr lang="sk-SK" dirty="0"/>
              <a:t>Prezident pre technológie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="" xmlns:a16="http://schemas.microsoft.com/office/drawing/2014/main" id="{806B1FAE-D9D7-48BD-86FA-7D606A7BA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73660" y="1583139"/>
            <a:ext cx="4280140" cy="4593824"/>
          </a:xfrm>
        </p:spPr>
        <p:txBody>
          <a:bodyPr/>
          <a:lstStyle/>
          <a:p>
            <a:pPr marL="0" indent="0" algn="ctr">
              <a:buNone/>
            </a:pPr>
            <a:r>
              <a:rPr lang="sk-SK" b="1" dirty="0" err="1"/>
              <a:t>Lawrence</a:t>
            </a:r>
            <a:r>
              <a:rPr lang="sk-SK" b="1" dirty="0"/>
              <a:t> E. </a:t>
            </a:r>
            <a:r>
              <a:rPr lang="sk-SK" b="1" dirty="0" err="1"/>
              <a:t>Page</a:t>
            </a:r>
            <a:endParaRPr lang="sk-SK" b="1" dirty="0"/>
          </a:p>
          <a:p>
            <a:r>
              <a:rPr lang="sk-SK" dirty="0"/>
              <a:t>Spolumajiteľ Google</a:t>
            </a:r>
          </a:p>
          <a:p>
            <a:r>
              <a:rPr lang="sk-SK" dirty="0"/>
              <a:t>Prezident pre produkty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="" xmlns:a16="http://schemas.microsoft.com/office/drawing/2014/main" id="{8B0A736E-AA2E-48E7-BE7F-04159296E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630754"/>
            <a:ext cx="5181600" cy="2770496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="" xmlns:a16="http://schemas.microsoft.com/office/drawing/2014/main" id="{E5775FDC-0A05-4E1B-B710-39660F43F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236" y="3301091"/>
            <a:ext cx="2925740" cy="31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99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7A48EC7-DA47-477B-93C6-61ECD44D5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"/>
            <a:ext cx="10515600" cy="1066798"/>
          </a:xfrm>
        </p:spPr>
        <p:txBody>
          <a:bodyPr>
            <a:normAutofit/>
          </a:bodyPr>
          <a:lstStyle/>
          <a:p>
            <a:pPr algn="ctr"/>
            <a:r>
              <a:rPr lang="sk-SK" sz="3600" b="1" dirty="0"/>
              <a:t>Produkty Google využiteľné v školskom prostredí 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33EF93E5-9527-4C23-82AB-9C779C9E4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780" y="815746"/>
            <a:ext cx="11188220" cy="60422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SEARCH		MAPS			TRANSLATE 		 GOOGLE PLAY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	CHROME		YOUTUBE			GMAIL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GOOGLE+		PHOTOS		DOCS			DRIVE		</a:t>
            </a:r>
          </a:p>
        </p:txBody>
      </p:sp>
      <p:pic>
        <p:nvPicPr>
          <p:cNvPr id="5" name="Obrázok 4">
            <a:hlinkClick r:id="rId2" action="ppaction://hlinksldjump"/>
            <a:extLst>
              <a:ext uri="{FF2B5EF4-FFF2-40B4-BE49-F238E27FC236}">
                <a16:creationId xmlns="" xmlns:a16="http://schemas.microsoft.com/office/drawing/2014/main" id="{CBE382A7-1F6D-42B4-93B5-5119D595E9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48" y="1706377"/>
            <a:ext cx="633448" cy="611319"/>
          </a:xfrm>
          <a:prstGeom prst="rect">
            <a:avLst/>
          </a:prstGeom>
        </p:spPr>
      </p:pic>
      <p:pic>
        <p:nvPicPr>
          <p:cNvPr id="6" name="Obrázok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48492D8D-853B-4EBE-9181-51403F0AC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3060" y="1717508"/>
            <a:ext cx="751422" cy="735674"/>
          </a:xfrm>
          <a:prstGeom prst="rect">
            <a:avLst/>
          </a:prstGeom>
        </p:spPr>
      </p:pic>
      <p:pic>
        <p:nvPicPr>
          <p:cNvPr id="7" name="Obrázok 6">
            <a:hlinkClick r:id="rId6" action="ppaction://hlinksldjump"/>
            <a:extLst>
              <a:ext uri="{FF2B5EF4-FFF2-40B4-BE49-F238E27FC236}">
                <a16:creationId xmlns="" xmlns:a16="http://schemas.microsoft.com/office/drawing/2014/main" id="{75CB9987-8D05-407F-B72C-FE4E801493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2340" y="1704160"/>
            <a:ext cx="751422" cy="741509"/>
          </a:xfrm>
          <a:prstGeom prst="rect">
            <a:avLst/>
          </a:prstGeom>
        </p:spPr>
      </p:pic>
      <p:pic>
        <p:nvPicPr>
          <p:cNvPr id="8" name="Obrázok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FD4760E8-34CD-4DB1-824B-9BDEFEED55A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77098" y="3297132"/>
            <a:ext cx="661424" cy="643644"/>
          </a:xfrm>
          <a:prstGeom prst="rect">
            <a:avLst/>
          </a:prstGeom>
        </p:spPr>
      </p:pic>
      <p:pic>
        <p:nvPicPr>
          <p:cNvPr id="9" name="Obrázok 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CA6AFDB6-8AFB-4F7A-99B3-8E11CB84C0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05899" y="3290311"/>
            <a:ext cx="668003" cy="657286"/>
          </a:xfrm>
          <a:prstGeom prst="rect">
            <a:avLst/>
          </a:prstGeom>
        </p:spPr>
      </p:pic>
      <p:pic>
        <p:nvPicPr>
          <p:cNvPr id="10" name="Obrázok 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3BB15E8B-78C8-4869-B7E6-D88DC140CC8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08913" y="3283490"/>
            <a:ext cx="835165" cy="657286"/>
          </a:xfrm>
          <a:prstGeom prst="rect">
            <a:avLst/>
          </a:prstGeom>
        </p:spPr>
      </p:pic>
      <p:pic>
        <p:nvPicPr>
          <p:cNvPr id="11" name="Obrázok 10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519A10D-D2C5-41E6-A1A8-D4A12AF5694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86926" y="4829801"/>
            <a:ext cx="745194" cy="643644"/>
          </a:xfrm>
          <a:prstGeom prst="rect">
            <a:avLst/>
          </a:prstGeom>
        </p:spPr>
      </p:pic>
      <p:pic>
        <p:nvPicPr>
          <p:cNvPr id="12" name="Obrázok 11">
            <a:hlinkClick r:id="rId16" action="ppaction://hlinksldjump"/>
            <a:extLst>
              <a:ext uri="{FF2B5EF4-FFF2-40B4-BE49-F238E27FC236}">
                <a16:creationId xmlns="" xmlns:a16="http://schemas.microsoft.com/office/drawing/2014/main" id="{6DD425F6-4C9F-4852-B841-AC90EC1B438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31122" y="4833487"/>
            <a:ext cx="644196" cy="639958"/>
          </a:xfrm>
          <a:prstGeom prst="rect">
            <a:avLst/>
          </a:prstGeom>
        </p:spPr>
      </p:pic>
      <p:pic>
        <p:nvPicPr>
          <p:cNvPr id="13" name="Obrázok 12">
            <a:hlinkClick r:id="rId18" action="ppaction://hlinksldjump"/>
            <a:extLst>
              <a:ext uri="{FF2B5EF4-FFF2-40B4-BE49-F238E27FC236}">
                <a16:creationId xmlns="" xmlns:a16="http://schemas.microsoft.com/office/drawing/2014/main" id="{03F438BC-0842-46B9-9F14-D820F26BAAC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72488" y="4842729"/>
            <a:ext cx="644196" cy="546033"/>
          </a:xfrm>
          <a:prstGeom prst="rect">
            <a:avLst/>
          </a:prstGeom>
        </p:spPr>
      </p:pic>
      <p:pic>
        <p:nvPicPr>
          <p:cNvPr id="14" name="Obrázok 13">
            <a:hlinkClick r:id="rId20" action="ppaction://hlinksldjump"/>
            <a:extLst>
              <a:ext uri="{FF2B5EF4-FFF2-40B4-BE49-F238E27FC236}">
                <a16:creationId xmlns="" xmlns:a16="http://schemas.microsoft.com/office/drawing/2014/main" id="{8FA2E917-4AF3-42EC-AB6E-45FD8615FDE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66407" y="4810246"/>
            <a:ext cx="675870" cy="594839"/>
          </a:xfrm>
          <a:prstGeom prst="rect">
            <a:avLst/>
          </a:prstGeom>
        </p:spPr>
      </p:pic>
      <p:pic>
        <p:nvPicPr>
          <p:cNvPr id="15" name="Obrázok 14">
            <a:hlinkClick r:id="rId22" action="ppaction://hlinksldjump"/>
            <a:extLst>
              <a:ext uri="{FF2B5EF4-FFF2-40B4-BE49-F238E27FC236}">
                <a16:creationId xmlns="" xmlns:a16="http://schemas.microsoft.com/office/drawing/2014/main" id="{02F92895-DDDA-46DE-9C14-2E9D3BD323A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310982" y="1739310"/>
            <a:ext cx="562170" cy="57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DDCD0A0E-D7F7-482A-B895-735A6A39B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1194"/>
            <a:ext cx="10515600" cy="6237027"/>
          </a:xfrm>
        </p:spPr>
        <p:txBody>
          <a:bodyPr/>
          <a:lstStyle/>
          <a:p>
            <a:pPr marL="0" indent="0">
              <a:buNone/>
            </a:pPr>
            <a:r>
              <a:rPr lang="sk-SK" sz="3600" dirty="0"/>
              <a:t>GOOGLE SEARCH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Najpoužívanejší vyhľadávač na svete</a:t>
            </a:r>
          </a:p>
          <a:p>
            <a:r>
              <a:rPr lang="sk-SK" dirty="0"/>
              <a:t>Najpoužívanejšia služba od Googlu</a:t>
            </a:r>
          </a:p>
          <a:p>
            <a:r>
              <a:rPr lang="sk-SK" dirty="0"/>
              <a:t>Vyhľadávanie možno rozdeliť do troch čiastkových procesov:</a:t>
            </a:r>
          </a:p>
          <a:p>
            <a:pPr lvl="1"/>
            <a:r>
              <a:rPr lang="sk-SK" dirty="0" err="1"/>
              <a:t>Crawling</a:t>
            </a:r>
            <a:endParaRPr lang="sk-SK" dirty="0"/>
          </a:p>
          <a:p>
            <a:pPr lvl="1"/>
            <a:r>
              <a:rPr lang="sk-SK" dirty="0"/>
              <a:t>Indexovanie</a:t>
            </a:r>
          </a:p>
          <a:p>
            <a:pPr lvl="1"/>
            <a:r>
              <a:rPr lang="sk-SK" dirty="0"/>
              <a:t>Poskytovanie relevantných výsledkov</a:t>
            </a:r>
          </a:p>
          <a:p>
            <a:pPr>
              <a:buFontTx/>
              <a:buChar char="-"/>
            </a:pP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="" xmlns:a16="http://schemas.microsoft.com/office/drawing/2014/main" id="{78E6AE47-DDB9-4045-8CA9-163544AB9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934" y="4217158"/>
            <a:ext cx="4857466" cy="2361063"/>
          </a:xfrm>
          <a:prstGeom prst="rect">
            <a:avLst/>
          </a:prstGeom>
        </p:spPr>
      </p:pic>
      <p:pic>
        <p:nvPicPr>
          <p:cNvPr id="5" name="Grafický objekt 4" descr="Domov">
            <a:hlinkClick r:id="rId3" action="ppaction://hlinksldjump"/>
            <a:extLst>
              <a:ext uri="{FF2B5EF4-FFF2-40B4-BE49-F238E27FC236}">
                <a16:creationId xmlns="" xmlns:a16="http://schemas.microsoft.com/office/drawing/2014/main" id="{56A1B82F-7AFC-49B8-9454-4FB89B2ABF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7600" y="595052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11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="" xmlns:a16="http://schemas.microsoft.com/office/drawing/2014/main" id="{8F42E5D0-CE29-4C00-9D45-C6121BC92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090"/>
            <a:ext cx="10515600" cy="6317673"/>
          </a:xfrm>
        </p:spPr>
        <p:txBody>
          <a:bodyPr/>
          <a:lstStyle/>
          <a:p>
            <a:pPr marL="0" indent="0">
              <a:buNone/>
            </a:pPr>
            <a:r>
              <a:rPr lang="sk-SK" sz="3600" dirty="0"/>
              <a:t>GOOGLE SEARCH</a:t>
            </a:r>
          </a:p>
          <a:p>
            <a:pPr marL="0" indent="0">
              <a:buNone/>
            </a:pPr>
            <a:endParaRPr lang="sk-SK" sz="3600" dirty="0"/>
          </a:p>
          <a:p>
            <a:r>
              <a:rPr lang="sk-SK" dirty="0"/>
              <a:t>Táto služba nám ponúka rýchlejší prístup k ostatným používaným modulom Google. </a:t>
            </a:r>
          </a:p>
          <a:p>
            <a:r>
              <a:rPr lang="sk-SK" dirty="0" smtClean="0"/>
              <a:t>Prístup </a:t>
            </a:r>
            <a:r>
              <a:rPr lang="sk-SK" dirty="0"/>
              <a:t>k týmto modulom nám ponúka rolovacia dlaždica v pravom hornom rohu (dlaždica štvorčekov 3x3). 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="" xmlns:a16="http://schemas.microsoft.com/office/drawing/2014/main" id="{A66E89F6-14E1-48E0-9A7E-67799D169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089" y="3435926"/>
            <a:ext cx="6733309" cy="306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4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jekt pre obsah 6">
            <a:extLst>
              <a:ext uri="{FF2B5EF4-FFF2-40B4-BE49-F238E27FC236}">
                <a16:creationId xmlns="" xmlns:a16="http://schemas.microsoft.com/office/drawing/2014/main" id="{41C8D37B-6EB8-4CF9-BC58-D77EF976F3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50865" y="0"/>
            <a:ext cx="3633602" cy="6858000"/>
          </a:xfrm>
          <a:prstGeom prst="rect">
            <a:avLst/>
          </a:prstGeom>
        </p:spPr>
      </p:pic>
      <p:sp>
        <p:nvSpPr>
          <p:cNvPr id="12" name="Down Arrow 7">
            <a:extLst>
              <a:ext uri="{FF2B5EF4-FFF2-40B4-BE49-F238E27FC236}">
                <a16:creationId xmlns="" xmlns:a16="http://schemas.microsoft.com/office/drawing/2014/main" id="{D4771268-CB57-404A-9271-370EB28F609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="" xmlns:a16="http://schemas.microsoft.com/office/drawing/2014/main" id="{E1B7A9F7-F15A-460F-8E15-7868316D5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Zobrazenie v mobilnom zariadení </a:t>
            </a:r>
          </a:p>
        </p:txBody>
      </p:sp>
      <p:sp>
        <p:nvSpPr>
          <p:cNvPr id="3" name="Obdĺžnik 2"/>
          <p:cNvSpPr/>
          <p:nvPr/>
        </p:nvSpPr>
        <p:spPr>
          <a:xfrm>
            <a:off x="650699" y="490999"/>
            <a:ext cx="3384901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sk-SK" sz="3600" dirty="0">
                <a:solidFill>
                  <a:prstClr val="black"/>
                </a:solidFill>
              </a:rPr>
              <a:t>GOOGLE SEARCH</a:t>
            </a:r>
          </a:p>
        </p:txBody>
      </p:sp>
    </p:spTree>
    <p:extLst>
      <p:ext uri="{BB962C8B-B14F-4D97-AF65-F5344CB8AC3E}">
        <p14:creationId xmlns:p14="http://schemas.microsoft.com/office/powerpoint/2010/main" val="42644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1719</TotalTime>
  <Words>923</Words>
  <Application>Microsoft Office PowerPoint</Application>
  <PresentationFormat>Širokouhlá</PresentationFormat>
  <Paragraphs>239</Paragraphs>
  <Slides>37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Motív balíka Office</vt:lpstr>
      <vt:lpstr>PRODUKTY GOOGLE </vt:lpstr>
      <vt:lpstr>Balíky aplikácií – konkurencia Google</vt:lpstr>
      <vt:lpstr>Porovnanie počtu aplikácií najväčších „app stores“ (marec 2017)</vt:lpstr>
      <vt:lpstr>Produkty spoločnosti Google</vt:lpstr>
      <vt:lpstr>Kto stojí za vznikom spoločnosti Google? </vt:lpstr>
      <vt:lpstr>Produkty Google využiteľné v školskom prostredí </vt:lpstr>
      <vt:lpstr>Prezentácia programu PowerPoint</vt:lpstr>
      <vt:lpstr>Prezentácia programu PowerPoint</vt:lpstr>
      <vt:lpstr>Zobrazenie v mobilnom zariadení </vt:lpstr>
      <vt:lpstr>Prezentácia programu PowerPoint</vt:lpstr>
      <vt:lpstr>Prezentácia programu PowerPoint</vt:lpstr>
      <vt:lpstr>Zobrazenie v mobilnom zariadení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Zobrazenie v mobilnom zariadení </vt:lpstr>
      <vt:lpstr>Prezentácia programu PowerPoint</vt:lpstr>
      <vt:lpstr>Prezentácia programu PowerPoint</vt:lpstr>
      <vt:lpstr>Prezentácia programu PowerPoint</vt:lpstr>
      <vt:lpstr>Prezentácia programu PowerPoint</vt:lpstr>
      <vt:lpstr>Zobrazenie v mobilnom zariadení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Zobrazenie v mobilnom zariadení </vt:lpstr>
      <vt:lpstr>Prezentácia programu PowerPoint</vt:lpstr>
      <vt:lpstr>Prezentácia programu PowerPoint</vt:lpstr>
      <vt:lpstr>Zobrazenie v mobilnom zariadení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Gajdosik Silvester, TvIn</dc:creator>
  <cp:lastModifiedBy>Horvathova Dana, Ing., PhD.</cp:lastModifiedBy>
  <cp:revision>121</cp:revision>
  <dcterms:created xsi:type="dcterms:W3CDTF">2017-10-16T12:36:46Z</dcterms:created>
  <dcterms:modified xsi:type="dcterms:W3CDTF">2018-01-25T14:38:45Z</dcterms:modified>
</cp:coreProperties>
</file>