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85" r:id="rId3"/>
    <p:sldId id="289" r:id="rId4"/>
    <p:sldId id="296" r:id="rId5"/>
    <p:sldId id="270" r:id="rId6"/>
  </p:sldIdLst>
  <p:sldSz cx="9144000" cy="6858000" type="screen4x3"/>
  <p:notesSz cx="6858000" cy="9144000"/>
  <p:defaultTextStyle>
    <a:lvl1pPr marL="0" algn="l" rtl="0" latinLnBrk="0">
      <a:defRPr lang="sk-SK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sk-SK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sk-SK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sk-SK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sk-SK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sk-SK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sk-SK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sk-SK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sk-SK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0A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301B821-A1FF-4177-AEE7-76D212191A09}">
  <a:tblStyle styleId="{B301B821-A1FF-4177-AEE7-76D212191A09}" styleName="Medium Style 9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9DCAF9ED-07DC-4A11-8D7F-57B35C25682E}" styleName="Medium Style 10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793D81CF-94F2-401A-BA57-92F5A7B2D0C5}" styleName="Medium Style 8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5FD0F851-EC5A-4D38-B0AD-8093EC10F338}" styleName="Light Style 6">
    <a:wholeTbl>
      <a:tcTxStyle>
        <a:fontRef idx="minor">
          <a:scrgbClr r="0" g="0" b="0"/>
        </a:fontRef>
        <a:schemeClr val="accent5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  <a:tblStyle styleId="{1FECB4D8-DB02-4DC6-A0A2-4F2EBAE1DC90}" styleName="Medium Style 1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3B4B98B0-60AC-42C2-AFA5-B58CD77FA1E5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  <a:tblStyle styleId="{0E3FDE45-AF77-4B5C-9715-49D594BDF05E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82" autoAdjust="0"/>
    <p:restoredTop sz="98768" autoAdjust="0"/>
  </p:normalViewPr>
  <p:slideViewPr>
    <p:cSldViewPr>
      <p:cViewPr varScale="1">
        <p:scale>
          <a:sx n="109" d="100"/>
          <a:sy n="109" d="100"/>
        </p:scale>
        <p:origin x="148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endParaRPr lang="sk-SK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fld id="{31555DB1-8736-42A3-B48D-2B08FB93332A}" type="datetimeFigureOut">
              <a:rPr lang="sk-SK" smtClean="0"/>
              <a:pPr/>
              <a:t>5.11.2015</a:t>
            </a:fld>
            <a:endParaRPr lang="sk-SK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endParaRPr lang="sk-SK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fld id="{5400D380-E0D7-4EB1-B91E-BFCC7DA7F29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041861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endParaRPr lang="sk-SK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fld id="{0BDB199F-A56C-4049-BA04-1447030960FF}" type="datetimeFigureOut">
              <a:rPr lang="sk-SK"/>
              <a:pPr/>
              <a:t>5.11.2015</a:t>
            </a:fld>
            <a:endParaRPr lang="sk-SK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anchor="ctr"/>
          <a:lstStyle>
            <a:extLst/>
          </a:lstStyle>
          <a:p>
            <a:endParaRPr lang="sk-SK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/>
            <a:r>
              <a:rPr lang="sk-SK"/>
              <a:t>Kliknite sem a upravte štýly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endParaRPr lang="sk-SK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fld id="{B3A019F3-8596-4028-9847-CBD3A185B07A}" type="slidenum">
              <a:rPr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87243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sk-SK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sk-SK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sk-SK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sk-SK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sk-SK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sk-SK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sk-SK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sk-SK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sk-SK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3A019F3-8596-4028-9847-CBD3A185B07A}" type="slidenum">
              <a:rPr lang="sk-SK" smtClean="0"/>
              <a:pPr/>
              <a:t>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32189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3A019F3-8596-4028-9847-CBD3A185B07A}" type="slidenum">
              <a:rPr lang="sk-SK" smtClean="0"/>
              <a:pPr/>
              <a:t>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6047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"/>
          <p:cNvSpPr/>
          <p:nvPr userDrawn="1"/>
        </p:nvSpPr>
        <p:spPr>
          <a:xfrm>
            <a:off x="0" y="3505200"/>
            <a:ext cx="9144000" cy="1143000"/>
          </a:xfrm>
          <a:prstGeom prst="rect">
            <a:avLst/>
          </a:prstGeom>
          <a:solidFill>
            <a:schemeClr val="accent6">
              <a:shade val="75000"/>
            </a:schemeClr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kumimoji="0" lang="sk-SK"/>
          </a:p>
        </p:txBody>
      </p:sp>
      <p:sp>
        <p:nvSpPr>
          <p:cNvPr id="2" name="Rectangle 2"/>
          <p:cNvSpPr>
            <a:spLocks noGrp="1"/>
          </p:cNvSpPr>
          <p:nvPr>
            <p:ph type="ctrTitle"/>
          </p:nvPr>
        </p:nvSpPr>
        <p:spPr>
          <a:xfrm>
            <a:off x="228600" y="4114800"/>
            <a:ext cx="7239000" cy="533400"/>
          </a:xfrm>
          <a:noFill/>
        </p:spPr>
        <p:txBody>
          <a:bodyPr vert="horz"/>
          <a:lstStyle>
            <a:lvl1pPr algn="l" eaLnBrk="1" latinLnBrk="0" hangingPunct="1">
              <a:defRPr kumimoji="0" lang="sk-SK" sz="2000" b="0" cap="all" spc="150" baseline="0">
                <a:solidFill>
                  <a:schemeClr val="bg1"/>
                </a:solidFill>
              </a:defRPr>
            </a:lvl1pPr>
            <a:extLst/>
          </a:lstStyle>
          <a:p>
            <a:pPr eaLnBrk="1" latinLnBrk="0" hangingPunct="1"/>
            <a:r>
              <a:rPr lang="sk-SK" smtClean="0"/>
              <a:t>Kliknite sem a upravte štýl predlohy nadpisov.</a:t>
            </a: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subTitle" idx="1" hasCustomPrompt="1"/>
          </p:nvPr>
        </p:nvSpPr>
        <p:spPr>
          <a:xfrm>
            <a:off x="228600" y="4706112"/>
            <a:ext cx="6934200" cy="228600"/>
          </a:xfrm>
          <a:solidFill>
            <a:schemeClr val="bg1"/>
          </a:solidFill>
        </p:spPr>
        <p:txBody>
          <a:bodyPr/>
          <a:lstStyle>
            <a:lvl1pPr marL="0" indent="0" algn="l" eaLnBrk="1" latinLnBrk="0" hangingPunct="1">
              <a:buNone/>
              <a:defRPr kumimoji="0" lang="sk-SK" sz="1100" b="1">
                <a:solidFill>
                  <a:schemeClr val="accent4">
                    <a:shade val="50000"/>
                  </a:schemeClr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r>
              <a:rPr kumimoji="0" lang="sk-SK"/>
              <a:t>Kliknite sem, ak chcete pridať informácie o autorovi</a:t>
            </a:r>
          </a:p>
        </p:txBody>
      </p:sp>
      <p:sp>
        <p:nvSpPr>
          <p:cNvPr id="16" name="Rectangle 16"/>
          <p:cNvSpPr>
            <a:spLocks noGrp="1"/>
          </p:cNvSpPr>
          <p:nvPr>
            <p:ph type="ftr" sz="quarter" idx="12"/>
          </p:nvPr>
        </p:nvSpPr>
        <p:spPr>
          <a:xfrm>
            <a:off x="1907704" y="6525344"/>
            <a:ext cx="5688632" cy="332656"/>
          </a:xfrm>
        </p:spPr>
        <p:txBody>
          <a:bodyPr/>
          <a:lstStyle>
            <a:extLst/>
          </a:lstStyle>
          <a:p>
            <a:pPr algn="l"/>
            <a:r>
              <a:rPr lang="sk-SK" dirty="0" smtClean="0"/>
              <a:t>Digitálne technológie vo vzdelávaní</a:t>
            </a:r>
            <a:endParaRPr lang="sk-SK" dirty="0"/>
          </a:p>
        </p:txBody>
      </p:sp>
      <p:sp>
        <p:nvSpPr>
          <p:cNvPr id="8" name="Rectangle 10"/>
          <p:cNvSpPr/>
          <p:nvPr userDrawn="1"/>
        </p:nvSpPr>
        <p:spPr>
          <a:xfrm>
            <a:off x="0" y="0"/>
            <a:ext cx="9144000" cy="4038600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kumimoji="0" lang="sk-SK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0" y="6553200"/>
            <a:ext cx="1600200" cy="304800"/>
          </a:xfrm>
        </p:spPr>
        <p:txBody>
          <a:bodyPr anchor="ctr"/>
          <a:lstStyle>
            <a:lvl1pPr algn="l" eaLnBrk="1" latinLnBrk="0" hangingPunct="1">
              <a:defRPr kumimoji="0" lang="sk-SK">
                <a:solidFill>
                  <a:srgbClr val="A0A0A0"/>
                </a:solidFill>
              </a:defRPr>
            </a:lvl1pPr>
            <a:extLst/>
          </a:lstStyle>
          <a:p>
            <a:r>
              <a:rPr lang="sk-SK" smtClean="0"/>
              <a:t>19.1.2015</a:t>
            </a:r>
            <a:endParaRPr lang="sk-SK"/>
          </a:p>
        </p:txBody>
      </p:sp>
      <p:sp>
        <p:nvSpPr>
          <p:cNvPr id="12" name="Rectangle 11"/>
          <p:cNvSpPr/>
          <p:nvPr userDrawn="1"/>
        </p:nvSpPr>
        <p:spPr>
          <a:xfrm>
            <a:off x="0" y="4645880"/>
            <a:ext cx="9144000" cy="27432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kumimoji="0" lang="sk-SK"/>
          </a:p>
        </p:txBody>
      </p:sp>
      <p:pic>
        <p:nvPicPr>
          <p:cNvPr id="11" name="Obrázok 10" descr="logo_KI farebne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812360" y="6308623"/>
            <a:ext cx="1331640" cy="54937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lavička sekcie"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>
          <a:xfrm>
            <a:off x="228600" y="6477000"/>
            <a:ext cx="1600200" cy="304800"/>
          </a:xfrm>
        </p:spPr>
        <p:txBody>
          <a:bodyPr anchor="ctr"/>
          <a:lstStyle>
            <a:lvl1pPr algn="l" eaLnBrk="1" latinLnBrk="0" hangingPunct="1">
              <a:defRPr kumimoji="0" lang="sk-SK">
                <a:solidFill>
                  <a:srgbClr val="A0A0A0"/>
                </a:solidFill>
              </a:defRPr>
            </a:lvl1pPr>
            <a:extLst/>
          </a:lstStyle>
          <a:p>
            <a:fld id="{5A8D346D-A53F-433C-9D37-45A337EA482C}" type="datetime1">
              <a:rPr lang="sk-SK"/>
              <a:pPr/>
              <a:t>5.11.2015</a:t>
            </a:fld>
            <a:endParaRPr kumimoji="0" lang="sk-SK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>
          <a:xfrm>
            <a:off x="2705100" y="6477000"/>
            <a:ext cx="3733800" cy="304800"/>
          </a:xfrm>
        </p:spPr>
        <p:txBody>
          <a:bodyPr/>
          <a:lstStyle>
            <a:lvl1pPr eaLnBrk="1" latinLnBrk="0" hangingPunct="1">
              <a:defRPr kumimoji="0" lang="sk-SK">
                <a:solidFill>
                  <a:schemeClr val="bg1"/>
                </a:solidFill>
              </a:defRPr>
            </a:lvl1pPr>
            <a:extLst/>
          </a:lstStyle>
          <a:p>
            <a:endParaRPr kumimoji="0" lang="sk-SK">
              <a:solidFill>
                <a:schemeClr val="bg1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6477000" y="6477000"/>
            <a:ext cx="1021080" cy="304800"/>
          </a:xfrm>
          <a:prstGeom prst="rect">
            <a:avLst/>
          </a:prstGeom>
        </p:spPr>
        <p:txBody>
          <a:bodyPr anchor="ctr"/>
          <a:lstStyle>
            <a:extLst/>
          </a:lstStyle>
          <a:p>
            <a:pPr algn="r"/>
            <a:fld id="{256D3EEF-DE4E-429D-8EC4-DDC531AFF587}" type="slidenum">
              <a:rPr kumimoji="0" lang="sk-SK" sz="1000"/>
              <a:pPr algn="r"/>
              <a:t>‹#›</a:t>
            </a:fld>
            <a:endParaRPr kumimoji="0" lang="sk-SK"/>
          </a:p>
        </p:txBody>
      </p:sp>
      <p:pic>
        <p:nvPicPr>
          <p:cNvPr id="12" name="Obrázok 11" descr="logo_KI farebne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812358" y="6309320"/>
            <a:ext cx="1331642" cy="548680"/>
          </a:xfrm>
          <a:prstGeom prst="rect">
            <a:avLst/>
          </a:prstGeom>
        </p:spPr>
      </p:pic>
      <p:sp>
        <p:nvSpPr>
          <p:cNvPr id="15" name="Obdĺžnik 14"/>
          <p:cNvSpPr/>
          <p:nvPr userDrawn="1"/>
        </p:nvSpPr>
        <p:spPr>
          <a:xfrm>
            <a:off x="0" y="6309320"/>
            <a:ext cx="7812360" cy="5486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sk-SK" smtClean="0"/>
              <a:t>Kliknite sem a upravte štýl predlohy nadpisov.</a:t>
            </a:r>
            <a:endParaRPr/>
          </a:p>
        </p:txBody>
      </p:sp>
      <p:sp>
        <p:nvSpPr>
          <p:cNvPr id="32" name="Rectangle 32"/>
          <p:cNvSpPr>
            <a:spLocks noGrp="1"/>
          </p:cNvSpPr>
          <p:nvPr>
            <p:ph type="dt" sz="half" idx="39"/>
          </p:nvPr>
        </p:nvSpPr>
        <p:spPr/>
        <p:txBody>
          <a:bodyPr/>
          <a:lstStyle>
            <a:lvl1pPr eaLnBrk="1" latinLnBrk="0" hangingPunct="1">
              <a:defRPr kumimoji="0" lang="sk-SK" sz="1100"/>
            </a:lvl1pPr>
            <a:extLst/>
          </a:lstStyle>
          <a:p>
            <a:pPr algn="r"/>
            <a:fld id="{F17F374F-8F2E-42FC-B8C0-8EDFCA32CD96}" type="datetime1">
              <a:rPr kumimoji="0" lang="sk-SK" sz="1100"/>
              <a:pPr algn="r"/>
              <a:t>5.11.2015</a:t>
            </a:fld>
            <a:endParaRPr kumimoji="0" lang="sk-SK" sz="1100"/>
          </a:p>
        </p:txBody>
      </p:sp>
      <p:sp>
        <p:nvSpPr>
          <p:cNvPr id="33" name="Rectangle 33"/>
          <p:cNvSpPr>
            <a:spLocks noGrp="1"/>
          </p:cNvSpPr>
          <p:nvPr>
            <p:ph type="sldNum" sz="quarter" idx="40"/>
          </p:nvPr>
        </p:nvSpPr>
        <p:spPr>
          <a:xfrm>
            <a:off x="6504432" y="6473952"/>
            <a:ext cx="990600" cy="304800"/>
          </a:xfrm>
          <a:prstGeom prst="rect">
            <a:avLst/>
          </a:prstGeom>
        </p:spPr>
        <p:txBody>
          <a:bodyPr/>
          <a:lstStyle>
            <a:extLst/>
          </a:lstStyle>
          <a:p>
            <a:pPr algn="r"/>
            <a:fld id="{256D3EEF-DE4E-429D-8EC4-DDC531AFF587}" type="slidenum">
              <a:rPr kumimoji="0" lang="sk-SK" sz="1000"/>
              <a:pPr algn="r"/>
              <a:t>‹#›</a:t>
            </a:fld>
            <a:endParaRPr kumimoji="0" lang="sk-SK"/>
          </a:p>
        </p:txBody>
      </p:sp>
      <p:sp>
        <p:nvSpPr>
          <p:cNvPr id="34" name="Rectangle 34"/>
          <p:cNvSpPr>
            <a:spLocks noGrp="1"/>
          </p:cNvSpPr>
          <p:nvPr>
            <p:ph type="ftr" sz="quarter" idx="41"/>
          </p:nvPr>
        </p:nvSpPr>
        <p:spPr/>
        <p:txBody>
          <a:bodyPr/>
          <a:lstStyle>
            <a:extLst/>
          </a:lstStyle>
          <a:p>
            <a:endParaRPr kumimoji="0"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sk-SK" smtClean="0"/>
              <a:t>Kliknite sem a upravte štýl predlohy nadpisov.</a:t>
            </a:r>
            <a:endParaRPr/>
          </a:p>
        </p:txBody>
      </p:sp>
      <p:sp>
        <p:nvSpPr>
          <p:cNvPr id="19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0999"/>
            <a:ext cx="8077200" cy="397933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7" name="Rectangle 7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F7F1F872-C5DE-403B-85F0-1024E6CA1886}" type="datetime1">
              <a:rPr lang="sk-SK"/>
              <a:pPr algn="r"/>
              <a:t>5.11.2015</a:t>
            </a:fld>
            <a:endParaRPr kumimoji="0" lang="sk-SK"/>
          </a:p>
        </p:txBody>
      </p:sp>
      <p:sp>
        <p:nvSpPr>
          <p:cNvPr id="8" name="Rectangle 8"/>
          <p:cNvSpPr>
            <a:spLocks noGrp="1"/>
          </p:cNvSpPr>
          <p:nvPr>
            <p:ph type="sldNum" sz="quarter" idx="15"/>
          </p:nvPr>
        </p:nvSpPr>
        <p:spPr>
          <a:xfrm>
            <a:off x="6504432" y="6473952"/>
            <a:ext cx="990600" cy="304800"/>
          </a:xfrm>
          <a:prstGeom prst="rect">
            <a:avLst/>
          </a:prstGeom>
        </p:spPr>
        <p:txBody>
          <a:bodyPr/>
          <a:lstStyle>
            <a:extLst/>
          </a:lstStyle>
          <a:p>
            <a:pPr algn="r"/>
            <a:fld id="{256D3EEF-DE4E-429D-8EC4-DDC531AFF587}" type="slidenum">
              <a:rPr kumimoji="0" lang="sk-SK" sz="1000"/>
              <a:pPr algn="r"/>
              <a:t>‹#›</a:t>
            </a:fld>
            <a:endParaRPr kumimoji="0" lang="sk-SK"/>
          </a:p>
        </p:txBody>
      </p:sp>
      <p:sp>
        <p:nvSpPr>
          <p:cNvPr id="9" name="Rectangle 9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ázdna stra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sk-SK" smtClean="0"/>
              <a:t>Kliknite sem a upravte štýl predlohy nadpisov.</a:t>
            </a:r>
            <a:endParaRPr/>
          </a:p>
        </p:txBody>
      </p:sp>
      <p:sp>
        <p:nvSpPr>
          <p:cNvPr id="6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algn="r"/>
            <a:fld id="{73B9D0E9-7F95-4423-9114-95494EF8154E}" type="datetime1">
              <a:rPr lang="sk-SK"/>
              <a:pPr algn="r"/>
              <a:t>5.11.2015</a:t>
            </a:fld>
            <a:endParaRPr kumimoji="0" lang="sk-SK"/>
          </a:p>
        </p:txBody>
      </p:sp>
      <p:sp>
        <p:nvSpPr>
          <p:cNvPr id="8" name="Rectangle 8"/>
          <p:cNvSpPr>
            <a:spLocks noGrp="1"/>
          </p:cNvSpPr>
          <p:nvPr>
            <p:ph type="sldNum" sz="quarter" idx="11"/>
          </p:nvPr>
        </p:nvSpPr>
        <p:spPr>
          <a:xfrm>
            <a:off x="6504432" y="6473952"/>
            <a:ext cx="990600" cy="304800"/>
          </a:xfrm>
          <a:prstGeom prst="rect">
            <a:avLst/>
          </a:prstGeom>
        </p:spPr>
        <p:txBody>
          <a:bodyPr/>
          <a:lstStyle>
            <a:extLst/>
          </a:lstStyle>
          <a:p>
            <a:pPr algn="r"/>
            <a:fld id="{256D3EEF-DE4E-429D-8EC4-DDC531AFF587}" type="slidenum">
              <a:rPr kumimoji="0" lang="sk-SK" sz="1000"/>
              <a:pPr algn="r"/>
              <a:t>‹#›</a:t>
            </a:fld>
            <a:endParaRPr kumimoji="0" lang="sk-SK"/>
          </a:p>
        </p:txBody>
      </p:sp>
      <p:sp>
        <p:nvSpPr>
          <p:cNvPr id="9" name="Rectangle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extLst/>
          </a:lstStyle>
          <a:p>
            <a:endParaRPr kumimoji="0"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na stra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sk-SK" smtClean="0"/>
              <a:t>Kliknite sem a upravte štýl predlohy nadpisov.</a:t>
            </a:r>
            <a:endParaRPr/>
          </a:p>
        </p:txBody>
      </p:sp>
      <p:sp>
        <p:nvSpPr>
          <p:cNvPr id="8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8077200" cy="383704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11" name="Rectangle 11"/>
          <p:cNvSpPr>
            <a:spLocks noGrp="1"/>
          </p:cNvSpPr>
          <p:nvPr>
            <p:ph sz="quarter" idx="15"/>
          </p:nvPr>
        </p:nvSpPr>
        <p:spPr>
          <a:xfrm>
            <a:off x="304800" y="908720"/>
            <a:ext cx="8077200" cy="533968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/>
          </a:p>
        </p:txBody>
      </p:sp>
      <p:sp>
        <p:nvSpPr>
          <p:cNvPr id="9" name="Rectangle 9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828FD173-2CB3-4214-8741-970D8D476901}" type="datetime1">
              <a:rPr lang="sk-SK"/>
              <a:pPr algn="r"/>
              <a:t>5.11.2015</a:t>
            </a:fld>
            <a:endParaRPr kumimoji="0" lang="sk-SK"/>
          </a:p>
        </p:txBody>
      </p:sp>
      <p:sp>
        <p:nvSpPr>
          <p:cNvPr id="10" name="Rectangle 10"/>
          <p:cNvSpPr>
            <a:spLocks noGrp="1"/>
          </p:cNvSpPr>
          <p:nvPr>
            <p:ph type="sldNum" sz="quarter" idx="17"/>
          </p:nvPr>
        </p:nvSpPr>
        <p:spPr>
          <a:xfrm>
            <a:off x="6504432" y="6473952"/>
            <a:ext cx="990600" cy="304800"/>
          </a:xfrm>
          <a:prstGeom prst="rect">
            <a:avLst/>
          </a:prstGeom>
        </p:spPr>
        <p:txBody>
          <a:bodyPr/>
          <a:lstStyle>
            <a:extLst/>
          </a:lstStyle>
          <a:p>
            <a:pPr algn="r"/>
            <a:fld id="{256D3EEF-DE4E-429D-8EC4-DDC531AFF587}" type="slidenum">
              <a:rPr kumimoji="0" lang="sk-SK" sz="1000"/>
              <a:pPr algn="r"/>
              <a:t>‹#›</a:t>
            </a:fld>
            <a:endParaRPr kumimoji="0" lang="sk-SK"/>
          </a:p>
        </p:txBody>
      </p:sp>
      <p:sp>
        <p:nvSpPr>
          <p:cNvPr id="12" name="Rectangle 1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na stra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sk-SK" smtClean="0"/>
              <a:t>Kliknite sem a upravte štýl predlohy nadpisov.</a:t>
            </a:r>
            <a:endParaRPr/>
          </a:p>
        </p:txBody>
      </p:sp>
      <p:sp>
        <p:nvSpPr>
          <p:cNvPr id="31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5448" cy="383704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9" name="Rectangle 11"/>
          <p:cNvSpPr>
            <a:spLocks noGrp="1"/>
          </p:cNvSpPr>
          <p:nvPr>
            <p:ph sz="quarter" idx="15"/>
          </p:nvPr>
        </p:nvSpPr>
        <p:spPr>
          <a:xfrm>
            <a:off x="304800" y="838200"/>
            <a:ext cx="3962400" cy="54102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  <a:p>
            <a:pPr lvl="3" eaLnBrk="1" latinLnBrk="0" hangingPunct="1"/>
            <a:r>
              <a:rPr lang="sk-SK" dirty="0" smtClean="0"/>
              <a:t>Štvrtá úroveň</a:t>
            </a:r>
          </a:p>
          <a:p>
            <a:pPr lvl="4" eaLnBrk="1" latinLnBrk="0" hangingPunct="1"/>
            <a:r>
              <a:rPr lang="sk-SK" dirty="0" smtClean="0"/>
              <a:t>Piata úroveň</a:t>
            </a:r>
            <a:endParaRPr dirty="0"/>
          </a:p>
        </p:txBody>
      </p:sp>
      <p:sp>
        <p:nvSpPr>
          <p:cNvPr id="14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4416552" y="381000"/>
            <a:ext cx="3965448" cy="383704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15" name="Rectangle 11"/>
          <p:cNvSpPr>
            <a:spLocks noGrp="1"/>
          </p:cNvSpPr>
          <p:nvPr>
            <p:ph sz="quarter" idx="17"/>
          </p:nvPr>
        </p:nvSpPr>
        <p:spPr>
          <a:xfrm>
            <a:off x="4416552" y="838200"/>
            <a:ext cx="3962400" cy="54102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/>
          </a:p>
        </p:txBody>
      </p:sp>
      <p:sp>
        <p:nvSpPr>
          <p:cNvPr id="13" name="Rectangle 1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pPr algn="r"/>
            <a:fld id="{A1704A40-8D3B-4404-9986-2B5D36474D63}" type="datetime1">
              <a:rPr lang="sk-SK"/>
              <a:pPr algn="r"/>
              <a:t>5.11.2015</a:t>
            </a:fld>
            <a:endParaRPr kumimoji="0" lang="sk-SK"/>
          </a:p>
        </p:txBody>
      </p:sp>
      <p:sp>
        <p:nvSpPr>
          <p:cNvPr id="16" name="Rectangle 16"/>
          <p:cNvSpPr>
            <a:spLocks noGrp="1"/>
          </p:cNvSpPr>
          <p:nvPr>
            <p:ph type="sldNum" sz="quarter" idx="19"/>
          </p:nvPr>
        </p:nvSpPr>
        <p:spPr>
          <a:xfrm>
            <a:off x="6504432" y="6473952"/>
            <a:ext cx="990600" cy="304800"/>
          </a:xfrm>
          <a:prstGeom prst="rect">
            <a:avLst/>
          </a:prstGeom>
        </p:spPr>
        <p:txBody>
          <a:bodyPr/>
          <a:lstStyle>
            <a:extLst/>
          </a:lstStyle>
          <a:p>
            <a:pPr algn="r"/>
            <a:fld id="{256D3EEF-DE4E-429D-8EC4-DDC531AFF587}" type="slidenum">
              <a:rPr kumimoji="0" lang="sk-SK" sz="1000"/>
              <a:pPr algn="r"/>
              <a:t>‹#›</a:t>
            </a:fld>
            <a:endParaRPr kumimoji="0" lang="sk-SK"/>
          </a:p>
        </p:txBody>
      </p:sp>
      <p:sp>
        <p:nvSpPr>
          <p:cNvPr id="17" name="Rectangle 17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kumimoji="0"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na strane: 2 vľavo, 1 vprav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sk-SK" smtClean="0"/>
              <a:t>Kliknite sem a upravte štýl predlohy nadpisov.</a:t>
            </a:r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2400" cy="400808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18" name="Rectangle 11"/>
          <p:cNvSpPr>
            <a:spLocks noGrp="1"/>
          </p:cNvSpPr>
          <p:nvPr>
            <p:ph sz="quarter" idx="15"/>
          </p:nvPr>
        </p:nvSpPr>
        <p:spPr>
          <a:xfrm>
            <a:off x="304800" y="832104"/>
            <a:ext cx="3962400" cy="248412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  <a:p>
            <a:pPr lvl="3" eaLnBrk="1" latinLnBrk="0" hangingPunct="1"/>
            <a:r>
              <a:rPr lang="sk-SK" dirty="0" smtClean="0"/>
              <a:t>Štvrtá úroveň</a:t>
            </a:r>
          </a:p>
          <a:p>
            <a:pPr lvl="4" eaLnBrk="1" latinLnBrk="0" hangingPunct="1"/>
            <a:r>
              <a:rPr lang="sk-SK" dirty="0" smtClean="0"/>
              <a:t>Piata úroveň</a:t>
            </a:r>
            <a:endParaRPr dirty="0"/>
          </a:p>
        </p:txBody>
      </p:sp>
      <p:sp>
        <p:nvSpPr>
          <p:cNvPr id="15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301752" y="3319272"/>
            <a:ext cx="3965448" cy="39776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17" name="Rectangle 11"/>
          <p:cNvSpPr>
            <a:spLocks noGrp="1"/>
          </p:cNvSpPr>
          <p:nvPr>
            <p:ph sz="quarter" idx="17"/>
          </p:nvPr>
        </p:nvSpPr>
        <p:spPr>
          <a:xfrm>
            <a:off x="301752" y="3789040"/>
            <a:ext cx="3965448" cy="246545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  <a:p>
            <a:pPr lvl="3" eaLnBrk="1" latinLnBrk="0" hangingPunct="1"/>
            <a:r>
              <a:rPr lang="sk-SK" dirty="0" smtClean="0"/>
              <a:t>Štvrtá úroveň</a:t>
            </a:r>
          </a:p>
          <a:p>
            <a:pPr lvl="4" eaLnBrk="1" latinLnBrk="0" hangingPunct="1"/>
            <a:r>
              <a:rPr lang="sk-SK" dirty="0" smtClean="0"/>
              <a:t>Piata úroveň</a:t>
            </a:r>
            <a:endParaRPr dirty="0"/>
          </a:p>
        </p:txBody>
      </p:sp>
      <p:sp>
        <p:nvSpPr>
          <p:cNvPr id="20" name="Rectangle 8"/>
          <p:cNvSpPr>
            <a:spLocks noGrp="1"/>
          </p:cNvSpPr>
          <p:nvPr>
            <p:ph type="body" sz="quarter" idx="18" hasCustomPrompt="1"/>
          </p:nvPr>
        </p:nvSpPr>
        <p:spPr>
          <a:xfrm>
            <a:off x="4416552" y="381000"/>
            <a:ext cx="3965448" cy="400808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21" name="Rectangle 11"/>
          <p:cNvSpPr>
            <a:spLocks noGrp="1"/>
          </p:cNvSpPr>
          <p:nvPr>
            <p:ph sz="quarter" idx="19"/>
          </p:nvPr>
        </p:nvSpPr>
        <p:spPr>
          <a:xfrm>
            <a:off x="4416552" y="832104"/>
            <a:ext cx="3962400" cy="541629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/>
          </a:p>
        </p:txBody>
      </p:sp>
      <p:sp>
        <p:nvSpPr>
          <p:cNvPr id="13" name="Rectangle 13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DE3B91AD-F2C9-43CB-A84C-1D5C130F2509}" type="datetime1">
              <a:rPr lang="sk-SK"/>
              <a:pPr algn="r"/>
              <a:t>5.11.2015</a:t>
            </a:fld>
            <a:endParaRPr kumimoji="0" lang="sk-SK"/>
          </a:p>
        </p:txBody>
      </p:sp>
      <p:sp>
        <p:nvSpPr>
          <p:cNvPr id="19" name="Rectangle 19"/>
          <p:cNvSpPr>
            <a:spLocks noGrp="1"/>
          </p:cNvSpPr>
          <p:nvPr>
            <p:ph type="sldNum" sz="quarter" idx="21"/>
          </p:nvPr>
        </p:nvSpPr>
        <p:spPr>
          <a:xfrm>
            <a:off x="6504432" y="6473952"/>
            <a:ext cx="990600" cy="304800"/>
          </a:xfrm>
          <a:prstGeom prst="rect">
            <a:avLst/>
          </a:prstGeom>
        </p:spPr>
        <p:txBody>
          <a:bodyPr/>
          <a:lstStyle>
            <a:extLst/>
          </a:lstStyle>
          <a:p>
            <a:pPr algn="r"/>
            <a:fld id="{256D3EEF-DE4E-429D-8EC4-DDC531AFF587}" type="slidenum">
              <a:rPr kumimoji="0" lang="sk-SK" sz="1000"/>
              <a:pPr algn="r"/>
              <a:t>‹#›</a:t>
            </a:fld>
            <a:endParaRPr kumimoji="0" lang="sk-SK"/>
          </a:p>
        </p:txBody>
      </p:sp>
      <p:sp>
        <p:nvSpPr>
          <p:cNvPr id="22" name="Rectangle 22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kumimoji="0"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na strane: 1 vľavo, 2 vprav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sk-SK" smtClean="0"/>
              <a:t>Kliknite sem a upravte štýl predlohy nadpisov.</a:t>
            </a:r>
            <a:endParaRPr/>
          </a:p>
        </p:txBody>
      </p:sp>
      <p:sp>
        <p:nvSpPr>
          <p:cNvPr id="13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5448" cy="383704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14" name="Rectangle 11"/>
          <p:cNvSpPr>
            <a:spLocks noGrp="1"/>
          </p:cNvSpPr>
          <p:nvPr>
            <p:ph sz="quarter" idx="15"/>
          </p:nvPr>
        </p:nvSpPr>
        <p:spPr>
          <a:xfrm>
            <a:off x="304800" y="832104"/>
            <a:ext cx="3962400" cy="541629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  <a:p>
            <a:pPr lvl="3" eaLnBrk="1" latinLnBrk="0" hangingPunct="1"/>
            <a:r>
              <a:rPr lang="sk-SK" dirty="0" smtClean="0"/>
              <a:t>Štvrtá úroveň</a:t>
            </a:r>
          </a:p>
          <a:p>
            <a:pPr lvl="4" eaLnBrk="1" latinLnBrk="0" hangingPunct="1"/>
            <a:r>
              <a:rPr lang="sk-SK" dirty="0" smtClean="0"/>
              <a:t>Piata úroveň</a:t>
            </a:r>
            <a:endParaRPr dirty="0"/>
          </a:p>
        </p:txBody>
      </p:sp>
      <p:sp>
        <p:nvSpPr>
          <p:cNvPr id="16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4419600" y="381000"/>
            <a:ext cx="3962400" cy="383704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17" name="Rectangle 11"/>
          <p:cNvSpPr>
            <a:spLocks noGrp="1"/>
          </p:cNvSpPr>
          <p:nvPr>
            <p:ph sz="quarter" idx="17"/>
          </p:nvPr>
        </p:nvSpPr>
        <p:spPr>
          <a:xfrm>
            <a:off x="4419600" y="838200"/>
            <a:ext cx="3962400" cy="2478024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  <a:p>
            <a:pPr lvl="3" eaLnBrk="1" latinLnBrk="0" hangingPunct="1"/>
            <a:r>
              <a:rPr lang="sk-SK" dirty="0" smtClean="0"/>
              <a:t>Štvrtá úroveň</a:t>
            </a:r>
          </a:p>
          <a:p>
            <a:pPr lvl="4" eaLnBrk="1" latinLnBrk="0" hangingPunct="1"/>
            <a:r>
              <a:rPr lang="sk-SK" dirty="0" smtClean="0"/>
              <a:t>Piata úroveň</a:t>
            </a:r>
            <a:endParaRPr dirty="0"/>
          </a:p>
        </p:txBody>
      </p:sp>
      <p:sp>
        <p:nvSpPr>
          <p:cNvPr id="19" name="Rectangle 8"/>
          <p:cNvSpPr>
            <a:spLocks noGrp="1"/>
          </p:cNvSpPr>
          <p:nvPr>
            <p:ph type="body" sz="quarter" idx="18" hasCustomPrompt="1"/>
          </p:nvPr>
        </p:nvSpPr>
        <p:spPr>
          <a:xfrm>
            <a:off x="4416552" y="3319272"/>
            <a:ext cx="3965448" cy="39776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20" name="Rectangle 11"/>
          <p:cNvSpPr>
            <a:spLocks noGrp="1"/>
          </p:cNvSpPr>
          <p:nvPr>
            <p:ph sz="quarter" idx="19"/>
          </p:nvPr>
        </p:nvSpPr>
        <p:spPr>
          <a:xfrm>
            <a:off x="4416552" y="3770376"/>
            <a:ext cx="3965448" cy="248412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  <a:p>
            <a:pPr lvl="3" eaLnBrk="1" latinLnBrk="0" hangingPunct="1"/>
            <a:r>
              <a:rPr lang="sk-SK" dirty="0" smtClean="0"/>
              <a:t>Štvrtá úroveň</a:t>
            </a:r>
          </a:p>
          <a:p>
            <a:pPr lvl="4" eaLnBrk="1" latinLnBrk="0" hangingPunct="1"/>
            <a:r>
              <a:rPr lang="sk-SK" dirty="0" smtClean="0"/>
              <a:t>Piata úroveň</a:t>
            </a:r>
            <a:endParaRPr dirty="0"/>
          </a:p>
        </p:txBody>
      </p:sp>
      <p:sp>
        <p:nvSpPr>
          <p:cNvPr id="21" name="Rectangle 21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27D93220-918A-400D-B3FA-D8B22567DEBB}" type="datetime1">
              <a:rPr lang="sk-SK"/>
              <a:pPr algn="r"/>
              <a:t>5.11.2015</a:t>
            </a:fld>
            <a:endParaRPr kumimoji="0" lang="sk-SK"/>
          </a:p>
        </p:txBody>
      </p:sp>
      <p:sp>
        <p:nvSpPr>
          <p:cNvPr id="22" name="Rectangle 22"/>
          <p:cNvSpPr>
            <a:spLocks noGrp="1"/>
          </p:cNvSpPr>
          <p:nvPr>
            <p:ph type="sldNum" sz="quarter" idx="21"/>
          </p:nvPr>
        </p:nvSpPr>
        <p:spPr>
          <a:xfrm>
            <a:off x="6504432" y="6473952"/>
            <a:ext cx="990600" cy="304800"/>
          </a:xfrm>
          <a:prstGeom prst="rect">
            <a:avLst/>
          </a:prstGeom>
        </p:spPr>
        <p:txBody>
          <a:bodyPr/>
          <a:lstStyle>
            <a:extLst/>
          </a:lstStyle>
          <a:p>
            <a:pPr algn="r"/>
            <a:fld id="{256D3EEF-DE4E-429D-8EC4-DDC531AFF587}" type="slidenum">
              <a:rPr kumimoji="0" lang="sk-SK" sz="1000"/>
              <a:pPr algn="r"/>
              <a:t>‹#›</a:t>
            </a:fld>
            <a:endParaRPr kumimoji="0" lang="sk-SK"/>
          </a:p>
        </p:txBody>
      </p:sp>
      <p:sp>
        <p:nvSpPr>
          <p:cNvPr id="23" name="Rectangle 23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kumimoji="0"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na strane: 1 hore, 2 d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sk-SK" smtClean="0"/>
              <a:t>Kliknite sem a upravte štýl predlohy nadpisov.</a:t>
            </a:r>
            <a:endParaRPr/>
          </a:p>
        </p:txBody>
      </p:sp>
      <p:sp>
        <p:nvSpPr>
          <p:cNvPr id="13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8077200" cy="383704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/>
              <a:t>Kliknite sem, ak chcete pridať nadpis</a:t>
            </a:r>
          </a:p>
        </p:txBody>
      </p:sp>
      <p:sp>
        <p:nvSpPr>
          <p:cNvPr id="15" name="Rectangle 11"/>
          <p:cNvSpPr>
            <a:spLocks noGrp="1"/>
          </p:cNvSpPr>
          <p:nvPr>
            <p:ph sz="quarter" idx="15"/>
          </p:nvPr>
        </p:nvSpPr>
        <p:spPr>
          <a:xfrm>
            <a:off x="301752" y="908720"/>
            <a:ext cx="8074152" cy="2407504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  <a:p>
            <a:pPr lvl="3" eaLnBrk="1" latinLnBrk="0" hangingPunct="1"/>
            <a:r>
              <a:rPr lang="sk-SK" dirty="0" smtClean="0"/>
              <a:t>Štvrtá úroveň</a:t>
            </a:r>
          </a:p>
          <a:p>
            <a:pPr lvl="4" eaLnBrk="1" latinLnBrk="0" hangingPunct="1"/>
            <a:r>
              <a:rPr lang="sk-SK" dirty="0" smtClean="0"/>
              <a:t>Piata úroveň</a:t>
            </a:r>
            <a:endParaRPr dirty="0"/>
          </a:p>
        </p:txBody>
      </p:sp>
      <p:sp>
        <p:nvSpPr>
          <p:cNvPr id="17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301752" y="3319272"/>
            <a:ext cx="3965448" cy="37456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18" name="Rectangle 11"/>
          <p:cNvSpPr>
            <a:spLocks noGrp="1"/>
          </p:cNvSpPr>
          <p:nvPr>
            <p:ph sz="quarter" idx="17"/>
          </p:nvPr>
        </p:nvSpPr>
        <p:spPr>
          <a:xfrm>
            <a:off x="301752" y="3770376"/>
            <a:ext cx="3965448" cy="248412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  <a:p>
            <a:pPr lvl="3" eaLnBrk="1" latinLnBrk="0" hangingPunct="1"/>
            <a:r>
              <a:rPr lang="sk-SK" dirty="0" smtClean="0"/>
              <a:t>Štvrtá úroveň</a:t>
            </a:r>
          </a:p>
          <a:p>
            <a:pPr lvl="4" eaLnBrk="1" latinLnBrk="0" hangingPunct="1"/>
            <a:r>
              <a:rPr lang="sk-SK" dirty="0" smtClean="0"/>
              <a:t>Piata úroveň</a:t>
            </a:r>
            <a:endParaRPr dirty="0"/>
          </a:p>
        </p:txBody>
      </p:sp>
      <p:sp>
        <p:nvSpPr>
          <p:cNvPr id="21" name="Rectangle 8"/>
          <p:cNvSpPr>
            <a:spLocks noGrp="1"/>
          </p:cNvSpPr>
          <p:nvPr>
            <p:ph type="body" sz="quarter" idx="20" hasCustomPrompt="1"/>
          </p:nvPr>
        </p:nvSpPr>
        <p:spPr>
          <a:xfrm>
            <a:off x="4416552" y="3319272"/>
            <a:ext cx="3965448" cy="37456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23" name="Rectangle 11"/>
          <p:cNvSpPr>
            <a:spLocks noGrp="1"/>
          </p:cNvSpPr>
          <p:nvPr>
            <p:ph sz="quarter" idx="21"/>
          </p:nvPr>
        </p:nvSpPr>
        <p:spPr>
          <a:xfrm>
            <a:off x="4416552" y="3770376"/>
            <a:ext cx="3965448" cy="248412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/>
          </a:p>
        </p:txBody>
      </p:sp>
      <p:sp>
        <p:nvSpPr>
          <p:cNvPr id="19" name="Rectangle 19"/>
          <p:cNvSpPr>
            <a:spLocks noGrp="1"/>
          </p:cNvSpPr>
          <p:nvPr>
            <p:ph type="dt" sz="half" idx="22"/>
          </p:nvPr>
        </p:nvSpPr>
        <p:spPr/>
        <p:txBody>
          <a:bodyPr/>
          <a:lstStyle>
            <a:extLst/>
          </a:lstStyle>
          <a:p>
            <a:pPr algn="r"/>
            <a:fld id="{FEC9D3F2-7140-49B9-866C-D21246A5836E}" type="datetime1">
              <a:rPr lang="sk-SK"/>
              <a:pPr algn="r"/>
              <a:t>5.11.2015</a:t>
            </a:fld>
            <a:endParaRPr kumimoji="0" lang="sk-SK"/>
          </a:p>
        </p:txBody>
      </p:sp>
      <p:sp>
        <p:nvSpPr>
          <p:cNvPr id="20" name="Rectangle 20"/>
          <p:cNvSpPr>
            <a:spLocks noGrp="1"/>
          </p:cNvSpPr>
          <p:nvPr>
            <p:ph type="sldNum" sz="quarter" idx="23"/>
          </p:nvPr>
        </p:nvSpPr>
        <p:spPr>
          <a:xfrm>
            <a:off x="6504432" y="6473952"/>
            <a:ext cx="990600" cy="304800"/>
          </a:xfrm>
          <a:prstGeom prst="rect">
            <a:avLst/>
          </a:prstGeom>
        </p:spPr>
        <p:txBody>
          <a:bodyPr/>
          <a:lstStyle>
            <a:extLst/>
          </a:lstStyle>
          <a:p>
            <a:pPr algn="r"/>
            <a:fld id="{256D3EEF-DE4E-429D-8EC4-DDC531AFF587}" type="slidenum">
              <a:rPr kumimoji="0" lang="sk-SK" sz="1000"/>
              <a:pPr algn="r"/>
              <a:t>‹#›</a:t>
            </a:fld>
            <a:endParaRPr kumimoji="0" lang="sk-SK"/>
          </a:p>
        </p:txBody>
      </p:sp>
      <p:sp>
        <p:nvSpPr>
          <p:cNvPr id="22" name="Rectangle 22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extLst/>
          </a:lstStyle>
          <a:p>
            <a:endParaRPr kumimoji="0"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na stra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sk-SK" smtClean="0"/>
              <a:t>Kliknite sem a upravte štýl predlohy nadpisov.</a:t>
            </a:r>
            <a:endParaRPr/>
          </a:p>
        </p:txBody>
      </p:sp>
      <p:sp>
        <p:nvSpPr>
          <p:cNvPr id="16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2400" cy="383704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17" name="Rectangle 11"/>
          <p:cNvSpPr>
            <a:spLocks noGrp="1"/>
          </p:cNvSpPr>
          <p:nvPr>
            <p:ph sz="quarter" idx="15"/>
          </p:nvPr>
        </p:nvSpPr>
        <p:spPr>
          <a:xfrm>
            <a:off x="304800" y="832104"/>
            <a:ext cx="3962400" cy="248412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  <a:p>
            <a:pPr lvl="3" eaLnBrk="1" latinLnBrk="0" hangingPunct="1"/>
            <a:r>
              <a:rPr lang="sk-SK" dirty="0" smtClean="0"/>
              <a:t>Štvrtá úroveň</a:t>
            </a:r>
          </a:p>
          <a:p>
            <a:pPr lvl="4" eaLnBrk="1" latinLnBrk="0" hangingPunct="1"/>
            <a:r>
              <a:rPr lang="sk-SK" dirty="0" smtClean="0"/>
              <a:t>Piata úroveň</a:t>
            </a:r>
            <a:endParaRPr dirty="0"/>
          </a:p>
        </p:txBody>
      </p:sp>
      <p:sp>
        <p:nvSpPr>
          <p:cNvPr id="18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301752" y="3319272"/>
            <a:ext cx="3965448" cy="37456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20" name="Rectangle 11"/>
          <p:cNvSpPr>
            <a:spLocks noGrp="1"/>
          </p:cNvSpPr>
          <p:nvPr>
            <p:ph sz="quarter" idx="17"/>
          </p:nvPr>
        </p:nvSpPr>
        <p:spPr>
          <a:xfrm>
            <a:off x="301752" y="3770376"/>
            <a:ext cx="3965448" cy="248412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  <a:p>
            <a:pPr lvl="3" eaLnBrk="1" latinLnBrk="0" hangingPunct="1"/>
            <a:r>
              <a:rPr lang="sk-SK" dirty="0" smtClean="0"/>
              <a:t>Štvrtá úroveň</a:t>
            </a:r>
          </a:p>
          <a:p>
            <a:pPr lvl="4" eaLnBrk="1" latinLnBrk="0" hangingPunct="1"/>
            <a:r>
              <a:rPr lang="sk-SK" dirty="0" smtClean="0"/>
              <a:t>Piata úroveň</a:t>
            </a:r>
            <a:endParaRPr dirty="0"/>
          </a:p>
        </p:txBody>
      </p:sp>
      <p:sp>
        <p:nvSpPr>
          <p:cNvPr id="21" name="Rectangle 8"/>
          <p:cNvSpPr>
            <a:spLocks noGrp="1"/>
          </p:cNvSpPr>
          <p:nvPr>
            <p:ph type="body" sz="quarter" idx="18" hasCustomPrompt="1"/>
          </p:nvPr>
        </p:nvSpPr>
        <p:spPr>
          <a:xfrm>
            <a:off x="4419600" y="381000"/>
            <a:ext cx="3962400" cy="383704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/>
              <a:t>Kliknite sem, ak chcete pridať nadpis</a:t>
            </a:r>
          </a:p>
        </p:txBody>
      </p:sp>
      <p:sp>
        <p:nvSpPr>
          <p:cNvPr id="24" name="Rectangle 11"/>
          <p:cNvSpPr>
            <a:spLocks noGrp="1"/>
          </p:cNvSpPr>
          <p:nvPr>
            <p:ph sz="quarter" idx="19"/>
          </p:nvPr>
        </p:nvSpPr>
        <p:spPr>
          <a:xfrm>
            <a:off x="4419600" y="832104"/>
            <a:ext cx="3962400" cy="248412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  <a:p>
            <a:pPr lvl="3" eaLnBrk="1" latinLnBrk="0" hangingPunct="1"/>
            <a:r>
              <a:rPr lang="sk-SK" dirty="0" smtClean="0"/>
              <a:t>Štvrtá úroveň</a:t>
            </a:r>
          </a:p>
          <a:p>
            <a:pPr lvl="4" eaLnBrk="1" latinLnBrk="0" hangingPunct="1"/>
            <a:r>
              <a:rPr lang="sk-SK" dirty="0" smtClean="0"/>
              <a:t>Piata úroveň</a:t>
            </a:r>
            <a:endParaRPr dirty="0"/>
          </a:p>
        </p:txBody>
      </p:sp>
      <p:sp>
        <p:nvSpPr>
          <p:cNvPr id="25" name="Rectangle 8"/>
          <p:cNvSpPr>
            <a:spLocks noGrp="1"/>
          </p:cNvSpPr>
          <p:nvPr>
            <p:ph type="body" sz="quarter" idx="20" hasCustomPrompt="1"/>
          </p:nvPr>
        </p:nvSpPr>
        <p:spPr>
          <a:xfrm>
            <a:off x="4416552" y="3319272"/>
            <a:ext cx="3965448" cy="37456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26" name="Rectangle 11"/>
          <p:cNvSpPr>
            <a:spLocks noGrp="1"/>
          </p:cNvSpPr>
          <p:nvPr>
            <p:ph sz="quarter" idx="21"/>
          </p:nvPr>
        </p:nvSpPr>
        <p:spPr>
          <a:xfrm>
            <a:off x="4416552" y="3770376"/>
            <a:ext cx="3965448" cy="248412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  <a:p>
            <a:pPr lvl="3" eaLnBrk="1" latinLnBrk="0" hangingPunct="1"/>
            <a:r>
              <a:rPr lang="sk-SK" dirty="0" smtClean="0"/>
              <a:t>Štvrtá úroveň</a:t>
            </a:r>
          </a:p>
          <a:p>
            <a:pPr lvl="4" eaLnBrk="1" latinLnBrk="0" hangingPunct="1"/>
            <a:r>
              <a:rPr lang="sk-SK" dirty="0" smtClean="0"/>
              <a:t>Piata úroveň</a:t>
            </a:r>
            <a:endParaRPr dirty="0"/>
          </a:p>
        </p:txBody>
      </p:sp>
      <p:sp>
        <p:nvSpPr>
          <p:cNvPr id="23" name="Rectangle 23"/>
          <p:cNvSpPr>
            <a:spLocks noGrp="1"/>
          </p:cNvSpPr>
          <p:nvPr>
            <p:ph type="dt" sz="half" idx="22"/>
          </p:nvPr>
        </p:nvSpPr>
        <p:spPr/>
        <p:txBody>
          <a:bodyPr/>
          <a:lstStyle>
            <a:extLst/>
          </a:lstStyle>
          <a:p>
            <a:pPr algn="r"/>
            <a:fld id="{CBEC585F-C108-48D6-9331-6628A0FBB73B}" type="datetime1">
              <a:rPr lang="sk-SK"/>
              <a:pPr algn="r"/>
              <a:t>5.11.2015</a:t>
            </a:fld>
            <a:endParaRPr kumimoji="0" lang="sk-SK"/>
          </a:p>
        </p:txBody>
      </p:sp>
      <p:sp>
        <p:nvSpPr>
          <p:cNvPr id="28" name="Rectangle 28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extLst/>
          </a:lstStyle>
          <a:p>
            <a:endParaRPr kumimoji="0" lang="sk-SK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na strane: 1 vľavo, 3 vprav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sk-SK" smtClean="0"/>
              <a:t>Kliknite sem a upravte štýl predlohy nadpisov.</a:t>
            </a:r>
            <a:endParaRPr/>
          </a:p>
        </p:txBody>
      </p:sp>
      <p:sp>
        <p:nvSpPr>
          <p:cNvPr id="10" name="Rectangle 8"/>
          <p:cNvSpPr>
            <a:spLocks noGrp="1"/>
          </p:cNvSpPr>
          <p:nvPr>
            <p:ph type="body" sz="quarter" idx="14" hasCustomPrompt="1"/>
          </p:nvPr>
        </p:nvSpPr>
        <p:spPr>
          <a:xfrm>
            <a:off x="4419600" y="381000"/>
            <a:ext cx="3962400" cy="383704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8" name="Rectangle 11"/>
          <p:cNvSpPr>
            <a:spLocks noGrp="1"/>
          </p:cNvSpPr>
          <p:nvPr>
            <p:ph sz="quarter" idx="16" hasCustomPrompt="1"/>
          </p:nvPr>
        </p:nvSpPr>
        <p:spPr>
          <a:xfrm>
            <a:off x="4419600" y="841248"/>
            <a:ext cx="3962400" cy="1496568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</p:txBody>
      </p:sp>
      <p:sp>
        <p:nvSpPr>
          <p:cNvPr id="19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5448" cy="383704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20" name="Rectangle 11"/>
          <p:cNvSpPr>
            <a:spLocks noGrp="1"/>
          </p:cNvSpPr>
          <p:nvPr>
            <p:ph sz="quarter" idx="15"/>
          </p:nvPr>
        </p:nvSpPr>
        <p:spPr>
          <a:xfrm>
            <a:off x="304800" y="838200"/>
            <a:ext cx="3962400" cy="54102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  <a:p>
            <a:pPr lvl="3" eaLnBrk="1" latinLnBrk="0" hangingPunct="1"/>
            <a:r>
              <a:rPr lang="sk-SK" dirty="0" smtClean="0"/>
              <a:t>Štvrtá úroveň</a:t>
            </a:r>
          </a:p>
          <a:p>
            <a:pPr lvl="4" eaLnBrk="1" latinLnBrk="0" hangingPunct="1"/>
            <a:r>
              <a:rPr lang="sk-SK" dirty="0" smtClean="0"/>
              <a:t>Piata úroveň</a:t>
            </a:r>
            <a:endParaRPr dirty="0"/>
          </a:p>
        </p:txBody>
      </p:sp>
      <p:sp>
        <p:nvSpPr>
          <p:cNvPr id="12" name="Rectangle 8"/>
          <p:cNvSpPr>
            <a:spLocks noGrp="1"/>
          </p:cNvSpPr>
          <p:nvPr>
            <p:ph type="body" sz="quarter" idx="17" hasCustomPrompt="1"/>
          </p:nvPr>
        </p:nvSpPr>
        <p:spPr>
          <a:xfrm>
            <a:off x="4416552" y="2340864"/>
            <a:ext cx="3962400" cy="377608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13" name="Rectangle 11"/>
          <p:cNvSpPr>
            <a:spLocks noGrp="1"/>
          </p:cNvSpPr>
          <p:nvPr>
            <p:ph sz="quarter" idx="18" hasCustomPrompt="1"/>
          </p:nvPr>
        </p:nvSpPr>
        <p:spPr>
          <a:xfrm>
            <a:off x="4416552" y="2798064"/>
            <a:ext cx="3962400" cy="149961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</p:txBody>
      </p:sp>
      <p:sp>
        <p:nvSpPr>
          <p:cNvPr id="14" name="Rectangle 8"/>
          <p:cNvSpPr>
            <a:spLocks noGrp="1"/>
          </p:cNvSpPr>
          <p:nvPr>
            <p:ph type="body" sz="quarter" idx="19" hasCustomPrompt="1"/>
          </p:nvPr>
        </p:nvSpPr>
        <p:spPr>
          <a:xfrm>
            <a:off x="4419600" y="4291584"/>
            <a:ext cx="3962400" cy="361552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15" name="Rectangle 11"/>
          <p:cNvSpPr>
            <a:spLocks noGrp="1"/>
          </p:cNvSpPr>
          <p:nvPr>
            <p:ph sz="quarter" idx="20" hasCustomPrompt="1"/>
          </p:nvPr>
        </p:nvSpPr>
        <p:spPr>
          <a:xfrm>
            <a:off x="4419600" y="4748784"/>
            <a:ext cx="3962400" cy="149961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</p:txBody>
      </p:sp>
      <p:sp>
        <p:nvSpPr>
          <p:cNvPr id="17" name="Rectangle 17"/>
          <p:cNvSpPr>
            <a:spLocks noGrp="1"/>
          </p:cNvSpPr>
          <p:nvPr>
            <p:ph type="dt" sz="half" idx="21"/>
          </p:nvPr>
        </p:nvSpPr>
        <p:spPr/>
        <p:txBody>
          <a:bodyPr/>
          <a:lstStyle>
            <a:extLst/>
          </a:lstStyle>
          <a:p>
            <a:pPr algn="r"/>
            <a:fld id="{7293A964-5F5E-47DC-ABD9-08A6A9FFD04F}" type="datetime1">
              <a:rPr lang="sk-SK"/>
              <a:pPr algn="r"/>
              <a:t>5.11.2015</a:t>
            </a:fld>
            <a:endParaRPr kumimoji="0" lang="sk-SK"/>
          </a:p>
        </p:txBody>
      </p:sp>
      <p:sp>
        <p:nvSpPr>
          <p:cNvPr id="21" name="Rectangle 21"/>
          <p:cNvSpPr>
            <a:spLocks noGrp="1"/>
          </p:cNvSpPr>
          <p:nvPr>
            <p:ph type="ftr" sz="quarter" idx="23"/>
          </p:nvPr>
        </p:nvSpPr>
        <p:spPr/>
        <p:txBody>
          <a:bodyPr/>
          <a:lstStyle>
            <a:extLst/>
          </a:lstStyle>
          <a:p>
            <a:endParaRPr kumimoji="0" lang="sk-SK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na strane: 3 vľavo, 1 vprav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sk-SK" smtClean="0"/>
              <a:t>Kliknite sem a upravte štýl predlohy nadpisov.</a:t>
            </a:r>
            <a:endParaRPr/>
          </a:p>
        </p:txBody>
      </p:sp>
      <p:sp>
        <p:nvSpPr>
          <p:cNvPr id="18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4416552" y="381000"/>
            <a:ext cx="3965448" cy="383704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21" name="Rectangle 11"/>
          <p:cNvSpPr>
            <a:spLocks noGrp="1"/>
          </p:cNvSpPr>
          <p:nvPr>
            <p:ph sz="quarter" idx="15"/>
          </p:nvPr>
        </p:nvSpPr>
        <p:spPr>
          <a:xfrm>
            <a:off x="4416552" y="838200"/>
            <a:ext cx="3962400" cy="5410200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" y="381000"/>
            <a:ext cx="3962400" cy="383704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10" name="Rectangle 11"/>
          <p:cNvSpPr>
            <a:spLocks noGrp="1"/>
          </p:cNvSpPr>
          <p:nvPr>
            <p:ph sz="quarter" idx="16" hasCustomPrompt="1"/>
          </p:nvPr>
        </p:nvSpPr>
        <p:spPr>
          <a:xfrm>
            <a:off x="304800" y="841248"/>
            <a:ext cx="3962400" cy="1496568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</p:txBody>
      </p:sp>
      <p:sp>
        <p:nvSpPr>
          <p:cNvPr id="13" name="Rectangle 8"/>
          <p:cNvSpPr>
            <a:spLocks noGrp="1"/>
          </p:cNvSpPr>
          <p:nvPr>
            <p:ph type="body" sz="quarter" idx="17" hasCustomPrompt="1"/>
          </p:nvPr>
        </p:nvSpPr>
        <p:spPr>
          <a:xfrm>
            <a:off x="301752" y="2340864"/>
            <a:ext cx="3962400" cy="377608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14" name="Rectangle 11"/>
          <p:cNvSpPr>
            <a:spLocks noGrp="1"/>
          </p:cNvSpPr>
          <p:nvPr>
            <p:ph sz="quarter" idx="18" hasCustomPrompt="1"/>
          </p:nvPr>
        </p:nvSpPr>
        <p:spPr>
          <a:xfrm>
            <a:off x="301752" y="2798064"/>
            <a:ext cx="3962400" cy="149961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</p:txBody>
      </p:sp>
      <p:sp>
        <p:nvSpPr>
          <p:cNvPr id="15" name="Rectangle 8"/>
          <p:cNvSpPr>
            <a:spLocks noGrp="1"/>
          </p:cNvSpPr>
          <p:nvPr>
            <p:ph type="body" sz="quarter" idx="19" hasCustomPrompt="1"/>
          </p:nvPr>
        </p:nvSpPr>
        <p:spPr>
          <a:xfrm>
            <a:off x="304800" y="4291584"/>
            <a:ext cx="3962400" cy="361552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 dirty="0"/>
              <a:t>Kliknite sem, ak chcete pridať nadpis</a:t>
            </a:r>
          </a:p>
        </p:txBody>
      </p:sp>
      <p:sp>
        <p:nvSpPr>
          <p:cNvPr id="16" name="Rectangle 11"/>
          <p:cNvSpPr>
            <a:spLocks noGrp="1"/>
          </p:cNvSpPr>
          <p:nvPr>
            <p:ph sz="quarter" idx="20" hasCustomPrompt="1"/>
          </p:nvPr>
        </p:nvSpPr>
        <p:spPr>
          <a:xfrm>
            <a:off x="304800" y="4748784"/>
            <a:ext cx="3962400" cy="149961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dirty="0" smtClean="0"/>
              <a:t>Kliknite sem a upravte štýly predlohy textu.</a:t>
            </a:r>
          </a:p>
          <a:p>
            <a:pPr lvl="1" eaLnBrk="1" latinLnBrk="0" hangingPunct="1"/>
            <a:r>
              <a:rPr lang="sk-SK" dirty="0" smtClean="0"/>
              <a:t>Druhá úroveň</a:t>
            </a:r>
          </a:p>
          <a:p>
            <a:pPr lvl="2" eaLnBrk="1" latinLnBrk="0" hangingPunct="1"/>
            <a:r>
              <a:rPr lang="sk-SK" dirty="0" smtClean="0"/>
              <a:t>Tretia úroveň</a:t>
            </a:r>
          </a:p>
        </p:txBody>
      </p:sp>
      <p:sp>
        <p:nvSpPr>
          <p:cNvPr id="17" name="Rectangle 17"/>
          <p:cNvSpPr>
            <a:spLocks noGrp="1"/>
          </p:cNvSpPr>
          <p:nvPr>
            <p:ph type="dt" sz="half" idx="21"/>
          </p:nvPr>
        </p:nvSpPr>
        <p:spPr/>
        <p:txBody>
          <a:bodyPr/>
          <a:lstStyle>
            <a:extLst/>
          </a:lstStyle>
          <a:p>
            <a:pPr algn="r"/>
            <a:fld id="{968C9C2A-D3B8-4543-8A47-F59C20C16D9A}" type="datetime1">
              <a:rPr lang="sk-SK"/>
              <a:pPr algn="r"/>
              <a:t>5.11.2015</a:t>
            </a:fld>
            <a:endParaRPr kumimoji="0" lang="sk-SK"/>
          </a:p>
        </p:txBody>
      </p:sp>
      <p:sp>
        <p:nvSpPr>
          <p:cNvPr id="19" name="Rectangle 19"/>
          <p:cNvSpPr>
            <a:spLocks noGrp="1"/>
          </p:cNvSpPr>
          <p:nvPr>
            <p:ph type="sldNum" sz="quarter" idx="22"/>
          </p:nvPr>
        </p:nvSpPr>
        <p:spPr>
          <a:xfrm>
            <a:off x="6504432" y="6473952"/>
            <a:ext cx="990600" cy="304800"/>
          </a:xfrm>
          <a:prstGeom prst="rect">
            <a:avLst/>
          </a:prstGeom>
        </p:spPr>
        <p:txBody>
          <a:bodyPr/>
          <a:lstStyle>
            <a:extLst/>
          </a:lstStyle>
          <a:p>
            <a:pPr algn="r"/>
            <a:fld id="{256D3EEF-DE4E-429D-8EC4-DDC531AFF587}" type="slidenum">
              <a:rPr kumimoji="0" lang="sk-SK" sz="1000"/>
              <a:pPr algn="r"/>
              <a:t>‹#›</a:t>
            </a:fld>
            <a:endParaRPr kumimoji="0" lang="sk-SK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23"/>
          </p:nvPr>
        </p:nvSpPr>
        <p:spPr/>
        <p:txBody>
          <a:bodyPr/>
          <a:lstStyle>
            <a:extLst/>
          </a:lstStyle>
          <a:p>
            <a:endParaRPr kumimoji="0" lang="sk-SK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na strane: 2 vľavo, 3 vprav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sk-SK" smtClean="0"/>
              <a:t>Kliknite sem a upravte štýl predlohy nadpisov.</a:t>
            </a:r>
            <a:endParaRPr/>
          </a:p>
        </p:txBody>
      </p:sp>
      <p:sp>
        <p:nvSpPr>
          <p:cNvPr id="23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/>
              <a:t>Kliknite sem, ak chcete pridať nadpis</a:t>
            </a:r>
          </a:p>
        </p:txBody>
      </p:sp>
      <p:sp>
        <p:nvSpPr>
          <p:cNvPr id="24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2706624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/>
          </a:p>
        </p:txBody>
      </p:sp>
      <p:sp>
        <p:nvSpPr>
          <p:cNvPr id="25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3017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/>
              <a:t>Kliknite sem, ak chcete pridať nadpis</a:t>
            </a:r>
          </a:p>
        </p:txBody>
      </p:sp>
      <p:sp>
        <p:nvSpPr>
          <p:cNvPr id="26" name="Rectangle 11"/>
          <p:cNvSpPr>
            <a:spLocks noGrp="1"/>
          </p:cNvSpPr>
          <p:nvPr>
            <p:ph sz="quarter" idx="17"/>
          </p:nvPr>
        </p:nvSpPr>
        <p:spPr>
          <a:xfrm>
            <a:off x="301752" y="3547872"/>
            <a:ext cx="3965448" cy="2706624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/>
          </a:p>
        </p:txBody>
      </p:sp>
      <p:sp>
        <p:nvSpPr>
          <p:cNvPr id="28" name="Rectangle 8"/>
          <p:cNvSpPr>
            <a:spLocks noGrp="1"/>
          </p:cNvSpPr>
          <p:nvPr>
            <p:ph type="body" sz="quarter" idx="14" hasCustomPrompt="1"/>
          </p:nvPr>
        </p:nvSpPr>
        <p:spPr>
          <a:xfrm>
            <a:off x="44196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/>
              <a:t>Kliknite sem, ak chcete pridať nadpis</a:t>
            </a:r>
          </a:p>
        </p:txBody>
      </p:sp>
      <p:sp>
        <p:nvSpPr>
          <p:cNvPr id="29" name="Rectangle 11"/>
          <p:cNvSpPr>
            <a:spLocks noGrp="1"/>
          </p:cNvSpPr>
          <p:nvPr>
            <p:ph sz="quarter" idx="18"/>
          </p:nvPr>
        </p:nvSpPr>
        <p:spPr>
          <a:xfrm>
            <a:off x="4419600" y="609600"/>
            <a:ext cx="3962400" cy="172821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/>
          </a:p>
        </p:txBody>
      </p:sp>
      <p:sp>
        <p:nvSpPr>
          <p:cNvPr id="31" name="Rectangle 8"/>
          <p:cNvSpPr>
            <a:spLocks noGrp="1"/>
          </p:cNvSpPr>
          <p:nvPr>
            <p:ph type="body" sz="quarter" idx="19" hasCustomPrompt="1"/>
          </p:nvPr>
        </p:nvSpPr>
        <p:spPr>
          <a:xfrm>
            <a:off x="4416552" y="234086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/>
              <a:t>Kliknite sem, ak chcete pridať nadpis</a:t>
            </a:r>
          </a:p>
        </p:txBody>
      </p:sp>
      <p:sp>
        <p:nvSpPr>
          <p:cNvPr id="32" name="Rectangle 11"/>
          <p:cNvSpPr>
            <a:spLocks noGrp="1"/>
          </p:cNvSpPr>
          <p:nvPr>
            <p:ph sz="quarter" idx="20"/>
          </p:nvPr>
        </p:nvSpPr>
        <p:spPr>
          <a:xfrm>
            <a:off x="4416552" y="2569464"/>
            <a:ext cx="3962400" cy="172821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/>
          </a:p>
        </p:txBody>
      </p:sp>
      <p:sp>
        <p:nvSpPr>
          <p:cNvPr id="33" name="Rectangle 8"/>
          <p:cNvSpPr>
            <a:spLocks noGrp="1"/>
          </p:cNvSpPr>
          <p:nvPr>
            <p:ph type="body" sz="quarter" idx="21" hasCustomPrompt="1"/>
          </p:nvPr>
        </p:nvSpPr>
        <p:spPr>
          <a:xfrm>
            <a:off x="4419600" y="429158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/>
              <a:t>Kliknite sem, ak chcete pridať nadpis</a:t>
            </a:r>
          </a:p>
        </p:txBody>
      </p:sp>
      <p:sp>
        <p:nvSpPr>
          <p:cNvPr id="34" name="Rectangle 11"/>
          <p:cNvSpPr>
            <a:spLocks noGrp="1"/>
          </p:cNvSpPr>
          <p:nvPr>
            <p:ph sz="quarter" idx="22"/>
          </p:nvPr>
        </p:nvSpPr>
        <p:spPr>
          <a:xfrm>
            <a:off x="4419600" y="4520184"/>
            <a:ext cx="3962400" cy="172821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/>
          </a:p>
        </p:txBody>
      </p:sp>
      <p:sp>
        <p:nvSpPr>
          <p:cNvPr id="16" name="Rectangle 16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extLst/>
          </a:lstStyle>
          <a:p>
            <a:pPr algn="r"/>
            <a:fld id="{29ED4C97-3C5D-482A-99AD-AD992C3024DE}" type="datetime1">
              <a:rPr lang="sk-SK"/>
              <a:pPr algn="r"/>
              <a:t>5.11.2015</a:t>
            </a:fld>
            <a:endParaRPr kumimoji="0" lang="sk-SK"/>
          </a:p>
        </p:txBody>
      </p:sp>
      <p:sp>
        <p:nvSpPr>
          <p:cNvPr id="17" name="Rectangle 17"/>
          <p:cNvSpPr>
            <a:spLocks noGrp="1"/>
          </p:cNvSpPr>
          <p:nvPr>
            <p:ph type="sldNum" sz="quarter" idx="24"/>
          </p:nvPr>
        </p:nvSpPr>
        <p:spPr>
          <a:xfrm>
            <a:off x="6504432" y="6473952"/>
            <a:ext cx="990600" cy="304800"/>
          </a:xfrm>
          <a:prstGeom prst="rect">
            <a:avLst/>
          </a:prstGeom>
        </p:spPr>
        <p:txBody>
          <a:bodyPr/>
          <a:lstStyle>
            <a:extLst/>
          </a:lstStyle>
          <a:p>
            <a:pPr algn="r"/>
            <a:fld id="{256D3EEF-DE4E-429D-8EC4-DDC531AFF587}" type="slidenum">
              <a:rPr kumimoji="0" lang="sk-SK" sz="1000"/>
              <a:pPr algn="r"/>
              <a:t>‹#›</a:t>
            </a:fld>
            <a:endParaRPr kumimoji="0" lang="sk-SK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25"/>
          </p:nvPr>
        </p:nvSpPr>
        <p:spPr/>
        <p:txBody>
          <a:bodyPr/>
          <a:lstStyle>
            <a:extLst/>
          </a:lstStyle>
          <a:p>
            <a:endParaRPr kumimoji="0" lang="sk-SK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na strane: 3 vľavo, 2 vprav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sk-SK" smtClean="0"/>
              <a:t>Kliknite sem a upravte štýl predlohy nadpisov.</a:t>
            </a:r>
            <a:endParaRPr/>
          </a:p>
        </p:txBody>
      </p:sp>
      <p:sp>
        <p:nvSpPr>
          <p:cNvPr id="21" name="Rectangle 8"/>
          <p:cNvSpPr>
            <a:spLocks noGrp="1"/>
          </p:cNvSpPr>
          <p:nvPr>
            <p:ph type="body" sz="quarter" idx="14" hasCustomPrompt="1"/>
          </p:nvPr>
        </p:nvSpPr>
        <p:spPr>
          <a:xfrm>
            <a:off x="307848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/>
              <a:t>Kliknite sem, ak chcete pridať nadpis</a:t>
            </a:r>
          </a:p>
        </p:txBody>
      </p:sp>
      <p:sp>
        <p:nvSpPr>
          <p:cNvPr id="22" name="Rectangle 11"/>
          <p:cNvSpPr>
            <a:spLocks noGrp="1"/>
          </p:cNvSpPr>
          <p:nvPr>
            <p:ph sz="quarter" idx="16"/>
          </p:nvPr>
        </p:nvSpPr>
        <p:spPr>
          <a:xfrm>
            <a:off x="307848" y="609600"/>
            <a:ext cx="3962400" cy="172821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/>
          </a:p>
        </p:txBody>
      </p:sp>
      <p:sp>
        <p:nvSpPr>
          <p:cNvPr id="25" name="Rectangle 8"/>
          <p:cNvSpPr>
            <a:spLocks noGrp="1"/>
          </p:cNvSpPr>
          <p:nvPr>
            <p:ph type="body" sz="quarter" idx="17" hasCustomPrompt="1"/>
          </p:nvPr>
        </p:nvSpPr>
        <p:spPr>
          <a:xfrm>
            <a:off x="304800" y="234086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/>
              <a:t>Kliknite sem, ak chcete pridať nadpis</a:t>
            </a:r>
          </a:p>
        </p:txBody>
      </p:sp>
      <p:sp>
        <p:nvSpPr>
          <p:cNvPr id="26" name="Rectangle 11"/>
          <p:cNvSpPr>
            <a:spLocks noGrp="1"/>
          </p:cNvSpPr>
          <p:nvPr>
            <p:ph sz="quarter" idx="18"/>
          </p:nvPr>
        </p:nvSpPr>
        <p:spPr>
          <a:xfrm>
            <a:off x="304800" y="2569464"/>
            <a:ext cx="3962400" cy="172821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/>
          </a:p>
        </p:txBody>
      </p:sp>
      <p:sp>
        <p:nvSpPr>
          <p:cNvPr id="27" name="Rectangle 8"/>
          <p:cNvSpPr>
            <a:spLocks noGrp="1"/>
          </p:cNvSpPr>
          <p:nvPr>
            <p:ph type="body" sz="quarter" idx="19" hasCustomPrompt="1"/>
          </p:nvPr>
        </p:nvSpPr>
        <p:spPr>
          <a:xfrm>
            <a:off x="307848" y="429158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/>
              <a:t>Kliknite sem, ak chcete pridať nadpis</a:t>
            </a:r>
          </a:p>
        </p:txBody>
      </p:sp>
      <p:sp>
        <p:nvSpPr>
          <p:cNvPr id="28" name="Rectangle 11"/>
          <p:cNvSpPr>
            <a:spLocks noGrp="1"/>
          </p:cNvSpPr>
          <p:nvPr>
            <p:ph sz="quarter" idx="20"/>
          </p:nvPr>
        </p:nvSpPr>
        <p:spPr>
          <a:xfrm>
            <a:off x="307848" y="4520184"/>
            <a:ext cx="3962400" cy="172821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/>
          </a:p>
        </p:txBody>
      </p:sp>
      <p:sp>
        <p:nvSpPr>
          <p:cNvPr id="12" name="Rectangle 8"/>
          <p:cNvSpPr>
            <a:spLocks noGrp="1"/>
          </p:cNvSpPr>
          <p:nvPr>
            <p:ph type="body" sz="quarter" idx="21" hasCustomPrompt="1"/>
          </p:nvPr>
        </p:nvSpPr>
        <p:spPr>
          <a:xfrm>
            <a:off x="44196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/>
              <a:t>Kliknite sem, ak chcete pridať nadpis</a:t>
            </a:r>
          </a:p>
        </p:txBody>
      </p:sp>
      <p:sp>
        <p:nvSpPr>
          <p:cNvPr id="13" name="Rectangle 11"/>
          <p:cNvSpPr>
            <a:spLocks noGrp="1"/>
          </p:cNvSpPr>
          <p:nvPr>
            <p:ph sz="quarter" idx="22"/>
          </p:nvPr>
        </p:nvSpPr>
        <p:spPr>
          <a:xfrm>
            <a:off x="4419600" y="609600"/>
            <a:ext cx="3962400" cy="2706624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/>
          </a:p>
        </p:txBody>
      </p:sp>
      <p:sp>
        <p:nvSpPr>
          <p:cNvPr id="15" name="Rectangle 8"/>
          <p:cNvSpPr>
            <a:spLocks noGrp="1"/>
          </p:cNvSpPr>
          <p:nvPr>
            <p:ph type="body" sz="quarter" idx="23" hasCustomPrompt="1"/>
          </p:nvPr>
        </p:nvSpPr>
        <p:spPr>
          <a:xfrm>
            <a:off x="44165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sk-SK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sk-SK"/>
              <a:t>Kliknite sem, ak chcete pridať nadpis</a:t>
            </a:r>
          </a:p>
        </p:txBody>
      </p:sp>
      <p:sp>
        <p:nvSpPr>
          <p:cNvPr id="16" name="Rectangle 11"/>
          <p:cNvSpPr>
            <a:spLocks noGrp="1"/>
          </p:cNvSpPr>
          <p:nvPr>
            <p:ph sz="quarter" idx="24"/>
          </p:nvPr>
        </p:nvSpPr>
        <p:spPr>
          <a:xfrm>
            <a:off x="4416552" y="3547872"/>
            <a:ext cx="3965448" cy="2706624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/>
          </a:p>
        </p:txBody>
      </p:sp>
      <p:sp>
        <p:nvSpPr>
          <p:cNvPr id="17" name="Rectangle 17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pPr algn="r"/>
            <a:fld id="{3EF8FEE9-63ED-4C1B-8C25-9B47C2DA1E72}" type="datetime1">
              <a:rPr lang="sk-SK"/>
              <a:pPr algn="r"/>
              <a:t>5.11.2015</a:t>
            </a:fld>
            <a:endParaRPr kumimoji="0" lang="sk-SK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26"/>
          </p:nvPr>
        </p:nvSpPr>
        <p:spPr>
          <a:xfrm>
            <a:off x="6504432" y="6473952"/>
            <a:ext cx="990600" cy="304800"/>
          </a:xfrm>
          <a:prstGeom prst="rect">
            <a:avLst/>
          </a:prstGeom>
        </p:spPr>
        <p:txBody>
          <a:bodyPr/>
          <a:lstStyle>
            <a:extLst/>
          </a:lstStyle>
          <a:p>
            <a:pPr algn="r"/>
            <a:fld id="{256D3EEF-DE4E-429D-8EC4-DDC531AFF587}" type="slidenum">
              <a:rPr kumimoji="0" lang="sk-SK" sz="1000"/>
              <a:pPr algn="r"/>
              <a:t>‹#›</a:t>
            </a:fld>
            <a:endParaRPr kumimoji="0" lang="sk-SK"/>
          </a:p>
        </p:txBody>
      </p:sp>
      <p:sp>
        <p:nvSpPr>
          <p:cNvPr id="23" name="Rectangle 23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kumimoji="0" lang="sk-SK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hrobné kame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sk-SK" smtClean="0"/>
              <a:t>Kliknite sem a upravte štýl predlohy nadpisov.</a:t>
            </a:r>
            <a:endParaRPr/>
          </a:p>
        </p:txBody>
      </p:sp>
      <p:sp>
        <p:nvSpPr>
          <p:cNvPr id="9" name="Rectangle 6"/>
          <p:cNvSpPr/>
          <p:nvPr/>
        </p:nvSpPr>
        <p:spPr>
          <a:xfrm>
            <a:off x="1371600" y="14478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kumimoji="0" lang="sk-SK"/>
          </a:p>
        </p:txBody>
      </p:sp>
      <p:sp>
        <p:nvSpPr>
          <p:cNvPr id="8" name="Rectangle 6"/>
          <p:cNvSpPr/>
          <p:nvPr/>
        </p:nvSpPr>
        <p:spPr>
          <a:xfrm>
            <a:off x="1371600" y="38862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kumimoji="0" lang="sk-SK"/>
          </a:p>
        </p:txBody>
      </p:sp>
      <p:sp>
        <p:nvSpPr>
          <p:cNvPr id="26" name="Rectangle 6"/>
          <p:cNvSpPr/>
          <p:nvPr/>
        </p:nvSpPr>
        <p:spPr>
          <a:xfrm>
            <a:off x="3505200" y="14478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kumimoji="0" lang="sk-SK"/>
          </a:p>
        </p:txBody>
      </p:sp>
      <p:sp>
        <p:nvSpPr>
          <p:cNvPr id="25" name="Rectangle 6"/>
          <p:cNvSpPr/>
          <p:nvPr/>
        </p:nvSpPr>
        <p:spPr>
          <a:xfrm>
            <a:off x="3505200" y="38862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kumimoji="0" lang="sk-SK"/>
          </a:p>
        </p:txBody>
      </p:sp>
      <p:sp>
        <p:nvSpPr>
          <p:cNvPr id="31" name="Rectangle 6"/>
          <p:cNvSpPr/>
          <p:nvPr/>
        </p:nvSpPr>
        <p:spPr>
          <a:xfrm>
            <a:off x="5638800" y="14478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kumimoji="0" lang="sk-SK"/>
          </a:p>
        </p:txBody>
      </p:sp>
      <p:sp>
        <p:nvSpPr>
          <p:cNvPr id="3" name="Rectangle 6"/>
          <p:cNvSpPr/>
          <p:nvPr/>
        </p:nvSpPr>
        <p:spPr>
          <a:xfrm>
            <a:off x="5638800" y="38862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kumimoji="0" lang="sk-SK"/>
          </a:p>
        </p:txBody>
      </p:sp>
      <p:sp>
        <p:nvSpPr>
          <p:cNvPr id="24" name="Rectangle 10"/>
          <p:cNvSpPr>
            <a:spLocks noGrp="1"/>
          </p:cNvSpPr>
          <p:nvPr>
            <p:ph type="pic" sz="quarter" idx="13" hasCustomPrompt="1"/>
          </p:nvPr>
        </p:nvSpPr>
        <p:spPr>
          <a:xfrm>
            <a:off x="1524000" y="1600200"/>
            <a:ext cx="1371600" cy="685800"/>
          </a:xfrm>
        </p:spPr>
        <p:txBody>
          <a:bodyPr/>
          <a:lstStyle>
            <a:extLst/>
          </a:lstStyle>
          <a:p>
            <a:r>
              <a:rPr kumimoji="0" lang="sk-SK"/>
              <a:t>Logo</a:t>
            </a:r>
            <a:r>
              <a:rPr kumimoji="0" lang="sk-SK" baseline="0"/>
              <a:t> spoločnosti</a:t>
            </a:r>
            <a:endParaRPr kumimoji="0" lang="sk-SK"/>
          </a:p>
        </p:txBody>
      </p:sp>
      <p:sp>
        <p:nvSpPr>
          <p:cNvPr id="19" name="Rectangle 10"/>
          <p:cNvSpPr>
            <a:spLocks noGrp="1"/>
          </p:cNvSpPr>
          <p:nvPr>
            <p:ph type="pic" sz="quarter" idx="29" hasCustomPrompt="1"/>
          </p:nvPr>
        </p:nvSpPr>
        <p:spPr>
          <a:xfrm>
            <a:off x="1524000" y="4038600"/>
            <a:ext cx="1371600" cy="685800"/>
          </a:xfrm>
        </p:spPr>
        <p:txBody>
          <a:bodyPr/>
          <a:lstStyle>
            <a:extLst/>
          </a:lstStyle>
          <a:p>
            <a:r>
              <a:rPr kumimoji="0" lang="sk-SK"/>
              <a:t>Logo</a:t>
            </a:r>
            <a:r>
              <a:rPr kumimoji="0" lang="sk-SK" baseline="0"/>
              <a:t> spoločnosti</a:t>
            </a:r>
            <a:endParaRPr kumimoji="0" lang="sk-SK"/>
          </a:p>
        </p:txBody>
      </p:sp>
      <p:sp>
        <p:nvSpPr>
          <p:cNvPr id="27" name="Rectangle 10"/>
          <p:cNvSpPr>
            <a:spLocks noGrp="1"/>
          </p:cNvSpPr>
          <p:nvPr>
            <p:ph type="pic" sz="quarter" idx="17" hasCustomPrompt="1"/>
          </p:nvPr>
        </p:nvSpPr>
        <p:spPr>
          <a:xfrm>
            <a:off x="3657600" y="1600200"/>
            <a:ext cx="1371600" cy="685800"/>
          </a:xfrm>
        </p:spPr>
        <p:txBody>
          <a:bodyPr/>
          <a:lstStyle>
            <a:extLst/>
          </a:lstStyle>
          <a:p>
            <a:r>
              <a:rPr kumimoji="0" lang="sk-SK"/>
              <a:t>Logo</a:t>
            </a:r>
            <a:r>
              <a:rPr kumimoji="0" lang="sk-SK" baseline="0"/>
              <a:t> spoločnosti</a:t>
            </a:r>
            <a:endParaRPr kumimoji="0" lang="sk-SK"/>
          </a:p>
        </p:txBody>
      </p:sp>
      <p:sp>
        <p:nvSpPr>
          <p:cNvPr id="11" name="Rectangle 10"/>
          <p:cNvSpPr>
            <a:spLocks noGrp="1"/>
          </p:cNvSpPr>
          <p:nvPr>
            <p:ph type="pic" sz="quarter" idx="30" hasCustomPrompt="1"/>
          </p:nvPr>
        </p:nvSpPr>
        <p:spPr>
          <a:xfrm>
            <a:off x="3657600" y="4038600"/>
            <a:ext cx="1371600" cy="685800"/>
          </a:xfrm>
        </p:spPr>
        <p:txBody>
          <a:bodyPr/>
          <a:lstStyle>
            <a:extLst/>
          </a:lstStyle>
          <a:p>
            <a:r>
              <a:rPr kumimoji="0" lang="sk-SK"/>
              <a:t>Logo</a:t>
            </a:r>
            <a:r>
              <a:rPr kumimoji="0" lang="sk-SK" baseline="0"/>
              <a:t> spoločnosti</a:t>
            </a:r>
            <a:endParaRPr kumimoji="0" lang="sk-SK"/>
          </a:p>
        </p:txBody>
      </p:sp>
      <p:sp>
        <p:nvSpPr>
          <p:cNvPr id="4" name="Rectangle 10"/>
          <p:cNvSpPr>
            <a:spLocks noGrp="1"/>
          </p:cNvSpPr>
          <p:nvPr>
            <p:ph type="pic" sz="quarter" idx="21" hasCustomPrompt="1"/>
          </p:nvPr>
        </p:nvSpPr>
        <p:spPr>
          <a:xfrm>
            <a:off x="5791200" y="1600200"/>
            <a:ext cx="1371600" cy="685800"/>
          </a:xfrm>
        </p:spPr>
        <p:txBody>
          <a:bodyPr/>
          <a:lstStyle>
            <a:extLst/>
          </a:lstStyle>
          <a:p>
            <a:r>
              <a:rPr kumimoji="0" lang="sk-SK"/>
              <a:t>Logo</a:t>
            </a:r>
            <a:r>
              <a:rPr kumimoji="0" lang="sk-SK" baseline="0"/>
              <a:t> spoločnosti</a:t>
            </a:r>
            <a:endParaRPr kumimoji="0" lang="sk-SK"/>
          </a:p>
        </p:txBody>
      </p:sp>
      <p:sp>
        <p:nvSpPr>
          <p:cNvPr id="15" name="Rectangle 10"/>
          <p:cNvSpPr>
            <a:spLocks noGrp="1"/>
          </p:cNvSpPr>
          <p:nvPr>
            <p:ph type="pic" sz="quarter" idx="31" hasCustomPrompt="1"/>
          </p:nvPr>
        </p:nvSpPr>
        <p:spPr>
          <a:xfrm>
            <a:off x="5791200" y="4038600"/>
            <a:ext cx="1371600" cy="685800"/>
          </a:xfrm>
        </p:spPr>
        <p:txBody>
          <a:bodyPr/>
          <a:lstStyle>
            <a:extLst/>
          </a:lstStyle>
          <a:p>
            <a:r>
              <a:rPr kumimoji="0" lang="sk-SK"/>
              <a:t>Logo</a:t>
            </a:r>
            <a:r>
              <a:rPr kumimoji="0" lang="sk-SK" baseline="0"/>
              <a:t> spoločnosti</a:t>
            </a:r>
            <a:endParaRPr kumimoji="0" lang="sk-SK"/>
          </a:p>
        </p:txBody>
      </p:sp>
      <p:sp>
        <p:nvSpPr>
          <p:cNvPr id="7" name="Rectangle 12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0" y="2895600"/>
            <a:ext cx="1371600" cy="304800"/>
          </a:xfrm>
        </p:spPr>
        <p:txBody>
          <a:bodyPr anchor="ctr"/>
          <a:lstStyle>
            <a:lvl1pPr algn="ctr" eaLnBrk="1" latinLnBrk="0" hangingPunct="1">
              <a:defRPr kumimoji="0" lang="sk-SK" b="1"/>
            </a:lvl1pPr>
            <a:extLst/>
          </a:lstStyle>
          <a:p>
            <a:pPr lvl="0"/>
            <a:r>
              <a:rPr kumimoji="0" lang="sk-SK"/>
              <a:t>Rozsah</a:t>
            </a:r>
          </a:p>
        </p:txBody>
      </p:sp>
      <p:sp>
        <p:nvSpPr>
          <p:cNvPr id="28" name="Rectangle 12"/>
          <p:cNvSpPr>
            <a:spLocks noGrp="1"/>
          </p:cNvSpPr>
          <p:nvPr>
            <p:ph type="body" sz="quarter" idx="33" hasCustomPrompt="1"/>
          </p:nvPr>
        </p:nvSpPr>
        <p:spPr>
          <a:xfrm>
            <a:off x="1524000" y="5334000"/>
            <a:ext cx="1371600" cy="304800"/>
          </a:xfrm>
        </p:spPr>
        <p:txBody>
          <a:bodyPr anchor="ctr"/>
          <a:lstStyle>
            <a:lvl1pPr algn="ctr" eaLnBrk="1" latinLnBrk="0" hangingPunct="1">
              <a:defRPr kumimoji="0" lang="sk-SK" b="1"/>
            </a:lvl1pPr>
            <a:extLst/>
          </a:lstStyle>
          <a:p>
            <a:pPr lvl="0"/>
            <a:r>
              <a:rPr kumimoji="0" lang="sk-SK"/>
              <a:t>Rozsah</a:t>
            </a:r>
          </a:p>
        </p:txBody>
      </p:sp>
      <p:sp>
        <p:nvSpPr>
          <p:cNvPr id="30" name="Rectangle 12"/>
          <p:cNvSpPr>
            <a:spLocks noGrp="1"/>
          </p:cNvSpPr>
          <p:nvPr>
            <p:ph type="body" sz="quarter" idx="18" hasCustomPrompt="1"/>
          </p:nvPr>
        </p:nvSpPr>
        <p:spPr>
          <a:xfrm>
            <a:off x="3657600" y="2895600"/>
            <a:ext cx="1371600" cy="304800"/>
          </a:xfrm>
        </p:spPr>
        <p:txBody>
          <a:bodyPr anchor="ctr"/>
          <a:lstStyle>
            <a:lvl1pPr algn="ctr" eaLnBrk="1" latinLnBrk="0" hangingPunct="1">
              <a:defRPr kumimoji="0" lang="sk-SK" b="1"/>
            </a:lvl1pPr>
            <a:extLst/>
          </a:lstStyle>
          <a:p>
            <a:pPr lvl="0"/>
            <a:r>
              <a:rPr kumimoji="0" lang="sk-SK"/>
              <a:t>Rozsah</a:t>
            </a:r>
          </a:p>
        </p:txBody>
      </p:sp>
      <p:sp>
        <p:nvSpPr>
          <p:cNvPr id="13" name="Rectangle 12"/>
          <p:cNvSpPr>
            <a:spLocks noGrp="1"/>
          </p:cNvSpPr>
          <p:nvPr>
            <p:ph type="body" sz="quarter" idx="34" hasCustomPrompt="1"/>
          </p:nvPr>
        </p:nvSpPr>
        <p:spPr>
          <a:xfrm>
            <a:off x="3657600" y="5334000"/>
            <a:ext cx="1371600" cy="304800"/>
          </a:xfrm>
        </p:spPr>
        <p:txBody>
          <a:bodyPr anchor="ctr"/>
          <a:lstStyle>
            <a:lvl1pPr algn="ctr" eaLnBrk="1" latinLnBrk="0" hangingPunct="1">
              <a:defRPr kumimoji="0" lang="sk-SK" b="1"/>
            </a:lvl1pPr>
            <a:extLst/>
          </a:lstStyle>
          <a:p>
            <a:pPr lvl="0"/>
            <a:r>
              <a:rPr kumimoji="0" lang="sk-SK"/>
              <a:t>Rozsah</a:t>
            </a:r>
          </a:p>
        </p:txBody>
      </p:sp>
      <p:sp>
        <p:nvSpPr>
          <p:cNvPr id="14" name="Rectangle 12"/>
          <p:cNvSpPr>
            <a:spLocks noGrp="1"/>
          </p:cNvSpPr>
          <p:nvPr>
            <p:ph type="body" sz="quarter" idx="22" hasCustomPrompt="1"/>
          </p:nvPr>
        </p:nvSpPr>
        <p:spPr>
          <a:xfrm>
            <a:off x="5791200" y="2895600"/>
            <a:ext cx="1371600" cy="304800"/>
          </a:xfrm>
        </p:spPr>
        <p:txBody>
          <a:bodyPr anchor="ctr"/>
          <a:lstStyle>
            <a:lvl1pPr algn="ctr" eaLnBrk="1" latinLnBrk="0" hangingPunct="1">
              <a:defRPr kumimoji="0" lang="sk-SK" b="1"/>
            </a:lvl1pPr>
            <a:extLst/>
          </a:lstStyle>
          <a:p>
            <a:pPr lvl="0"/>
            <a:r>
              <a:rPr kumimoji="0" lang="sk-SK"/>
              <a:t>Rozsah</a:t>
            </a:r>
          </a:p>
        </p:txBody>
      </p:sp>
      <p:sp>
        <p:nvSpPr>
          <p:cNvPr id="2" name="Rectangle 12"/>
          <p:cNvSpPr>
            <a:spLocks noGrp="1"/>
          </p:cNvSpPr>
          <p:nvPr>
            <p:ph type="body" sz="quarter" idx="35" hasCustomPrompt="1"/>
          </p:nvPr>
        </p:nvSpPr>
        <p:spPr>
          <a:xfrm>
            <a:off x="5791200" y="5334000"/>
            <a:ext cx="1371600" cy="304800"/>
          </a:xfrm>
        </p:spPr>
        <p:txBody>
          <a:bodyPr anchor="ctr"/>
          <a:lstStyle>
            <a:lvl1pPr algn="ctr" eaLnBrk="1" latinLnBrk="0" hangingPunct="1">
              <a:defRPr kumimoji="0" lang="sk-SK" b="1"/>
            </a:lvl1pPr>
            <a:extLst/>
          </a:lstStyle>
          <a:p>
            <a:pPr lvl="0"/>
            <a:r>
              <a:rPr kumimoji="0" lang="sk-SK"/>
              <a:t>Rozsah</a:t>
            </a:r>
          </a:p>
        </p:txBody>
      </p:sp>
      <p:sp>
        <p:nvSpPr>
          <p:cNvPr id="44" name="Rectangle 11"/>
          <p:cNvSpPr>
            <a:spLocks noGrp="1"/>
          </p:cNvSpPr>
          <p:nvPr>
            <p:ph type="body" sz="quarter" idx="15" hasCustomPrompt="1"/>
          </p:nvPr>
        </p:nvSpPr>
        <p:spPr>
          <a:xfrm>
            <a:off x="1524000" y="3200400"/>
            <a:ext cx="1371600" cy="152400"/>
          </a:xfrm>
        </p:spPr>
        <p:txBody>
          <a:bodyPr anchor="ctr">
            <a:noAutofit/>
          </a:bodyPr>
          <a:lstStyle>
            <a:lvl1pPr algn="ctr" eaLnBrk="1" latinLnBrk="0" hangingPunct="1">
              <a:defRPr kumimoji="0" lang="sk-SK" sz="800" i="1"/>
            </a:lvl1pPr>
            <a:extLst/>
          </a:lstStyle>
          <a:p>
            <a:pPr lvl="0"/>
            <a:r>
              <a:rPr kumimoji="0" lang="sk-SK"/>
              <a:t>Dátum</a:t>
            </a:r>
          </a:p>
        </p:txBody>
      </p:sp>
      <p:sp>
        <p:nvSpPr>
          <p:cNvPr id="35" name="Rectangle 11"/>
          <p:cNvSpPr>
            <a:spLocks noGrp="1"/>
          </p:cNvSpPr>
          <p:nvPr>
            <p:ph type="body" sz="quarter" idx="37" hasCustomPrompt="1"/>
          </p:nvPr>
        </p:nvSpPr>
        <p:spPr>
          <a:xfrm>
            <a:off x="1524000" y="5638800"/>
            <a:ext cx="1371600" cy="152400"/>
          </a:xfrm>
        </p:spPr>
        <p:txBody>
          <a:bodyPr anchor="ctr">
            <a:noAutofit/>
          </a:bodyPr>
          <a:lstStyle>
            <a:lvl1pPr algn="ctr" eaLnBrk="1" latinLnBrk="0" hangingPunct="1">
              <a:defRPr kumimoji="0" lang="sk-SK" sz="800" i="1"/>
            </a:lvl1pPr>
            <a:extLst/>
          </a:lstStyle>
          <a:p>
            <a:pPr lvl="0"/>
            <a:r>
              <a:rPr kumimoji="0" lang="sk-SK"/>
              <a:t>Dátum</a:t>
            </a:r>
          </a:p>
        </p:txBody>
      </p:sp>
      <p:sp>
        <p:nvSpPr>
          <p:cNvPr id="34" name="Rectangle 11"/>
          <p:cNvSpPr>
            <a:spLocks noGrp="1"/>
          </p:cNvSpPr>
          <p:nvPr>
            <p:ph type="body" sz="quarter" idx="19" hasCustomPrompt="1"/>
          </p:nvPr>
        </p:nvSpPr>
        <p:spPr>
          <a:xfrm>
            <a:off x="3657600" y="3200400"/>
            <a:ext cx="1371600" cy="152400"/>
          </a:xfrm>
        </p:spPr>
        <p:txBody>
          <a:bodyPr anchor="ctr">
            <a:noAutofit/>
          </a:bodyPr>
          <a:lstStyle>
            <a:lvl1pPr algn="ctr" eaLnBrk="1" latinLnBrk="0" hangingPunct="1">
              <a:defRPr kumimoji="0" lang="sk-SK" sz="800" i="1"/>
            </a:lvl1pPr>
            <a:extLst/>
          </a:lstStyle>
          <a:p>
            <a:pPr lvl="0"/>
            <a:r>
              <a:rPr kumimoji="0" lang="sk-SK"/>
              <a:t>Dátum</a:t>
            </a:r>
          </a:p>
        </p:txBody>
      </p:sp>
      <p:sp>
        <p:nvSpPr>
          <p:cNvPr id="40" name="Rectangle 11"/>
          <p:cNvSpPr>
            <a:spLocks noGrp="1"/>
          </p:cNvSpPr>
          <p:nvPr>
            <p:ph type="body" sz="quarter" idx="38" hasCustomPrompt="1"/>
          </p:nvPr>
        </p:nvSpPr>
        <p:spPr>
          <a:xfrm>
            <a:off x="3657600" y="5638800"/>
            <a:ext cx="1371600" cy="152400"/>
          </a:xfrm>
        </p:spPr>
        <p:txBody>
          <a:bodyPr anchor="ctr">
            <a:noAutofit/>
          </a:bodyPr>
          <a:lstStyle>
            <a:lvl1pPr algn="ctr" eaLnBrk="1" latinLnBrk="0" hangingPunct="1">
              <a:defRPr kumimoji="0" lang="sk-SK" sz="800" i="1"/>
            </a:lvl1pPr>
            <a:extLst/>
          </a:lstStyle>
          <a:p>
            <a:pPr lvl="0"/>
            <a:r>
              <a:rPr kumimoji="0" lang="sk-SK"/>
              <a:t>Dátum</a:t>
            </a:r>
          </a:p>
        </p:txBody>
      </p:sp>
      <p:sp>
        <p:nvSpPr>
          <p:cNvPr id="38" name="Rectangle 11"/>
          <p:cNvSpPr>
            <a:spLocks noGrp="1"/>
          </p:cNvSpPr>
          <p:nvPr>
            <p:ph type="body" sz="quarter" idx="23" hasCustomPrompt="1"/>
          </p:nvPr>
        </p:nvSpPr>
        <p:spPr>
          <a:xfrm>
            <a:off x="5791200" y="3200400"/>
            <a:ext cx="1371600" cy="152400"/>
          </a:xfrm>
        </p:spPr>
        <p:txBody>
          <a:bodyPr anchor="ctr">
            <a:noAutofit/>
          </a:bodyPr>
          <a:lstStyle>
            <a:lvl1pPr algn="ctr" eaLnBrk="1" latinLnBrk="0" hangingPunct="1">
              <a:defRPr kumimoji="0" lang="sk-SK" sz="800" i="1"/>
            </a:lvl1pPr>
            <a:extLst/>
          </a:lstStyle>
          <a:p>
            <a:pPr lvl="0"/>
            <a:r>
              <a:rPr kumimoji="0" lang="sk-SK"/>
              <a:t>Dátum</a:t>
            </a:r>
          </a:p>
        </p:txBody>
      </p:sp>
      <p:sp>
        <p:nvSpPr>
          <p:cNvPr id="33" name="Rectangle 11"/>
          <p:cNvSpPr>
            <a:spLocks noGrp="1"/>
          </p:cNvSpPr>
          <p:nvPr>
            <p:ph type="body" sz="quarter" idx="39" hasCustomPrompt="1"/>
          </p:nvPr>
        </p:nvSpPr>
        <p:spPr>
          <a:xfrm>
            <a:off x="5791200" y="5638800"/>
            <a:ext cx="1371600" cy="152400"/>
          </a:xfrm>
        </p:spPr>
        <p:txBody>
          <a:bodyPr anchor="ctr">
            <a:noAutofit/>
          </a:bodyPr>
          <a:lstStyle>
            <a:lvl1pPr algn="ctr" eaLnBrk="1" latinLnBrk="0" hangingPunct="1">
              <a:defRPr kumimoji="0" lang="sk-SK" sz="800" i="1"/>
            </a:lvl1pPr>
            <a:extLst/>
          </a:lstStyle>
          <a:p>
            <a:pPr lvl="0"/>
            <a:r>
              <a:rPr kumimoji="0" lang="sk-SK"/>
              <a:t>Dátum</a:t>
            </a:r>
          </a:p>
        </p:txBody>
      </p:sp>
      <p:sp>
        <p:nvSpPr>
          <p:cNvPr id="5" name="Rectangle 14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0" y="2286000"/>
            <a:ext cx="1371600" cy="609600"/>
          </a:xfrm>
        </p:spPr>
        <p:txBody>
          <a:bodyPr anchor="ctr"/>
          <a:lstStyle>
            <a:lvl1pPr algn="ctr" eaLnBrk="1" latinLnBrk="0" hangingPunct="1">
              <a:defRPr kumimoji="0" lang="sk-SK" sz="800"/>
            </a:lvl1pPr>
            <a:extLst/>
          </a:lstStyle>
          <a:p>
            <a:pPr lvl="0"/>
            <a:r>
              <a:rPr kumimoji="0" lang="sk-SK"/>
              <a:t>Popis</a:t>
            </a:r>
          </a:p>
        </p:txBody>
      </p:sp>
      <p:sp>
        <p:nvSpPr>
          <p:cNvPr id="56" name="Rectangle 14"/>
          <p:cNvSpPr>
            <a:spLocks noGrp="1"/>
          </p:cNvSpPr>
          <p:nvPr>
            <p:ph type="body" sz="quarter" idx="41" hasCustomPrompt="1"/>
          </p:nvPr>
        </p:nvSpPr>
        <p:spPr>
          <a:xfrm>
            <a:off x="1524000" y="4724400"/>
            <a:ext cx="1371600" cy="609600"/>
          </a:xfrm>
        </p:spPr>
        <p:txBody>
          <a:bodyPr anchor="ctr"/>
          <a:lstStyle>
            <a:lvl1pPr algn="ctr" eaLnBrk="1" latinLnBrk="0" hangingPunct="1">
              <a:defRPr kumimoji="0" lang="sk-SK" sz="800"/>
            </a:lvl1pPr>
            <a:extLst/>
          </a:lstStyle>
          <a:p>
            <a:pPr lvl="0"/>
            <a:r>
              <a:rPr kumimoji="0" lang="sk-SK"/>
              <a:t>Popis</a:t>
            </a:r>
          </a:p>
        </p:txBody>
      </p:sp>
      <p:sp>
        <p:nvSpPr>
          <p:cNvPr id="62" name="Rectangle 14"/>
          <p:cNvSpPr>
            <a:spLocks noGrp="1"/>
          </p:cNvSpPr>
          <p:nvPr>
            <p:ph type="body" sz="quarter" idx="20" hasCustomPrompt="1"/>
          </p:nvPr>
        </p:nvSpPr>
        <p:spPr>
          <a:xfrm>
            <a:off x="3657600" y="2286000"/>
            <a:ext cx="1371600" cy="609600"/>
          </a:xfrm>
        </p:spPr>
        <p:txBody>
          <a:bodyPr anchor="ctr"/>
          <a:lstStyle>
            <a:lvl1pPr algn="ctr" eaLnBrk="1" latinLnBrk="0" hangingPunct="1">
              <a:defRPr kumimoji="0" lang="sk-SK" sz="800"/>
            </a:lvl1pPr>
            <a:extLst/>
          </a:lstStyle>
          <a:p>
            <a:pPr lvl="0"/>
            <a:r>
              <a:rPr kumimoji="0" lang="sk-SK"/>
              <a:t>Popis</a:t>
            </a:r>
          </a:p>
        </p:txBody>
      </p:sp>
      <p:sp>
        <p:nvSpPr>
          <p:cNvPr id="37" name="Rectangle 14"/>
          <p:cNvSpPr>
            <a:spLocks noGrp="1"/>
          </p:cNvSpPr>
          <p:nvPr>
            <p:ph type="body" sz="quarter" idx="42" hasCustomPrompt="1"/>
          </p:nvPr>
        </p:nvSpPr>
        <p:spPr>
          <a:xfrm>
            <a:off x="3657600" y="4724400"/>
            <a:ext cx="1371600" cy="609600"/>
          </a:xfrm>
        </p:spPr>
        <p:txBody>
          <a:bodyPr anchor="ctr"/>
          <a:lstStyle>
            <a:lvl1pPr algn="ctr" eaLnBrk="1" latinLnBrk="0" hangingPunct="1">
              <a:defRPr kumimoji="0" lang="sk-SK" sz="800"/>
            </a:lvl1pPr>
            <a:extLst/>
          </a:lstStyle>
          <a:p>
            <a:pPr lvl="0"/>
            <a:r>
              <a:rPr kumimoji="0" lang="sk-SK"/>
              <a:t>Popis</a:t>
            </a:r>
          </a:p>
        </p:txBody>
      </p:sp>
      <p:sp>
        <p:nvSpPr>
          <p:cNvPr id="41" name="Rectangle 14"/>
          <p:cNvSpPr>
            <a:spLocks noGrp="1"/>
          </p:cNvSpPr>
          <p:nvPr>
            <p:ph type="body" sz="quarter" idx="24" hasCustomPrompt="1"/>
          </p:nvPr>
        </p:nvSpPr>
        <p:spPr>
          <a:xfrm>
            <a:off x="5791200" y="2286000"/>
            <a:ext cx="1371600" cy="609600"/>
          </a:xfrm>
        </p:spPr>
        <p:txBody>
          <a:bodyPr anchor="ctr"/>
          <a:lstStyle>
            <a:lvl1pPr algn="ctr" eaLnBrk="1" latinLnBrk="0" hangingPunct="1">
              <a:defRPr kumimoji="0" lang="sk-SK" sz="800"/>
            </a:lvl1pPr>
            <a:extLst/>
          </a:lstStyle>
          <a:p>
            <a:pPr lvl="0"/>
            <a:r>
              <a:rPr kumimoji="0" lang="sk-SK"/>
              <a:t>Popis</a:t>
            </a:r>
          </a:p>
        </p:txBody>
      </p:sp>
      <p:sp>
        <p:nvSpPr>
          <p:cNvPr id="52" name="Rectangle 14"/>
          <p:cNvSpPr>
            <a:spLocks noGrp="1"/>
          </p:cNvSpPr>
          <p:nvPr>
            <p:ph type="body" sz="quarter" idx="43" hasCustomPrompt="1"/>
          </p:nvPr>
        </p:nvSpPr>
        <p:spPr>
          <a:xfrm>
            <a:off x="5791200" y="4724400"/>
            <a:ext cx="1371600" cy="609600"/>
          </a:xfrm>
        </p:spPr>
        <p:txBody>
          <a:bodyPr anchor="ctr"/>
          <a:lstStyle>
            <a:lvl1pPr algn="ctr" eaLnBrk="1" latinLnBrk="0" hangingPunct="1">
              <a:defRPr kumimoji="0" lang="sk-SK" sz="800"/>
            </a:lvl1pPr>
            <a:extLst/>
          </a:lstStyle>
          <a:p>
            <a:pPr lvl="0"/>
            <a:r>
              <a:rPr kumimoji="0" lang="sk-SK"/>
              <a:t>Popis</a:t>
            </a:r>
          </a:p>
        </p:txBody>
      </p:sp>
      <p:sp>
        <p:nvSpPr>
          <p:cNvPr id="39" name="Rectangle 51"/>
          <p:cNvSpPr>
            <a:spLocks noGrp="1"/>
          </p:cNvSpPr>
          <p:nvPr>
            <p:ph type="body" sz="quarter" idx="46"/>
          </p:nvPr>
        </p:nvSpPr>
        <p:spPr>
          <a:xfrm>
            <a:off x="304800" y="381000"/>
            <a:ext cx="8077200" cy="838200"/>
          </a:xfrm>
        </p:spPr>
        <p:txBody>
          <a:bodyPr/>
          <a:lstStyle>
            <a:lvl1pPr eaLnBrk="1" latinLnBrk="0" hangingPunct="1">
              <a:defRPr kumimoji="0" lang="sk-SK" sz="1200"/>
            </a:lvl1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</p:txBody>
      </p:sp>
      <p:sp>
        <p:nvSpPr>
          <p:cNvPr id="42" name="Rectangle 42"/>
          <p:cNvSpPr>
            <a:spLocks noGrp="1"/>
          </p:cNvSpPr>
          <p:nvPr>
            <p:ph type="dt" sz="half" idx="47"/>
          </p:nvPr>
        </p:nvSpPr>
        <p:spPr/>
        <p:txBody>
          <a:bodyPr/>
          <a:lstStyle>
            <a:extLst/>
          </a:lstStyle>
          <a:p>
            <a:pPr algn="r"/>
            <a:fld id="{E8BD303E-7304-41BE-B693-A76D7275A3B0}" type="datetime1">
              <a:rPr lang="sk-SK"/>
              <a:pPr algn="r"/>
              <a:t>5.11.2015</a:t>
            </a:fld>
            <a:endParaRPr kumimoji="0" lang="sk-SK"/>
          </a:p>
        </p:txBody>
      </p:sp>
      <p:sp>
        <p:nvSpPr>
          <p:cNvPr id="43" name="Rectangle 43"/>
          <p:cNvSpPr>
            <a:spLocks noGrp="1"/>
          </p:cNvSpPr>
          <p:nvPr>
            <p:ph type="sldNum" sz="quarter" idx="48"/>
          </p:nvPr>
        </p:nvSpPr>
        <p:spPr>
          <a:xfrm>
            <a:off x="6504432" y="6473952"/>
            <a:ext cx="990600" cy="304800"/>
          </a:xfrm>
          <a:prstGeom prst="rect">
            <a:avLst/>
          </a:prstGeom>
        </p:spPr>
        <p:txBody>
          <a:bodyPr/>
          <a:lstStyle>
            <a:extLst/>
          </a:lstStyle>
          <a:p>
            <a:pPr algn="r"/>
            <a:fld id="{256D3EEF-DE4E-429D-8EC4-DDC531AFF587}" type="slidenum">
              <a:rPr kumimoji="0" lang="sk-SK" sz="1000"/>
              <a:pPr algn="r"/>
              <a:t>‹#›</a:t>
            </a:fld>
            <a:endParaRPr kumimoji="0" lang="sk-SK"/>
          </a:p>
        </p:txBody>
      </p:sp>
      <p:sp>
        <p:nvSpPr>
          <p:cNvPr id="45" name="Rectangle 45"/>
          <p:cNvSpPr>
            <a:spLocks noGrp="1"/>
          </p:cNvSpPr>
          <p:nvPr>
            <p:ph type="ftr" sz="quarter" idx="49"/>
          </p:nvPr>
        </p:nvSpPr>
        <p:spPr/>
        <p:txBody>
          <a:bodyPr/>
          <a:lstStyle>
            <a:extLst/>
          </a:lstStyle>
          <a:p>
            <a:endParaRPr kumimoji="0"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0"/>
          <p:cNvSpPr/>
          <p:nvPr/>
        </p:nvSpPr>
        <p:spPr>
          <a:xfrm>
            <a:off x="8610600" y="0"/>
            <a:ext cx="533400" cy="6858000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kumimoji="0" lang="sk-SK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8610600" y="381000"/>
            <a:ext cx="533400" cy="5867400"/>
          </a:xfrm>
          <a:prstGeom prst="rect">
            <a:avLst/>
          </a:prstGeom>
        </p:spPr>
        <p:txBody>
          <a:bodyPr vert="vert" anchor="ctr">
            <a:normAutofit/>
          </a:bodyPr>
          <a:lstStyle>
            <a:extLst/>
          </a:lstStyle>
          <a:p>
            <a:pPr eaLnBrk="1" latinLnBrk="0" hangingPunct="1"/>
            <a:r>
              <a:rPr kumimoji="0" lang="sk-SK" smtClean="0"/>
              <a:t>Kliknite sem a upravte štýl predlohy nadpisov.</a:t>
            </a:r>
            <a:endParaRPr kumimoji="0" lang="en-US" smtClean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304800" y="381000"/>
            <a:ext cx="8077200" cy="58674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4" name="Rectangle 4"/>
          <p:cNvSpPr>
            <a:spLocks noGrp="1"/>
          </p:cNvSpPr>
          <p:nvPr>
            <p:ph type="dt" sz="half" idx="2"/>
          </p:nvPr>
        </p:nvSpPr>
        <p:spPr>
          <a:xfrm>
            <a:off x="7010400" y="76200"/>
            <a:ext cx="1371600" cy="228600"/>
          </a:xfrm>
          <a:prstGeom prst="rect">
            <a:avLst/>
          </a:prstGeom>
        </p:spPr>
        <p:txBody>
          <a:bodyPr vert="horz"/>
          <a:lstStyle>
            <a:lvl1pPr algn="ctr" eaLnBrk="1" latinLnBrk="0" hangingPunct="1">
              <a:defRPr kumimoji="0" lang="sk-SK" sz="1000">
                <a:solidFill>
                  <a:schemeClr val="tx1">
                    <a:tint val="65000"/>
                  </a:schemeClr>
                </a:solidFill>
              </a:defRPr>
            </a:lvl1pPr>
            <a:extLst/>
          </a:lstStyle>
          <a:p>
            <a:pPr algn="r"/>
            <a:fld id="{CCD717AA-EA39-47F3-8A0A-15B3575EDB53}" type="datetime1">
              <a:rPr lang="sk-SK"/>
              <a:pPr algn="r"/>
              <a:t>5.11.2015</a:t>
            </a:fld>
            <a:endParaRPr kumimoji="0" lang="sk-SK" sz="1000">
              <a:solidFill>
                <a:schemeClr val="tx1">
                  <a:tint val="65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76200" cy="6858000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kumimoji="0" lang="sk-SK"/>
          </a:p>
        </p:txBody>
      </p:sp>
      <p:sp>
        <p:nvSpPr>
          <p:cNvPr id="12" name="Rectangle 12"/>
          <p:cNvSpPr>
            <a:spLocks noGrp="1"/>
          </p:cNvSpPr>
          <p:nvPr>
            <p:ph type="ftr" sz="quarter" idx="3"/>
          </p:nvPr>
        </p:nvSpPr>
        <p:spPr>
          <a:xfrm>
            <a:off x="2705100" y="6477000"/>
            <a:ext cx="3733800" cy="304800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lang="sk-SK" sz="1000">
                <a:solidFill>
                  <a:sysClr val="windowText" lastClr="000000"/>
                </a:solidFill>
              </a:defRPr>
            </a:lvl1pPr>
            <a:extLst/>
          </a:lstStyle>
          <a:p>
            <a:endParaRPr kumimoji="0" lang="sk-SK" sz="1000">
              <a:solidFill>
                <a:sysClr val="windowText" lastClr="000000"/>
              </a:solidFill>
            </a:endParaRPr>
          </a:p>
        </p:txBody>
      </p:sp>
      <p:pic>
        <p:nvPicPr>
          <p:cNvPr id="13" name="Obrázok 12" descr="logo_KI farebne.PNG"/>
          <p:cNvPicPr>
            <a:picLocks noChangeAspect="1"/>
          </p:cNvPicPr>
          <p:nvPr userDrawn="1"/>
        </p:nvPicPr>
        <p:blipFill>
          <a:blip r:embed="rId18" cstate="print"/>
          <a:stretch>
            <a:fillRect/>
          </a:stretch>
        </p:blipFill>
        <p:spPr>
          <a:xfrm>
            <a:off x="7308304" y="6308624"/>
            <a:ext cx="1296144" cy="54937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3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4" r:id="rId16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lang="sk-SK" sz="2400" cap="small" spc="0" baseline="0">
          <a:solidFill>
            <a:schemeClr val="bg1"/>
          </a:solidFill>
          <a:latin typeface="+mj-lt"/>
          <a:ea typeface="+mj-ea"/>
          <a:cs typeface="+mj-cs"/>
        </a:defRPr>
      </a:lvl1pPr>
      <a:extLst/>
    </p:titleStyle>
    <p:bodyStyle>
      <a:lvl1pPr marL="0" marR="0" indent="0" algn="l" rtl="0" eaLnBrk="1" latinLnBrk="0" hangingPunct="1">
        <a:spcBef>
          <a:spcPct val="20000"/>
        </a:spcBef>
        <a:buFontTx/>
        <a:buNone/>
        <a:defRPr kumimoji="0" lang="sk-SK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Tx/>
        <a:buNone/>
        <a:defRPr kumimoji="0" lang="sk-SK" sz="20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Tx/>
        <a:buNone/>
        <a:defRPr kumimoji="0" lang="sk-SK" sz="1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Tx/>
        <a:buNone/>
        <a:defRPr kumimoji="0" lang="sk-SK" sz="14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Tx/>
        <a:buNone/>
        <a:defRPr kumimoji="0" lang="sk-SK" sz="14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kumimoji="0" lang="sk-SK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kumimoji="0" lang="sk-SK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kumimoji="0" lang="sk-SK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kumimoji="0" lang="sk-SK"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sk-SK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sk-SK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sk-SK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sk-SK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sk-SK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sk-SK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sk-SK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sk-SK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sk-SK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ctrTitle"/>
          </p:nvPr>
        </p:nvSpPr>
        <p:spPr>
          <a:xfrm>
            <a:off x="228600" y="4114800"/>
            <a:ext cx="8375848" cy="533400"/>
          </a:xfrm>
        </p:spPr>
        <p:txBody>
          <a:bodyPr>
            <a:noAutofit/>
          </a:bodyPr>
          <a:lstStyle>
            <a:extLst/>
          </a:lstStyle>
          <a:p>
            <a:endParaRPr lang="sk-SK" sz="2800" dirty="0"/>
          </a:p>
        </p:txBody>
      </p:sp>
      <p:sp>
        <p:nvSpPr>
          <p:cNvPr id="3" name="Rectangle 3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>
            <a:extLst/>
          </a:lstStyle>
          <a:p>
            <a:endParaRPr lang="sk-SK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endParaRPr lang="sk-SK" dirty="0"/>
          </a:p>
        </p:txBody>
      </p:sp>
      <p:sp>
        <p:nvSpPr>
          <p:cNvPr id="3" name="Zástupný symbol textu 2"/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endParaRPr lang="sk-SK" sz="1200" dirty="0"/>
          </a:p>
        </p:txBody>
      </p:sp>
      <p:sp>
        <p:nvSpPr>
          <p:cNvPr id="4" name="Zástupný symbol obsahu 3"/>
          <p:cNvSpPr>
            <a:spLocks noGrp="1"/>
          </p:cNvSpPr>
          <p:nvPr>
            <p:ph sz="quarter" idx="15"/>
          </p:nvPr>
        </p:nvSpPr>
        <p:spPr>
          <a:ln>
            <a:solidFill>
              <a:schemeClr val="accent4">
                <a:lumMod val="75000"/>
              </a:schemeClr>
            </a:solidFill>
            <a:prstDash val="sysDot"/>
          </a:ln>
        </p:spPr>
        <p:txBody>
          <a:bodyPr>
            <a:normAutofit/>
          </a:bodyPr>
          <a:lstStyle/>
          <a:p>
            <a:endParaRPr lang="sk-SK" sz="1200" dirty="0" smtClean="0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endParaRPr lang="sk-SK" sz="1200" dirty="0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17"/>
          </p:nvPr>
        </p:nvSpPr>
        <p:spPr>
          <a:ln>
            <a:solidFill>
              <a:schemeClr val="accent4">
                <a:lumMod val="75000"/>
              </a:schemeClr>
            </a:solidFill>
            <a:prstDash val="sysDot"/>
          </a:ln>
        </p:spPr>
        <p:txBody>
          <a:bodyPr vert="horz">
            <a:normAutofit/>
          </a:bodyPr>
          <a:lstStyle/>
          <a:p>
            <a:endParaRPr lang="sk-SK" sz="1100" dirty="0" smtClean="0"/>
          </a:p>
          <a:p>
            <a:pPr indent="-85725">
              <a:buFont typeface="Wingdings" pitchFamily="2" charset="2"/>
              <a:buChar char="§"/>
            </a:pPr>
            <a:endParaRPr lang="sk-SK" sz="1100" dirty="0" smtClean="0"/>
          </a:p>
        </p:txBody>
      </p:sp>
      <p:sp>
        <p:nvSpPr>
          <p:cNvPr id="7" name="Zástupný symbol textu 6"/>
          <p:cNvSpPr>
            <a:spLocks noGrp="1"/>
          </p:cNvSpPr>
          <p:nvPr>
            <p:ph type="body" sz="quarter" idx="18"/>
          </p:nvPr>
        </p:nvSpPr>
        <p:spPr/>
        <p:txBody>
          <a:bodyPr>
            <a:noAutofit/>
          </a:bodyPr>
          <a:lstStyle/>
          <a:p>
            <a:endParaRPr lang="sk-SK" sz="1200" dirty="0"/>
          </a:p>
        </p:txBody>
      </p:sp>
      <p:sp>
        <p:nvSpPr>
          <p:cNvPr id="8" name="Zástupný symbol obsahu 7"/>
          <p:cNvSpPr>
            <a:spLocks noGrp="1"/>
          </p:cNvSpPr>
          <p:nvPr>
            <p:ph sz="quarter" idx="19"/>
          </p:nvPr>
        </p:nvSpPr>
        <p:spPr>
          <a:ln>
            <a:solidFill>
              <a:schemeClr val="accent4">
                <a:lumMod val="75000"/>
              </a:schemeClr>
            </a:solidFill>
            <a:prstDash val="sysDot"/>
          </a:ln>
        </p:spPr>
        <p:txBody>
          <a:bodyPr vert="horz">
            <a:normAutofit/>
          </a:bodyPr>
          <a:lstStyle/>
          <a:p>
            <a:endParaRPr lang="sk-SK" sz="1100" dirty="0" smtClean="0"/>
          </a:p>
        </p:txBody>
      </p:sp>
      <p:sp>
        <p:nvSpPr>
          <p:cNvPr id="9" name="Zástupný symbol textu 8"/>
          <p:cNvSpPr>
            <a:spLocks noGrp="1"/>
          </p:cNvSpPr>
          <p:nvPr>
            <p:ph type="body" sz="quarter" idx="20"/>
          </p:nvPr>
        </p:nvSpPr>
        <p:spPr/>
        <p:txBody>
          <a:bodyPr>
            <a:noAutofit/>
          </a:bodyPr>
          <a:lstStyle/>
          <a:p>
            <a:endParaRPr lang="sk-SK" sz="1200" dirty="0"/>
          </a:p>
        </p:txBody>
      </p:sp>
      <p:sp>
        <p:nvSpPr>
          <p:cNvPr id="10" name="Zástupný symbol obsahu 9"/>
          <p:cNvSpPr>
            <a:spLocks noGrp="1"/>
          </p:cNvSpPr>
          <p:nvPr>
            <p:ph sz="quarter" idx="21"/>
          </p:nvPr>
        </p:nvSpPr>
        <p:spPr>
          <a:ln>
            <a:solidFill>
              <a:schemeClr val="accent4">
                <a:lumMod val="75000"/>
              </a:schemeClr>
            </a:solidFill>
            <a:prstDash val="sysDot"/>
          </a:ln>
        </p:spPr>
        <p:txBody>
          <a:bodyPr vert="horz">
            <a:normAutofit/>
          </a:bodyPr>
          <a:lstStyle/>
          <a:p>
            <a:pPr indent="-85725">
              <a:buFont typeface="Wingdings" pitchFamily="2" charset="2"/>
              <a:buChar char="§"/>
            </a:pPr>
            <a:endParaRPr lang="sk-SK" sz="11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endParaRPr lang="sk-SK"/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textu 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lnSpcReduction="10000"/>
          </a:bodyPr>
          <a:lstStyle/>
          <a:p>
            <a:endParaRPr lang="sk-SK"/>
          </a:p>
        </p:txBody>
      </p:sp>
      <p:sp>
        <p:nvSpPr>
          <p:cNvPr id="7" name="Zástupný symbol obsahu 6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1034" name="AutoShape 10" descr="data:image/jpeg;base64,/9j/4AAQSkZJRgABAQAAAQABAAD/2wCEAAkGBxQTEhUUEhQVFhQWFxUXFxQUFBQUFRcUFxUWFxgUFxQYHCggGBolHBQUITEhJSkrLi4uFx8zODMsNygtLiwBCgoKDg0NFA8NFCwcFBwsLCwsLCwsKyssLCssLCs3NywsLCwsKywrKzcsLCssNywrNywsLCw3LCwsNywsLCwsN//AABEIALcBFAMBIgACEQEDEQH/xAAcAAABBQEBAQAAAAAAAAAAAAAFAAIDBAYBBwj/xAA5EAABAwIEBAQDBgYCAwAAAAABAAIDBBEFEiExBkFRYRNxgZEiodEHFDJCscEjUmLh8PEVojNygv/EABYBAQEBAAAAAAAAAAAAAAAAAAABAv/EABcRAQEBAQAAAAAAAAAAAAAAAAABESH/2gAMAwEAAhEDEQA/APE5uiYUpDqnxxF2wv8Ap7qKiU7GGwACljp2g/xL+QGnur9fZsYyga/JCKDaEnc28gSpRRtHfzCbA5jvzOY7zu1WpmOty8wiqEsI/wBKPIk9xvqpmtzC/MIK7YidtUxxVpgLXDTcbciE+giuXtIBGUnXcdCERQSTnNI3TVUdunskso0kF6KRW4yhsBRamZdZaPaxSBitRRKyyn7IoeY05sKIGnUzKbRAIMa5NFbREJmAG55IdVVQ1t9EEIYoJLBMfM4aAjXoqcrXk6j5qoT5tVHLJc9k17LJuVE1IyWya56jSVNdukuJIhJJJIEpYpiFEkgJx12i6haSmLoyzDmt/EC4+w9lNfTQAeSfUglVWyvbyuFFT5b6ELscBPwmya2vA/E0pstY07XBGyCOfBna5VA2SSLR7Tb/ADmiEWKHmLqwMSa7RzT7KgNWGN+VwNuTuoPI25hRxDKTz6dCPqiVRQRO1boe30VCow17dRqOo+iAnQU7Zo4m3+IZwD3bqB7KzS4QTIHbWFrdXHQD9fZZ2kq3RvDh+U3t3tb9F6VwpC2rNO+20rnObzJZG8gH/wCkAyp4M8OEyz3L3chcNYDs24591haqLK9zRyK984kkdLmpWWMjsjdtGl9ySezQCSoanhCkZTGExtcbayOAzued335G/siPBLJWU9bBkkc3cAkA2tcA2uokMdYbI1hst0EU9LMQVGo2dOESjiCAYfVIyKjRA97QDfkFTqa0EkMFzbYW0HUk6D5ofidcRzsNr8/TuULmqixttNdbD9+6GrFQS8gC5d/nXQKz/wAYGtuRc+ZQfDonSPAaHanZl7+pGq9HouDJJGBpJiYRrexJ87q4y88nkc45WAAdbD2ukKd9tX5uwFz7r2TDOAYIhqC89XHT2BsrFXwlCRowX8rH+6DwqQXJFjfuq9+XdelY1wg9rs0bbj9CsdieGlrrPAadtNr9UAZ8Xe/fVQlqtuaWkg6W087qPJfZUVklJIyyjRCSSSQJJJJAkkkkGoc7dU3y2d2U7YyOaqzjWyy0IxsDxsFVlsDYgKfDXEEKLEyCe6CRsLTqLWUhiA5KnRPsSESElhqCR1sio4YrnRTVgfEzNbToBdSRVjW/kPt81ZfWiQZQ03O2n1QYeofmcTbfoFpvs5xSKCqa6oe5rAbt1s0O2zHvqrNVQMib4ktv6WDn5lZTEJ87r2A8tAhY+kKetpXOdJS5ZHv0dJe9h3PLloFDVxMBzOOZ3f8ACPJv1Xz/AIPjc9NrE8hp3bf4fbki8fE1XObZiBzyC5t6qo3n2jeBLTEuyhzRdrrC4Nxay8bLDYEg2OxtofIrfxYzAI7EAu6v+J1/VBsWxJj2OaTfQ2HQ8iFBmEgUkkBXD6myJy1mgF7LNRSWU5qL7o0vfjcSQbDYdTb/AEq8dI57/i8zbkOpUjZ8oB5nRotsP5j1P0W8+z/hzxniaYfwmWdY/nfuCTzsqwP8J8PPhjBjjb4rhcF4JawHa4G7zv2RKWHEYnZ3eHI3chgLf2v0RWTE36iCFzw3e3wtuNxc807C+JWvk8ORjopP5H63HYoJ8IxBs7L5XMeDq11gfQjcK8IbjUeY/fsrDcPa03bz1/z5JslxsqKktMRyzN+Y+q894u4RzkyRGzvW3qOS9Me/uQe2vuEPqcp3tfqPooPnzHKBzPxj4trgW/TRBWHkeS9b4uwYEXHPUEbH++i80xOkyG9ux+qCkT191We2ysOXDr+3n0VFdcXSulENXQFxSxAc0ESSuADoElNXGhqTZC59TcIlXO+G/VD4RfdRRTC4f0VF1LI55+E+yKYfUNZpv2RiGrzaAAee6KG4fhB3dpfmforc1Bl537bK3vuU2QHdBS+6gaHdFMLoQNbaqpBHc3KPMFozZBgeLqkuf2Gw/dZqy0XE0XxoEGqKkoWZjZd8aSEloJsURwKD4jdE8WwcPbcbqjL/AHbNqw36j8w+qZ4HW6UjHRu6EK5G4SDXR/Xr5oYp+COpHmE77m78tneR/YqSZpbo4evI+qY09DYoYgkic3cEeYUYKKx17m6OFx7hStjp5f6D2tb2V1mwR4I4fNTJ4kn/AI2nX+o/yjsvUX4l4ZbG4GNuga61mjsTyXnuD1UtMP4YD2dB9Fq6TimGZpbK3KTyP73U0xqsSxiopacNgaDYlxktmuy1wCACQdxe3TbVR1s/3mkgqntDZmvBNty3ML3shuF1ZDPDa9j2/lGYggfy87rsEAY51wPi/qd89rqpjdQVwy6n9lZhIcLheQ47j747gPJ0tur3A/GjnNLZnANbz5uKaY3+L1HhjlZZqbHIzsCHbFpFvb6K9LxLE4gENy9XEAfNUuIOH2zM8SA5XgXtYEeh5IB9TUslZdp+FxseRZJyJvtyHsvNuKm/FY72uR/UDY+mhRjxpIy9rrh1jmb/ADNG/rzQ7HI/EGe/5fXSxJPpdBknLjdWnzur09La5ttbTz/0qtK3Qn3HZUVHpAp8g5JhCI4U+MA7qNXKTLzsix0Mb3PkCuq596j6pKKtVjwbAap9LSXK5FS63IV2HQqKcymAOgsUVpmnnoq0aJU7EHQUwuubHZTmNRuisDvqglhi+JE7aWQ2ieb2RYNQY7iejvqFnKKiu6y3+Lxhwss9HTZX37qKrSRZNQimHz5m2d0TqmlDgmUdMWu7KgfjuFB2o3WTkjcw9CvR6tmv7HuguK4UHNJAQCaCZsoyv3VWvw50eo1aq0kTo3X6LV4NO2oZld+JBko5CNvYqVuR/Z3ZXMbwoxOuBohrbO0Oh5H6oL0E80OrHXHT+yK0mNxSkCZuV22YaIHDUlhs7ZWpadrxce4QbrhOq+6zh7w2Smf+KQNzSR97DcdbL0fFailmjvBNG+4uCxwv9QvnykrJqY3Ybt6bg/RHY2U9dqw+DUdtLn90ZVsQq89Q5pvYE897GyLcFyNjlaJG3bm1Ot8t+SzstHLFK1swOhNn7gg25ovY2u02cLd7or1ev4qw5z/u7o9HfCJMvwuI3INtbeaDYTiBo600ri50TwXREm+Tq3y1+RXnFXUuDg90d3j87eY6FWaDHpHziWUXLWkN00F97/JVMa7j+NrX3G5BPv8ACPmfksS+c/C07EG/tv8Aop+KMeMrhfXKNT1dr8gCfcrP1VbmtbkPmiDczmmzXWAcwe4190CjZlkc3TYj91HV1d3ZhtyHZReJd91URzEfomz6m/X6BdmdqL+fumvfdAyytQwdeirsGquhovupVhwiZ1+aS4QOx9UkUajJJ39FPE5U4W81ZhfqoorTNVxrrFVqI6K4YeaC41tyE6WPTVD45bPRgSBwQUIW2IKMx6hDiwK3TGyCniDOyEOaLrQ1uoKCywX79kETbjv3VuBoKgYLdfVWm2tog5KxSNh0smeJrqFfpbIMTxFh1jcbIJhkpilBGy9JxugzMNvZed1UGV/kVFjZV8Ami16Lz7EKQxuI5cit/hMuaMBBuJKC+tlRnKZ4eMrvQpFj4Tcaj5HzVQ3aUew94lbY7oGUz2yC7dHDdh5+SryUNzmju145Xtr2K5XYc+I5mXt1ClgrBJa/wyDn1QEKLiYZfBrWF7dg8AZh3I5+inxOjdE0PY7xIXatkbrp36KjkZMMrxZ4TcOrpKNxa4eJTu0fGdrdR0ciK8teRrf53UcuIEt7onjuAtLBUUpzwu1sN2nmCOR7LLuKGpJZiVDmSK4tMHFy60pic1A6U3P6eSaU9M3QWaOFx1AV8ULzroLqOhnDG25qSXEeijRpw13UJLn/ACZ6FJAWESdl5qCKoI32U5eD681FEaGSyOROuFnadyK0U/VBHUsLT5q9RS/Dqu1MeYKBkRCC6Dra+ivUxQgOPNW6ae240QWagoc8Wd2RKexF0NnBQOHZMdvoE2N/upmSDmgja/Sx9lepRY7oTV6HsiWFvuNUBSZtwsXxBh9yXW1W2a3oheKQZteaDO4IbaXRHEIA5qqthLSicZuEHnGKUuVxVSiqCxwPJariKj3cAslOzVFbzD8srORQXGuHiDmYqfDmJFjspOhW/DRIxB5u2c3yyfC9uzufkUTpKrxAWPAzfr3HVFsXwZr/AMQsRs4LLVtG+I/FcgfheOSAph1S+kkJaM8TtJIuRHUdCn8RYOwtFRB8UT9jzaebT3VClxO9g/fr1R7DKlsdydYJNJWbhp2EgHIjn2QYZwXEe4nwUwPJGrDqCNrHY3Q7CcKlqZBHC0ucfYDq48gqxYorq9Bd9lM+S4miLrats7Lfpm/ssHV0zo3uY8Wc0kHzCqI8ysQPaOSrBOCiwRFQ3oEw1I7KiSuZkxdXxUBJD8ySJrb/AHNrtVCYC07aKnR4lkdrqEbhq2SBRpyJmlwrEYSjp8vdT5LILkOo/wAspCxQQlXGFBAYOac0KZrki3qgcGWHNNLO3upInaWv7p7GhALqIgow+1gRodj3RKaMjlcKlNHogq17lYwWQXsq1Sf9KpQS2eOiDbM0UUrb7WT6aQOCbILHRAMqIOwTTDbZX32d5pjWoA2I0+ZpusFidNkcei9OqI+uyyPFFBpmHJRYx2xuFvOE8UD25TuFgzormE1RjeCFR6rUUuYXWfxCnI3FxzBCO4FibXtseiuV1E1wuPZEeW12FtJJjNv6foqlJXOiNnbcwtdiuFcxoQsrXU5Bs4eqK0tJi0TqYxytzBlsuuvhE2/63PpZeg/Z9w0yngc4WLpHOcHc/Dv8Av5a+q8KzFp0P+juvo3grEYjSxAHTw2AegAVZqvjZdFC4t/FyA5k6WWRm+ymSe8ss2WV+uVrbgafmN9T5L0uWlEkzD+Vmp7nl9UYDuSI+V+JeH5KKXw5LHm1w2I8uRQlfQ/F/BrcRcLvyBtyXAAuLuTRfQf3XjvGfBstA4Zjnjds4CxHYhBmCuJJKoSSSSAnLGpqSqcxOcdU5wCy00WE1wcLIuY9NNlj6AEG7VpqCquLFFWwOimieuRC648ILYkUgQ50llZpagEIJXMsdk9rwN/ddLb7KF26C00eagkhCQksnBAHrojyQhziDfYrTytBCA4lTcx6oNJg1WHNCJTNuNlisIryxwB2Wzp6kOAsgpysI2TmG/mrcg3VQsN/0QRVB6odUQBzS07FE5ZNCCh7pbOCDzbF6Tw3kf5ZVacXK33GeD54xKwbb+SwEEmVwPRFaLD650RF72W2w3FLtFzcLO09I2aPQJtNQyR6A7cjsoNTOxr9WkeSy+L0Q6WVtkZOtyD2KiqZSRYm56ndVGUrqO3Jan7N+MW0fixTjM14GUn8p6eSozxixus5iMQB/QpCvqrBorsBO5AKfXP1DG/iPyHVZHgP7QYZ4GsNhK1oDm/mBGlx1C2OFWkvL10H/qtMoWx+G2w/zqV539qDmysY0NzEuy2Gpvbey2+M1Rz+HHvzPQIJUUDRuPiOtzv5qDwPFuH56fWRhDTzGo9eiFL1rjV4EZa9zcrtLleUTMyuIuDY7jZAxJJJVBipjULJCtBiGGuHJA6iIjkstnU1XlK0dHLmAIKykoFldwupLeendBsYJCFbLroRSVd7aBEQ/og5OSAoKStsbFTGS4sg9W2xug1kEgI0KmOqy1BiFiEciqARugugctEwkBca5dLAgb4aq1NJcbKUix7J5vZBj5gWSG+y0ODV22qGY4zmVUwafW19kV6FFMDvumOaqVK8EA3VvxOR90RUqWWQOWb47HdHqx2iytU/+J3QamFmeLKdiF5ZxDh5hlI5HZeo4S/4bFZrjuhuzMBsgA8KYrkfkcdDstxUAEX3Xk7HWII5LeYJi4dGMx1CDtVG5rvh5qtIHEaNPmVZqK0u/Dt1VORx/M5BUqGnm8eQFyqM9JfXX1RO7RsPVVakX3KKA3cx2ZpLSNiCvZOA/tFDoRFIcr2jLrs7lcd14/WNVVriDcGxVjFfUNCTYyaHUFxPfZvos/xnxOIiRGAZXiwB2bpq4rzZn2nVAhbGGMBaLZhcAn+Yt6ofR4uJHZpH3kduXH5DshHKyR8js0zg/fQtACDVWH2Bc0jTktTIxpGlkBxRhGw9QooIkulJaZez1NK1wWYxXCd7BG6DGopdA4X6K7NGHLLbzGsoiFUi0W6xLDQQVkqyjLSgvUc5tujNLVX0WcoNUTgdYoCzwh1QeRV1smiH17dUFIkhXqLECNFQKjBLSg1VPiF9Cr0dQsYyYggotR1l+aA5LN1XY6lD5ZrhVfGIKCTGn6FZzDZ7Sotic92lZOKaz/VB6XQVFrdCjTngi6xOHV21yjzK2wQSVlRpcLPVDgX/ADCs1FcMxHIoJU1Fj6+yDY4ZUaBcxx4dGQdUEw6u03XcXrrt0OqDDVbMriApcPmIdoVBVSZnErtOFU3rQOryqzpyeaHmUqRst1FXRUqPx7qo5ycx3VA2oKovCKOCo1IsVUqupIXgHUAjopJodAQoQ3S/RVBOGSPTKHHq3MQR5DmF2edpHwexJv7FD2OG5Fx7EJ8wBGhv0vuOxUVXKSS4qyt4dOWSscORC9VoKrM0HskkpWofUDMFn8VoxukkoADW5HK7G4bpJIqzG9cqtUkkA2bdRTHmEkkRJBqFFNIWEEJJIDlFU523UpCSSAdiOx8lknGzvVJJWFGsPn2RwVBt6JJKALWVfxKrUzXKSSC/hcmi5jMtmpJIM4BdW+S6krUiAu1U0ZskkinZtVKupKB4Ko1u6SSpVtjM0Xoq1ALkg8wkkgjlZkdbcfqEyVltRsdkkkQy6SSSq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sk-SK" dirty="0"/>
          </a:p>
        </p:txBody>
      </p:sp>
      <p:sp>
        <p:nvSpPr>
          <p:cNvPr id="9" name="Zástupný symbol obsahu 7"/>
          <p:cNvSpPr>
            <a:spLocks noGrp="1"/>
          </p:cNvSpPr>
          <p:nvPr>
            <p:ph sz="quarter" idx="15"/>
          </p:nvPr>
        </p:nvSpPr>
        <p:spPr>
          <a:xfrm>
            <a:off x="395536" y="692696"/>
            <a:ext cx="7920880" cy="5627712"/>
          </a:xfrm>
          <a:ln>
            <a:solidFill>
              <a:schemeClr val="accent4">
                <a:lumMod val="75000"/>
              </a:schemeClr>
            </a:solidFill>
            <a:prstDash val="sysDot"/>
          </a:ln>
        </p:spPr>
        <p:txBody>
          <a:bodyPr vert="horz">
            <a:normAutofit/>
          </a:bodyPr>
          <a:lstStyle/>
          <a:p>
            <a:pPr marL="176213" indent="-176213">
              <a:buFont typeface="Wingdings" pitchFamily="2" charset="2"/>
              <a:buChar char="§"/>
            </a:pPr>
            <a:endParaRPr lang="sk-SK" dirty="0" smtClean="0"/>
          </a:p>
        </p:txBody>
      </p:sp>
      <p:sp>
        <p:nvSpPr>
          <p:cNvPr id="1034" name="AutoShape 10" descr="data:image/jpeg;base64,/9j/4AAQSkZJRgABAQAAAQABAAD/2wCEAAkGBxQTEhUUEhQVFhQWFxUXFxQUFBQUFRcUFxUWFxgUFxQYHCggGBolHBQUITEhJSkrLi4uFx8zODMsNygtLiwBCgoKDg0NFA8NFCwcFBwsLCwsLCwsKyssLCssLCs3NywsLCwsKywrKzcsLCssNywrNywsLCw3LCwsNywsLCwsN//AABEIALcBFAMBIgACEQEDEQH/xAAcAAABBQEBAQAAAAAAAAAAAAAFAAIDBAYBBwj/xAA5EAABAwIEBAQDBgYCAwAAAAABAAIDBBEFEiExBkFRYRNxgZEiodEHFDJCscEjUmLh8PEVojNygv/EABYBAQEBAAAAAAAAAAAAAAAAAAABAv/EABcRAQEBAQAAAAAAAAAAAAAAAAABESH/2gAMAwEAAhEDEQA/APE5uiYUpDqnxxF2wv8Ap7qKiU7GGwACljp2g/xL+QGnur9fZsYyga/JCKDaEnc28gSpRRtHfzCbA5jvzOY7zu1WpmOty8wiqEsI/wBKPIk9xvqpmtzC/MIK7YidtUxxVpgLXDTcbciE+giuXtIBGUnXcdCERQSTnNI3TVUdunskso0kF6KRW4yhsBRamZdZaPaxSBitRRKyyn7IoeY05sKIGnUzKbRAIMa5NFbREJmAG55IdVVQ1t9EEIYoJLBMfM4aAjXoqcrXk6j5qoT5tVHLJc9k17LJuVE1IyWya56jSVNdukuJIhJJJIEpYpiFEkgJx12i6haSmLoyzDmt/EC4+w9lNfTQAeSfUglVWyvbyuFFT5b6ELscBPwmya2vA/E0pstY07XBGyCOfBna5VA2SSLR7Tb/ADmiEWKHmLqwMSa7RzT7KgNWGN+VwNuTuoPI25hRxDKTz6dCPqiVRQRO1boe30VCow17dRqOo+iAnQU7Zo4m3+IZwD3bqB7KzS4QTIHbWFrdXHQD9fZZ2kq3RvDh+U3t3tb9F6VwpC2rNO+20rnObzJZG8gH/wCkAyp4M8OEyz3L3chcNYDs24591haqLK9zRyK984kkdLmpWWMjsjdtGl9ySezQCSoanhCkZTGExtcbayOAzued335G/siPBLJWU9bBkkc3cAkA2tcA2uokMdYbI1hst0EU9LMQVGo2dOESjiCAYfVIyKjRA97QDfkFTqa0EkMFzbYW0HUk6D5ofidcRzsNr8/TuULmqixttNdbD9+6GrFQS8gC5d/nXQKz/wAYGtuRc+ZQfDonSPAaHanZl7+pGq9HouDJJGBpJiYRrexJ87q4y88nkc45WAAdbD2ukKd9tX5uwFz7r2TDOAYIhqC89XHT2BsrFXwlCRowX8rH+6DwqQXJFjfuq9+XdelY1wg9rs0bbj9CsdieGlrrPAadtNr9UAZ8Xe/fVQlqtuaWkg6W087qPJfZUVklJIyyjRCSSSQJJJJAkkkkGoc7dU3y2d2U7YyOaqzjWyy0IxsDxsFVlsDYgKfDXEEKLEyCe6CRsLTqLWUhiA5KnRPsSESElhqCR1sio4YrnRTVgfEzNbToBdSRVjW/kPt81ZfWiQZQ03O2n1QYeofmcTbfoFpvs5xSKCqa6oe5rAbt1s0O2zHvqrNVQMib4ktv6WDn5lZTEJ87r2A8tAhY+kKetpXOdJS5ZHv0dJe9h3PLloFDVxMBzOOZ3f8ACPJv1Xz/AIPjc9NrE8hp3bf4fbki8fE1XObZiBzyC5t6qo3n2jeBLTEuyhzRdrrC4Nxay8bLDYEg2OxtofIrfxYzAI7EAu6v+J1/VBsWxJj2OaTfQ2HQ8iFBmEgUkkBXD6myJy1mgF7LNRSWU5qL7o0vfjcSQbDYdTb/AEq8dI57/i8zbkOpUjZ8oB5nRotsP5j1P0W8+z/hzxniaYfwmWdY/nfuCTzsqwP8J8PPhjBjjb4rhcF4JawHa4G7zv2RKWHEYnZ3eHI3chgLf2v0RWTE36iCFzw3e3wtuNxc807C+JWvk8ORjopP5H63HYoJ8IxBs7L5XMeDq11gfQjcK8IbjUeY/fsrDcPa03bz1/z5JslxsqKktMRyzN+Y+q894u4RzkyRGzvW3qOS9Me/uQe2vuEPqcp3tfqPooPnzHKBzPxj4trgW/TRBWHkeS9b4uwYEXHPUEbH++i80xOkyG9ux+qCkT191We2ysOXDr+3n0VFdcXSulENXQFxSxAc0ESSuADoElNXGhqTZC59TcIlXO+G/VD4RfdRRTC4f0VF1LI55+E+yKYfUNZpv2RiGrzaAAee6KG4fhB3dpfmforc1Bl537bK3vuU2QHdBS+6gaHdFMLoQNbaqpBHc3KPMFozZBgeLqkuf2Gw/dZqy0XE0XxoEGqKkoWZjZd8aSEloJsURwKD4jdE8WwcPbcbqjL/AHbNqw36j8w+qZ4HW6UjHRu6EK5G4SDXR/Xr5oYp+COpHmE77m78tneR/YqSZpbo4evI+qY09DYoYgkic3cEeYUYKKx17m6OFx7hStjp5f6D2tb2V1mwR4I4fNTJ4kn/AI2nX+o/yjsvUX4l4ZbG4GNuga61mjsTyXnuD1UtMP4YD2dB9Fq6TimGZpbK3KTyP73U0xqsSxiopacNgaDYlxktmuy1wCACQdxe3TbVR1s/3mkgqntDZmvBNty3ML3shuF1ZDPDa9j2/lGYggfy87rsEAY51wPi/qd89rqpjdQVwy6n9lZhIcLheQ47j747gPJ0tur3A/GjnNLZnANbz5uKaY3+L1HhjlZZqbHIzsCHbFpFvb6K9LxLE4gENy9XEAfNUuIOH2zM8SA5XgXtYEeh5IB9TUslZdp+FxseRZJyJvtyHsvNuKm/FY72uR/UDY+mhRjxpIy9rrh1jmb/ADNG/rzQ7HI/EGe/5fXSxJPpdBknLjdWnzur09La5ttbTz/0qtK3Qn3HZUVHpAp8g5JhCI4U+MA7qNXKTLzsix0Mb3PkCuq596j6pKKtVjwbAap9LSXK5FS63IV2HQqKcymAOgsUVpmnnoq0aJU7EHQUwuubHZTmNRuisDvqglhi+JE7aWQ2ieb2RYNQY7iejvqFnKKiu6y3+Lxhwss9HTZX37qKrSRZNQimHz5m2d0TqmlDgmUdMWu7KgfjuFB2o3WTkjcw9CvR6tmv7HuguK4UHNJAQCaCZsoyv3VWvw50eo1aq0kTo3X6LV4NO2oZld+JBko5CNvYqVuR/Z3ZXMbwoxOuBohrbO0Oh5H6oL0E80OrHXHT+yK0mNxSkCZuV22YaIHDUlhs7ZWpadrxce4QbrhOq+6zh7w2Smf+KQNzSR97DcdbL0fFailmjvBNG+4uCxwv9QvnykrJqY3Ybt6bg/RHY2U9dqw+DUdtLn90ZVsQq89Q5pvYE897GyLcFyNjlaJG3bm1Ot8t+SzstHLFK1swOhNn7gg25ovY2u02cLd7or1ev4qw5z/u7o9HfCJMvwuI3INtbeaDYTiBo600ri50TwXREm+Tq3y1+RXnFXUuDg90d3j87eY6FWaDHpHziWUXLWkN00F97/JVMa7j+NrX3G5BPv8ACPmfksS+c/C07EG/tv8Aop+KMeMrhfXKNT1dr8gCfcrP1VbmtbkPmiDczmmzXWAcwe4190CjZlkc3TYj91HV1d3ZhtyHZReJd91URzEfomz6m/X6BdmdqL+fumvfdAyytQwdeirsGquhovupVhwiZ1+aS4QOx9UkUajJJ39FPE5U4W81ZhfqoorTNVxrrFVqI6K4YeaC41tyE6WPTVD45bPRgSBwQUIW2IKMx6hDiwK3TGyCniDOyEOaLrQ1uoKCywX79kETbjv3VuBoKgYLdfVWm2tog5KxSNh0smeJrqFfpbIMTxFh1jcbIJhkpilBGy9JxugzMNvZed1UGV/kVFjZV8Ami16Lz7EKQxuI5cit/hMuaMBBuJKC+tlRnKZ4eMrvQpFj4Tcaj5HzVQ3aUew94lbY7oGUz2yC7dHDdh5+SryUNzmju145Xtr2K5XYc+I5mXt1ClgrBJa/wyDn1QEKLiYZfBrWF7dg8AZh3I5+inxOjdE0PY7xIXatkbrp36KjkZMMrxZ4TcOrpKNxa4eJTu0fGdrdR0ciK8teRrf53UcuIEt7onjuAtLBUUpzwu1sN2nmCOR7LLuKGpJZiVDmSK4tMHFy60pic1A6U3P6eSaU9M3QWaOFx1AV8ULzroLqOhnDG25qSXEeijRpw13UJLn/ACZ6FJAWESdl5qCKoI32U5eD681FEaGSyOROuFnadyK0U/VBHUsLT5q9RS/Dqu1MeYKBkRCC6Dra+ivUxQgOPNW6ae240QWagoc8Wd2RKexF0NnBQOHZMdvoE2N/upmSDmgja/Sx9lepRY7oTV6HsiWFvuNUBSZtwsXxBh9yXW1W2a3oheKQZteaDO4IbaXRHEIA5qqthLSicZuEHnGKUuVxVSiqCxwPJariKj3cAslOzVFbzD8srORQXGuHiDmYqfDmJFjspOhW/DRIxB5u2c3yyfC9uzufkUTpKrxAWPAzfr3HVFsXwZr/AMQsRs4LLVtG+I/FcgfheOSAph1S+kkJaM8TtJIuRHUdCn8RYOwtFRB8UT9jzaebT3VClxO9g/fr1R7DKlsdydYJNJWbhp2EgHIjn2QYZwXEe4nwUwPJGrDqCNrHY3Q7CcKlqZBHC0ucfYDq48gqxYorq9Bd9lM+S4miLrats7Lfpm/ssHV0zo3uY8Wc0kHzCqI8ysQPaOSrBOCiwRFQ3oEw1I7KiSuZkxdXxUBJD8ySJrb/AHNrtVCYC07aKnR4lkdrqEbhq2SBRpyJmlwrEYSjp8vdT5LILkOo/wAspCxQQlXGFBAYOac0KZrki3qgcGWHNNLO3upInaWv7p7GhALqIgow+1gRodj3RKaMjlcKlNHogq17lYwWQXsq1Sf9KpQS2eOiDbM0UUrb7WT6aQOCbILHRAMqIOwTTDbZX32d5pjWoA2I0+ZpusFidNkcei9OqI+uyyPFFBpmHJRYx2xuFvOE8UD25TuFgzormE1RjeCFR6rUUuYXWfxCnI3FxzBCO4FibXtseiuV1E1wuPZEeW12FtJJjNv6foqlJXOiNnbcwtdiuFcxoQsrXU5Bs4eqK0tJi0TqYxytzBlsuuvhE2/63PpZeg/Z9w0yngc4WLpHOcHc/Dv8Av5a+q8KzFp0P+juvo3grEYjSxAHTw2AegAVZqvjZdFC4t/FyA5k6WWRm+ymSe8ss2WV+uVrbgafmN9T5L0uWlEkzD+Vmp7nl9UYDuSI+V+JeH5KKXw5LHm1w2I8uRQlfQ/F/BrcRcLvyBtyXAAuLuTRfQf3XjvGfBstA4Zjnjds4CxHYhBmCuJJKoSSSSAnLGpqSqcxOcdU5wCy00WE1wcLIuY9NNlj6AEG7VpqCquLFFWwOimieuRC648ILYkUgQ50llZpagEIJXMsdk9rwN/ddLb7KF26C00eagkhCQksnBAHrojyQhziDfYrTytBCA4lTcx6oNJg1WHNCJTNuNlisIryxwB2Wzp6kOAsgpysI2TmG/mrcg3VQsN/0QRVB6odUQBzS07FE5ZNCCh7pbOCDzbF6Tw3kf5ZVacXK33GeD54xKwbb+SwEEmVwPRFaLD650RF72W2w3FLtFzcLO09I2aPQJtNQyR6A7cjsoNTOxr9WkeSy+L0Q6WVtkZOtyD2KiqZSRYm56ndVGUrqO3Jan7N+MW0fixTjM14GUn8p6eSozxixus5iMQB/QpCvqrBorsBO5AKfXP1DG/iPyHVZHgP7QYZ4GsNhK1oDm/mBGlx1C2OFWkvL10H/qtMoWx+G2w/zqV539qDmysY0NzEuy2Gpvbey2+M1Rz+HHvzPQIJUUDRuPiOtzv5qDwPFuH56fWRhDTzGo9eiFL1rjV4EZa9zcrtLleUTMyuIuDY7jZAxJJJVBipjULJCtBiGGuHJA6iIjkstnU1XlK0dHLmAIKykoFldwupLeendBsYJCFbLroRSVd7aBEQ/og5OSAoKStsbFTGS4sg9W2xug1kEgI0KmOqy1BiFiEciqARugugctEwkBca5dLAgb4aq1NJcbKUix7J5vZBj5gWSG+y0ODV22qGY4zmVUwafW19kV6FFMDvumOaqVK8EA3VvxOR90RUqWWQOWb47HdHqx2iytU/+J3QamFmeLKdiF5ZxDh5hlI5HZeo4S/4bFZrjuhuzMBsgA8KYrkfkcdDstxUAEX3Xk7HWII5LeYJi4dGMx1CDtVG5rvh5qtIHEaNPmVZqK0u/Dt1VORx/M5BUqGnm8eQFyqM9JfXX1RO7RsPVVakX3KKA3cx2ZpLSNiCvZOA/tFDoRFIcr2jLrs7lcd14/WNVVriDcGxVjFfUNCTYyaHUFxPfZvos/xnxOIiRGAZXiwB2bpq4rzZn2nVAhbGGMBaLZhcAn+Yt6ofR4uJHZpH3kduXH5DshHKyR8js0zg/fQtACDVWH2Bc0jTktTIxpGlkBxRhGw9QooIkulJaZez1NK1wWYxXCd7BG6DGopdA4X6K7NGHLLbzGsoiFUi0W6xLDQQVkqyjLSgvUc5tujNLVX0WcoNUTgdYoCzwh1QeRV1smiH17dUFIkhXqLECNFQKjBLSg1VPiF9Cr0dQsYyYggotR1l+aA5LN1XY6lD5ZrhVfGIKCTGn6FZzDZ7Sotic92lZOKaz/VB6XQVFrdCjTngi6xOHV21yjzK2wQSVlRpcLPVDgX/ADCs1FcMxHIoJU1Fj6+yDY4ZUaBcxx4dGQdUEw6u03XcXrrt0OqDDVbMriApcPmIdoVBVSZnErtOFU3rQOryqzpyeaHmUqRst1FXRUqPx7qo5ycx3VA2oKovCKOCo1IsVUqupIXgHUAjopJodAQoQ3S/RVBOGSPTKHHq3MQR5DmF2edpHwexJv7FD2OG5Fx7EJ8wBGhv0vuOxUVXKSS4qyt4dOWSscORC9VoKrM0HskkpWofUDMFn8VoxukkoADW5HK7G4bpJIqzG9cqtUkkA2bdRTHmEkkRJBqFFNIWEEJJIDlFU523UpCSSAdiOx8lknGzvVJJWFGsPn2RwVBt6JJKALWVfxKrUzXKSSC/hcmi5jMtmpJIM4BdW+S6krUiAu1U0ZskkinZtVKupKB4Ko1u6SSpVtjM0Xoq1ALkg8wkkgjlZkdbcfqEyVltRsdkkkQy6SSSq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k-SK"/>
          </a:p>
        </p:txBody>
      </p:sp>
      <p:sp>
        <p:nvSpPr>
          <p:cNvPr id="1028" name="AutoShape 4" descr="data:image/jpeg;base64,/9j/4AAQSkZJRgABAQAAAQABAAD/2wCEAAkGBxQSEhUUEhQVFBQUFBQUFBQUFBQUFBQUFBQWFhQUFBQYHCggGBolHBQUITEhJSkrLi4uFx8zODMsNygtLisBCgoKDg0OFxAQFywfHBwsLCwsLCwsLCwsLCwsLCwsLCwsLCwsLCwsLCwsLCwsLCwsLCwsLCwsLCwsLCwsNywsLP/AABEIAMIBAwMBIgACEQEDEQH/xAAbAAACAwEBAQAAAAAAAAAAAAABAgADBAUGB//EADkQAAIBAgMFBAgGAgIDAAAAAAABAgMRBCExBRJBUXFhkcHRBhMyQlKBobEUFSJykqJTgkPxwuHw/8QAGQEAAwEBAQAAAAAAAAAAAAAAAAECAwQF/8QAJBEBAQACAQMFAQADAAAAAAAAAAECEQMSMUEEExQhUWEiUnH/2gAMAwEAAhEDEQA/APFUdl1ZezTm+3ddut3kdCj6O13b9Kj2ymrrPsbPbkMOh2X1WXiPLUfRefvVIr9qb8unyNdP0Xh705u+trR437TvBsHREX1HJfLl0fR6gvc3v3Sk/E20tn0o6U4L/VGlIZIeozvJle9CK5DpAQyQJFINiIZAESGSIkMkABIdIiQ1g0SJBsQNhhEgoKDYYRDJBSCkBIkOkRIKGEGQAgSWAEgBCAIAEBCAEIC5N4AhCXIMPOhIElSIYVDoAlhkRIZIQRDJEQwBEMgIZCAoKRAoAZEAhkMCkMkBDoZIkMkBDIAKQUiIIAUMC5BkNwXBcW4A1wbwjkLcYWbwHMS4LgFm8DeEbBcAdyBvCBADvEAQA8rsfbdLEL9LtO13B+0ra25rodKx802Lh50qsKl01GV2le7XFJ9D28duwfuy/r5kWxrcLOzrJDxscT81g3m7dRpbUglfeXyfgH0nVdpjJnnHt9+7G/bJ2+iKntWtL3lH9q8WTco0nFlXqhJYmC1nFdZI8t6tyzk5S6tv7lscOkT1tZ6a/r0H5hSX/JHvQHtWivfXyTf2Rwfw/YNGiuQutXxv67f5zR+J/wAZ+Q0dr0vif8ZeRxlRQ0aSF10fGjsfnFH4/wCs/IsjtWj8f9ZLwOEsOFUUHuKnpZ+vS0sTCXsyi+jV+40I8g6I6nNL9M5K3BSf2KnJE5ekvivXIKPJfia3+Sf8getqf5J/yfmP3Ij4ub1zkZ620aUPanFdl1fuPI4hTazlJ9jk34manSD3DnpL5r1dT0jorRyl0i/Gxgrelq/46TfbOW79En9zkKmZdzMOurnpsZ3dSt6TV3puR6Rb+7Bhtq4ibzn8t2PkYJWLqNRKxNtbY8OH49HgMdJtKpnfR2tn2o6W8cXCQlKzs1xu8jrJmmFvlx+pxwmX+KxsFwXJc0cw3ILcNwAhFQQAkIQA+c06I/qR6schbNaHM79K3RsZIK7Zpqt8WUxkl2sSpF9OBsoUeJlpJs6FGTE1xkXUoWL3AWnItSE10V0yKBckMoCCrcIkWtAVgT2VzYkY3La7+hTGQHjViRZuFSkWqQKJNoWU0JiI3TSOVUVVO2XVvIcguUjqSmjLJmJQnfOcV0U5f+KNeGUF7cqk/wBsVFfWVy9MryQu+27RTk+SVyyGxa0ndqMf3Sz7lc3w2tTpq0ackuxR+ueZVP0ifu0++XkipJ+sMs872i7Dej0V7cpS7F+lef1Oph8HCHsxS7Us+/U89LblV6KK+TfiVy2lWfvtdEl4FdWMZ3Dky7165IjmlrZfQ8LiMTUbzqTa5bzt3CRhftDrL41vl7t4iPxR/khXi4fHH+UfM8S6Jfg6GeYe5/FfE/r2kZXzWYyONhLwzjpy4M7EJXKxy2w5eG8f/DDAQUWxGxApEAPAuFymq7IunOxgxda7scj0qqnJtl1CkZYTuzfRiNMaacSyIKUS2CE0gwmaITKVAKDTSWtcag3rDIpDJiPbSqhGymLDvAmGmyje58BnIprdgK7Lt5jRkZ4TLFID2vixMRTuhoyQVV5jFrB6seNMFauovVFaxqDRfS+pRdjJKiWvHIodVcxlbDRplmSMsq2dlm+SzHWHm/hj+6aX0V2PSblIXEJZAU7DrZ6ft14Lsj+rxRbHZ1DjWk+ll4FaqPdhVXQ9Osr6l0PwcNbzfapy+lrGultOhH2aT+UILxHr+nOa+MauwdXeVln0R3acbJLkcaG3Y/BL+vmWx2/D4J/18x46nlhzXPk1/i7CQ6RlweOhU9m6fJqzNqRpLtx5Y2XVAg5Bk+XYnEWRzXO7BWqXFpo5Y9KtmDgdKETPho2SNMWNMaaaLLmeEi6LFVxYC3EMSyMBNYrYlyycRdwR3EVIeMxN0VxBOjTZTKQ1SLaKIRYCLoFiK1EvpxYNJAUQqJeqY7p2Vxjw8ztGDdR2dra5J31yz0Jh8OX1mnOo3fik+F0v/ZZh4hWGP3asp0R3RVmaIWLb5aAv6jmfh1Z5EjRy0NSG3ChqMsaRcqRYkWXEOlhq0knexdTp3Lq8kkuoaM0hrxgLDkpUbM0QmPGwL1GmlStZp9p6LDyvFPmkcPA0XN2WnF8j0MIWSS4GnH5cHq7PqeQsQchq4XxHfHoTTZxKWIqPt+R3MDg5ZSk7PkYdOnd7kdONSyLaVS5hk7ZMahUsQqXy6SkXUWZ6Ui+lJAuNlNF6Rno1DTGohVrjSzgRUi6aK8RLREbbybD1ZS45mnfVrJalVaysOJuIRhkZpxzsa6MiuvCzGy7UkEX0ohpwuaI0xtIWImNn+h9/yLbZmfEPgKnXkK21LTlDg3f56+Btw+LR0q2z6cs5Qi3zsr95Qth0+Ca/2ZW4x6bEjihvxvaWx2VSWqn8pXLqeHwi1Wfap+RUx35Z5clnisSxHaWQr3yWfYjp0o4RaRh84vxRvoYujH2ZQXSyH0f1F5r/AKuPTwlWWkJfOy+5ohsis/hXz8kddbQpLWpBdZIP5tQ/yw77/YroiLzcniOatgzftTXc2aKOwUtZt9El5mtbYof5F/byLae06L0qR77fcfTim8nKSjsemtd59X5WNtLA01pCPzV/uNSmmrpprmndFqK1GWXJle9WRWQxWhkUypyCkAnx6jh0uC7jdTQlSFiQkZ7anq0k0c+pFxZ0d8rrQUkRZtphlpVhqh0KdRHF3nF2ZqpVyL9OjH7dinU5GylmsznYSVzpUYi23kWRVimvou5+A8pWKvXLPWzJsby/SqWLUdc5PRFPrG3dmetG03KWbby5W4E9YEK5abadazL5Tu0chVeLa7y1V09Hfoy2VsrtQqWJ67iYIVyyEwW3eusjG5XFqSEuBL0h1EpjMujMQLUbVznV3d5aHTqPJmG1wKqoxLYwGUCyAy0x4yloULU3YtKyKIQuMaV7pqwtG4FAtoqwlzBuwcpQd45fZ9T1OGq70U+a/wCzzeGmehwMGoK/U04+7k9ZjOmXy0ohCGzzhIQgB8+x2DtmtDlzhY9XVhc5WKwXLuIsaSuLvCyqmivh2tVYyTpshUVV3vFVGo08yyRTJ5kVvx5adzCVsjo0ap5+lWyN1DF5EOvHJ2JSKTPTr34lm+C5UnG+quu024SnTlluxT5WWfQyN3JlYeN0nkwmc+3X/KqT1hHuQF6P0H7iXRszYLau7lO7XPiuvNHeoTjJJxaa5o3xsrh5OPLDu58dhUlopL/Ziz2FHhKa+afgdhIO6VqM+u/rzdX0fn7tXvijPLZFeOm5LvTPV7pN0XTDnLlPLxsqFeOtJ/6u5XLENaxmusX4Htd0G4Loi56jKPGKrvKy8S2nSfJnr1AbdF0K+Vfx5VYab0jLuY6wNT4H9j1CiSw/bg+Vl+PMT2TVl7v1XmPT2FU5JdX5Hpkgj6IXys3Cp7ClxlFdLvyNFLYMeMm+iS8zqjIOiIvqc/1VhsFCGiz5vNmpCJjoqSRjllcu9FEREEaEuQNiAHk5MrYZMRslYSgnqY6+Ai+zobCWFo3BxOy3wz+jOVXwriez3SuphVLVXFo5lp4dzaHp4rmd/HbD4x7jg4jBuL0IuLbHNqpYo2U8UcKLsXQqcjO4t8c3oYVzTfI4OGxB08NW5kt8bGpUjTg60qbvF9VwfVC0p3HZTTW5qvSYDFqossmtV5c0ajyVCcoyTi7NM9LgcUqi5Ne0vLsNsct93nc/BcPudmixLBsE0cxLEsPYlgLZLBsGwQGwANYlhkAbBsSwDYBRBrAEQyAhkBCFACmAEgAATyAoSEtECkRIZABSHjEkUWRQBFAz4rZsZ6rPnxNkUWRQht4/aHo9JZxz6a9xxKuElHVH05RMuM2ZCos1nz4iuO1452PnEJWNtKu0dLauwXHNZrmvE4VSnKJFxdGHI7uGxWmZ0qdW+p5OlXfE6eGxfaTp1Yckr0ELF+HquElJar6rkzBhMQmbnFEtrNzVelpTUkpLRq49jDsiV4Ncn9//AJm9HTjdzbx+THpysAlhmQbItiWGQRkrCFoiQAEghDYAVIIbBsACwUEgBAohEBIQNgAHjgoiCJoiHSAgoQPFFsSpFkRBbEsiVIdAS1FiKkPFjM0oJnG2lsCM842T+j8jtBQG+dY7Ys6b0fh8mYYpxfI+pyinqjDX2JRnnu26E3Fpjyfrx2DrcVw17Du4WrdHcwezadNNRis1Z3zy5C09j01K6uo/DqvlyRF474dXH6qT6yadk07Qvzd/kbRYjI1k1NOLkz6srkJLEQUNmlg2CQZFaAOCwAA2IEAlgkQQAECQAAQEYEhBbhAPHxGRCCWZBCQRmHRCAFkR0AgiWRLEAgzOh0QgAQohAB0OiEAHQyIQZGGQSAQihIMkIQgBAkIAQLIQADCQgBBSEAAQhAJ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k-SK"/>
          </a:p>
        </p:txBody>
      </p:sp>
      <p:sp>
        <p:nvSpPr>
          <p:cNvPr id="1030" name="AutoShape 6" descr="data:image/jpeg;base64,/9j/4AAQSkZJRgABAQAAAQABAAD/2wCEAAkGBxQSEhUUEhQVFBQUFBQUFBQUFBQUFBQUFBQWFhQUFBQYHCggGBolHBQUITEhJSkrLi4uFx8zODMsNygtLisBCgoKDg0OFxAQFywfHBwsLCwsLCwsLCwsLCwsLCwsLCwsLCwsLCwsLCwsLCwsLCwsLCwsLCwsLCwsLCwsNywsLP/AABEIAMIBAwMBIgACEQEDEQH/xAAbAAACAwEBAQAAAAAAAAAAAAABAgADBAUGB//EADkQAAIBAgMFBAgGAgIDAAAAAAABAgMRBCExBRJBUXFhkcHRBhMyQlKBobEUFSJykqJTgkPxwuHw/8QAGQEAAwEBAQAAAAAAAAAAAAAAAAECAwQF/8QAJBEBAQACAQMFAQADAAAAAAAAAAECEQMSMUEEExQhUWEiUnH/2gAMAwEAAhEDEQA/APFUdl1ZezTm+3ddut3kdCj6O13b9Kj2ymrrPsbPbkMOh2X1WXiPLUfRefvVIr9qb8unyNdP0Xh705u+trR437TvBsHREX1HJfLl0fR6gvc3v3Sk/E20tn0o6U4L/VGlIZIeozvJle9CK5DpAQyQJFINiIZAESGSIkMkABIdIiQ1g0SJBsQNhhEgoKDYYRDJBSCkBIkOkRIKGEGQAgSWAEgBCAIAEBCAEIC5N4AhCXIMPOhIElSIYVDoAlhkRIZIQRDJEQwBEMgIZCAoKRAoAZEAhkMCkMkBDoZIkMkBDIAKQUiIIAUMC5BkNwXBcW4A1wbwjkLcYWbwHMS4LgFm8DeEbBcAdyBvCBADvEAQA8rsfbdLEL9LtO13B+0ra25rodKx802Lh50qsKl01GV2le7XFJ9D28duwfuy/r5kWxrcLOzrJDxscT81g3m7dRpbUglfeXyfgH0nVdpjJnnHt9+7G/bJ2+iKntWtL3lH9q8WTco0nFlXqhJYmC1nFdZI8t6tyzk5S6tv7lscOkT1tZ6a/r0H5hSX/JHvQHtWivfXyTf2Rwfw/YNGiuQutXxv67f5zR+J/wAZ+Q0dr0vif8ZeRxlRQ0aSF10fGjsfnFH4/wCs/IsjtWj8f9ZLwOEsOFUUHuKnpZ+vS0sTCXsyi+jV+40I8g6I6nNL9M5K3BSf2KnJE5ekvivXIKPJfia3+Sf8getqf5J/yfmP3Ij4ub1zkZ620aUPanFdl1fuPI4hTazlJ9jk34manSD3DnpL5r1dT0jorRyl0i/Gxgrelq/46TfbOW79En9zkKmZdzMOurnpsZ3dSt6TV3puR6Rb+7Bhtq4ibzn8t2PkYJWLqNRKxNtbY8OH49HgMdJtKpnfR2tn2o6W8cXCQlKzs1xu8jrJmmFvlx+pxwmX+KxsFwXJc0cw3ILcNwAhFQQAkIQA+c06I/qR6schbNaHM79K3RsZIK7Zpqt8WUxkl2sSpF9OBsoUeJlpJs6FGTE1xkXUoWL3AWnItSE10V0yKBckMoCCrcIkWtAVgT2VzYkY3La7+hTGQHjViRZuFSkWqQKJNoWU0JiI3TSOVUVVO2XVvIcguUjqSmjLJmJQnfOcV0U5f+KNeGUF7cqk/wBsVFfWVy9MryQu+27RTk+SVyyGxa0ndqMf3Sz7lc3w2tTpq0ackuxR+ueZVP0ifu0++XkipJ+sMs872i7Dej0V7cpS7F+lef1Oph8HCHsxS7Us+/U89LblV6KK+TfiVy2lWfvtdEl4FdWMZ3Dky7165IjmlrZfQ8LiMTUbzqTa5bzt3CRhftDrL41vl7t4iPxR/khXi4fHH+UfM8S6Jfg6GeYe5/FfE/r2kZXzWYyONhLwzjpy4M7EJXKxy2w5eG8f/DDAQUWxGxApEAPAuFymq7IunOxgxda7scj0qqnJtl1CkZYTuzfRiNMaacSyIKUS2CE0gwmaITKVAKDTSWtcag3rDIpDJiPbSqhGymLDvAmGmyje58BnIprdgK7Lt5jRkZ4TLFID2vixMRTuhoyQVV5jFrB6seNMFauovVFaxqDRfS+pRdjJKiWvHIodVcxlbDRplmSMsq2dlm+SzHWHm/hj+6aX0V2PSblIXEJZAU7DrZ6ft14Lsj+rxRbHZ1DjWk+ll4FaqPdhVXQ9Osr6l0PwcNbzfapy+lrGultOhH2aT+UILxHr+nOa+MauwdXeVln0R3acbJLkcaG3Y/BL+vmWx2/D4J/18x46nlhzXPk1/i7CQ6RlweOhU9m6fJqzNqRpLtx5Y2XVAg5Bk+XYnEWRzXO7BWqXFpo5Y9KtmDgdKETPho2SNMWNMaaaLLmeEi6LFVxYC3EMSyMBNYrYlyycRdwR3EVIeMxN0VxBOjTZTKQ1SLaKIRYCLoFiK1EvpxYNJAUQqJeqY7p2Vxjw8ztGDdR2dra5J31yz0Jh8OX1mnOo3fik+F0v/ZZh4hWGP3asp0R3RVmaIWLb5aAv6jmfh1Z5EjRy0NSG3ChqMsaRcqRYkWXEOlhq0knexdTp3Lq8kkuoaM0hrxgLDkpUbM0QmPGwL1GmlStZp9p6LDyvFPmkcPA0XN2WnF8j0MIWSS4GnH5cHq7PqeQsQchq4XxHfHoTTZxKWIqPt+R3MDg5ZSk7PkYdOnd7kdONSyLaVS5hk7ZMahUsQqXy6SkXUWZ6Ui+lJAuNlNF6Rno1DTGohVrjSzgRUi6aK8RLREbbybD1ZS45mnfVrJalVaysOJuIRhkZpxzsa6MiuvCzGy7UkEX0ohpwuaI0xtIWImNn+h9/yLbZmfEPgKnXkK21LTlDg3f56+Btw+LR0q2z6cs5Qi3zsr95Qth0+Ca/2ZW4x6bEjihvxvaWx2VSWqn8pXLqeHwi1Wfap+RUx35Z5clnisSxHaWQr3yWfYjp0o4RaRh84vxRvoYujH2ZQXSyH0f1F5r/AKuPTwlWWkJfOy+5ohsis/hXz8kddbQpLWpBdZIP5tQ/yw77/YroiLzcniOatgzftTXc2aKOwUtZt9El5mtbYof5F/byLae06L0qR77fcfTim8nKSjsemtd59X5WNtLA01pCPzV/uNSmmrpprmndFqK1GWXJle9WRWQxWhkUypyCkAnx6jh0uC7jdTQlSFiQkZ7anq0k0c+pFxZ0d8rrQUkRZtphlpVhqh0KdRHF3nF2ZqpVyL9OjH7dinU5GylmsznYSVzpUYi23kWRVimvou5+A8pWKvXLPWzJsby/SqWLUdc5PRFPrG3dmetG03KWbby5W4E9YEK5abadazL5Tu0chVeLa7y1V09Hfoy2VsrtQqWJ67iYIVyyEwW3eusjG5XFqSEuBL0h1EpjMujMQLUbVznV3d5aHTqPJmG1wKqoxLYwGUCyAy0x4yloULU3YtKyKIQuMaV7pqwtG4FAtoqwlzBuwcpQd45fZ9T1OGq70U+a/wCzzeGmehwMGoK/U04+7k9ZjOmXy0ohCGzzhIQgB8+x2DtmtDlzhY9XVhc5WKwXLuIsaSuLvCyqmivh2tVYyTpshUVV3vFVGo08yyRTJ5kVvx5adzCVsjo0ap5+lWyN1DF5EOvHJ2JSKTPTr34lm+C5UnG+quu024SnTlluxT5WWfQyN3JlYeN0nkwmc+3X/KqT1hHuQF6P0H7iXRszYLau7lO7XPiuvNHeoTjJJxaa5o3xsrh5OPLDu58dhUlopL/Ziz2FHhKa+afgdhIO6VqM+u/rzdX0fn7tXvijPLZFeOm5LvTPV7pN0XTDnLlPLxsqFeOtJ/6u5XLENaxmusX4Htd0G4Loi56jKPGKrvKy8S2nSfJnr1AbdF0K+Vfx5VYab0jLuY6wNT4H9j1CiSw/bg+Vl+PMT2TVl7v1XmPT2FU5JdX5Hpkgj6IXys3Cp7ClxlFdLvyNFLYMeMm+iS8zqjIOiIvqc/1VhsFCGiz5vNmpCJjoqSRjllcu9FEREEaEuQNiAHk5MrYZMRslYSgnqY6+Ai+zobCWFo3BxOy3wz+jOVXwriez3SuphVLVXFo5lp4dzaHp4rmd/HbD4x7jg4jBuL0IuLbHNqpYo2U8UcKLsXQqcjO4t8c3oYVzTfI4OGxB08NW5kt8bGpUjTg60qbvF9VwfVC0p3HZTTW5qvSYDFqossmtV5c0ajyVCcoyTi7NM9LgcUqi5Ne0vLsNsct93nc/BcPudmixLBsE0cxLEsPYlgLZLBsGwQGwANYlhkAbBsSwDYBRBrAEQyAhkBCFACmAEgAATyAoSEtECkRIZABSHjEkUWRQBFAz4rZsZ6rPnxNkUWRQht4/aHo9JZxz6a9xxKuElHVH05RMuM2ZCos1nz4iuO1452PnEJWNtKu0dLauwXHNZrmvE4VSnKJFxdGHI7uGxWmZ0qdW+p5OlXfE6eGxfaTp1Yckr0ELF+HquElJar6rkzBhMQmbnFEtrNzVelpTUkpLRq49jDsiV4Ncn9//AJm9HTjdzbx+THpysAlhmQbItiWGQRkrCFoiQAEghDYAVIIbBsACwUEgBAohEBIQNgAHjgoiCJoiHSAgoQPFFsSpFkRBbEsiVIdAS1FiKkPFjM0oJnG2lsCM842T+j8jtBQG+dY7Ys6b0fh8mYYpxfI+pyinqjDX2JRnnu26E3Fpjyfrx2DrcVw17Du4WrdHcwezadNNRis1Z3zy5C09j01K6uo/DqvlyRF474dXH6qT6yadk07Qvzd/kbRYjI1k1NOLkz6srkJLEQUNmlg2CQZFaAOCwAA2IEAlgkQQAECQAAQEYEhBbhAPHxGRCCWZBCQRmHRCAFkR0AgiWRLEAgzOh0QgAQohAB0OiEAHQyIQZGGQSAQihIMkIQgBAkIAQLIQADCQgBBSEAAQhAJ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 txBox="1">
            <a:spLocks/>
          </p:cNvSpPr>
          <p:nvPr/>
        </p:nvSpPr>
        <p:spPr>
          <a:xfrm>
            <a:off x="8610600" y="381000"/>
            <a:ext cx="533400" cy="5867400"/>
          </a:xfrm>
          <a:prstGeom prst="rect">
            <a:avLst/>
          </a:prstGeom>
        </p:spPr>
        <p:txBody>
          <a:bodyPr vert="vert">
            <a:normAutofit fontScale="97500"/>
          </a:bodyPr>
          <a:lstStyle>
            <a:extLst/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2400" b="0" i="0" u="none" strike="noStrike" kern="0" cap="small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683568" y="476672"/>
            <a:ext cx="4575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>
                <a:solidFill>
                  <a:schemeClr val="bg1"/>
                </a:solidFill>
              </a:rPr>
              <a:t>Zoznam použitej literatúry a užitočných zdrojov</a:t>
            </a:r>
            <a:endParaRPr lang="sk-SK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tchbook">
  <a:themeElements>
    <a:clrScheme name="Vlastná 2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FBCB9A"/>
      </a:hlink>
      <a:folHlink>
        <a:srgbClr val="FBCB9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TVz" id="{3D16F6AA-B6E5-45E6-89ED-6AE01F4F4261}" vid="{9D4F9C9F-EA69-411E-8914-DC5524FD5C2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</Words>
  <Application>Microsoft Office PowerPoint</Application>
  <PresentationFormat>Prezentácia na obrazovke (4:3)</PresentationFormat>
  <Paragraphs>3</Paragraphs>
  <Slides>5</Slides>
  <Notes>2</Notes>
  <HiddenSlides>0</HiddenSlides>
  <MMClips>0</MMClips>
  <ScaleCrop>false</ScaleCrop>
  <HeadingPairs>
    <vt:vector size="6" baseType="variant">
      <vt:variant>
        <vt:lpstr>Použité písma</vt:lpstr>
      </vt:variant>
      <vt:variant>
        <vt:i4>2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5</vt:i4>
      </vt:variant>
    </vt:vector>
  </HeadingPairs>
  <TitlesOfParts>
    <vt:vector size="8" baseType="lpstr">
      <vt:lpstr>Calibri</vt:lpstr>
      <vt:lpstr>Wingdings</vt:lpstr>
      <vt:lpstr>Pitchbook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2015-01-16T19:36:23Z</dcterms:created>
  <dcterms:modified xsi:type="dcterms:W3CDTF">2015-11-05T14:04:44Z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1051</vt:i4>
  </property>
  <property fmtid="{D5CDD505-2E9C-101B-9397-08002B2CF9AE}" pid="3" name="_Version">
    <vt:lpwstr>12.0.4518</vt:lpwstr>
  </property>
</Properties>
</file>