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5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56A0-8B14-4AD5-BC3C-59ED47A3EA3B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13CDD-BD25-4AEE-B359-C3E45659AB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93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Podraďovacie a priraďovacie spojky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13CDD-BD25-4AEE-B359-C3E45659AB9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652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21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93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48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56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616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4528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1481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58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958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371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48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452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731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13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088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4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AC0C-7399-41C5-845A-B9C3486BBADF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39675B-134C-4306-90FB-87CB59AF5A8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796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combining</a:t>
            </a:r>
            <a:r>
              <a:rPr lang="sk-SK" dirty="0" smtClean="0"/>
              <a:t> and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Wh-words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endParaRPr lang="sk-SK" dirty="0" smtClean="0"/>
          </a:p>
          <a:p>
            <a:r>
              <a:rPr lang="sk-SK" dirty="0" err="1" smtClean="0"/>
              <a:t>Also</a:t>
            </a:r>
            <a:r>
              <a:rPr lang="sk-SK" dirty="0" smtClean="0"/>
              <a:t> – </a:t>
            </a:r>
            <a:r>
              <a:rPr lang="sk-SK" dirty="0" err="1" smtClean="0"/>
              <a:t>structural</a:t>
            </a:r>
            <a:r>
              <a:rPr lang="sk-SK" dirty="0" smtClean="0"/>
              <a:t> role </a:t>
            </a:r>
            <a:r>
              <a:rPr lang="sk-SK" dirty="0" err="1" smtClean="0"/>
              <a:t>within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embedded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Robert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remember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said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said</a:t>
            </a:r>
            <a:r>
              <a:rPr lang="sk-SK" dirty="0" smtClean="0"/>
              <a:t> –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- </a:t>
            </a:r>
            <a:r>
              <a:rPr lang="sk-SK" dirty="0" err="1" smtClean="0"/>
              <a:t>subordinator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/>
              <a:t> </a:t>
            </a:r>
            <a:r>
              <a:rPr lang="sk-SK" dirty="0" err="1" smtClean="0"/>
              <a:t>link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frequently</a:t>
            </a:r>
            <a:r>
              <a:rPr lang="sk-SK" dirty="0" smtClean="0"/>
              <a:t> </a:t>
            </a:r>
            <a:r>
              <a:rPr lang="sk-SK" dirty="0" err="1" smtClean="0"/>
              <a:t>omitted</a:t>
            </a:r>
            <a:r>
              <a:rPr lang="sk-SK" dirty="0" smtClean="0"/>
              <a:t> in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absence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link</a:t>
            </a:r>
            <a:r>
              <a:rPr lang="sk-SK" dirty="0" smtClean="0"/>
              <a:t> –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common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Absence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– </a:t>
            </a:r>
            <a:r>
              <a:rPr lang="sk-SK" dirty="0" err="1" smtClean="0"/>
              <a:t>signal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r>
              <a:rPr lang="sk-SK" dirty="0" smtClean="0"/>
              <a:t>:</a:t>
            </a:r>
          </a:p>
          <a:p>
            <a:r>
              <a:rPr lang="sk-SK" b="1" dirty="0" err="1" smtClean="0"/>
              <a:t>Running</a:t>
            </a:r>
            <a:r>
              <a:rPr lang="sk-SK" b="1" dirty="0" smtClean="0"/>
              <a:t> </a:t>
            </a:r>
            <a:r>
              <a:rPr lang="sk-SK" b="1" dirty="0" err="1" smtClean="0"/>
              <a:t>down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road</a:t>
            </a:r>
            <a:r>
              <a:rPr lang="sk-SK" dirty="0" smtClean="0"/>
              <a:t>, I </a:t>
            </a:r>
            <a:r>
              <a:rPr lang="sk-SK" dirty="0" err="1" smtClean="0"/>
              <a:t>tripped</a:t>
            </a:r>
            <a:r>
              <a:rPr lang="sk-SK" dirty="0" smtClean="0"/>
              <a:t> and </a:t>
            </a:r>
            <a:r>
              <a:rPr lang="sk-SK" dirty="0" err="1" smtClean="0"/>
              <a:t>fell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If</a:t>
            </a:r>
            <a:r>
              <a:rPr lang="sk-SK" b="1" dirty="0" smtClean="0"/>
              <a:t> </a:t>
            </a:r>
            <a:r>
              <a:rPr lang="sk-SK" b="1" dirty="0" err="1" smtClean="0"/>
              <a:t>possible</a:t>
            </a:r>
            <a:r>
              <a:rPr lang="sk-SK" dirty="0" smtClean="0"/>
              <a:t>, I do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drive</a:t>
            </a:r>
            <a:r>
              <a:rPr lang="sk-SK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roads</a:t>
            </a:r>
            <a:r>
              <a:rPr lang="sk-SK" dirty="0" smtClean="0"/>
              <a:t> are </a:t>
            </a:r>
            <a:r>
              <a:rPr lang="sk-SK" dirty="0" err="1" smtClean="0"/>
              <a:t>icy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embedded</a:t>
            </a:r>
            <a:r>
              <a:rPr lang="sk-SK" dirty="0" smtClean="0"/>
              <a:t> in </a:t>
            </a:r>
            <a:r>
              <a:rPr lang="sk-SK" dirty="0" err="1" smtClean="0"/>
              <a:t>them</a:t>
            </a:r>
            <a:r>
              <a:rPr lang="sk-SK" dirty="0" smtClean="0"/>
              <a:t> - </a:t>
            </a:r>
            <a:r>
              <a:rPr lang="sk-SK" dirty="0" err="1" smtClean="0"/>
              <a:t>less</a:t>
            </a:r>
            <a:r>
              <a:rPr lang="sk-SK" dirty="0" smtClean="0"/>
              <a:t> </a:t>
            </a:r>
            <a:r>
              <a:rPr lang="sk-SK" dirty="0" err="1" smtClean="0"/>
              <a:t>important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cl</a:t>
            </a:r>
            <a:r>
              <a:rPr lang="sk-SK" dirty="0" smtClean="0"/>
              <a:t>.</a:t>
            </a:r>
          </a:p>
          <a:p>
            <a:r>
              <a:rPr lang="sk-SK" dirty="0" smtClean="0"/>
              <a:t>In </a:t>
            </a:r>
            <a:r>
              <a:rPr lang="sk-SK" dirty="0" err="1" smtClean="0"/>
              <a:t>case</a:t>
            </a:r>
            <a:r>
              <a:rPr lang="sk-SK" dirty="0" smtClean="0"/>
              <a:t> of </a:t>
            </a:r>
            <a:r>
              <a:rPr lang="sk-SK" dirty="0" err="1" smtClean="0"/>
              <a:t>need</a:t>
            </a:r>
            <a:r>
              <a:rPr lang="sk-SK" dirty="0" smtClean="0"/>
              <a:t>, </a:t>
            </a:r>
            <a:r>
              <a:rPr lang="sk-SK" dirty="0" err="1" smtClean="0"/>
              <a:t>call</a:t>
            </a:r>
            <a:r>
              <a:rPr lang="sk-SK" dirty="0" smtClean="0"/>
              <a:t> 112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in </a:t>
            </a:r>
            <a:r>
              <a:rPr lang="sk-SK" dirty="0" err="1" smtClean="0"/>
              <a:t>doubt</a:t>
            </a:r>
            <a:r>
              <a:rPr lang="sk-SK" dirty="0" smtClean="0"/>
              <a:t>, </a:t>
            </a:r>
            <a:r>
              <a:rPr lang="sk-SK" dirty="0" err="1" smtClean="0"/>
              <a:t>consult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dictionary</a:t>
            </a:r>
            <a:r>
              <a:rPr lang="sk-SK" dirty="0" smtClean="0"/>
              <a:t>.  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Method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combining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Aim</a:t>
            </a:r>
            <a:r>
              <a:rPr lang="sk-SK" dirty="0" smtClean="0"/>
              <a:t>: to </a:t>
            </a:r>
            <a:r>
              <a:rPr lang="sk-SK" dirty="0" err="1" smtClean="0"/>
              <a:t>produce</a:t>
            </a:r>
            <a:r>
              <a:rPr lang="sk-SK" dirty="0" smtClean="0"/>
              <a:t> </a:t>
            </a:r>
            <a:r>
              <a:rPr lang="sk-SK" dirty="0" err="1" smtClean="0"/>
              <a:t>longer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endParaRPr lang="sk-SK" dirty="0" smtClean="0"/>
          </a:p>
          <a:p>
            <a:r>
              <a:rPr lang="sk-SK" dirty="0" smtClean="0"/>
              <a:t>To show </a:t>
            </a:r>
            <a:r>
              <a:rPr lang="sk-SK" dirty="0" err="1" smtClean="0"/>
              <a:t>proper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similar</a:t>
            </a:r>
            <a:r>
              <a:rPr lang="sk-SK" dirty="0" smtClean="0"/>
              <a:t> or </a:t>
            </a:r>
            <a:r>
              <a:rPr lang="sk-SK" dirty="0" err="1" smtClean="0"/>
              <a:t>related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Linked</a:t>
            </a:r>
            <a:r>
              <a:rPr lang="sk-SK" dirty="0" smtClean="0"/>
              <a:t> (</a:t>
            </a:r>
            <a:r>
              <a:rPr lang="sk-SK" dirty="0" err="1" smtClean="0"/>
              <a:t>syndetic</a:t>
            </a:r>
            <a:r>
              <a:rPr lang="sk-SK" dirty="0" smtClean="0"/>
              <a:t>) – more </a:t>
            </a:r>
            <a:r>
              <a:rPr lang="sk-SK" dirty="0" err="1" smtClean="0"/>
              <a:t>usual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units</a:t>
            </a:r>
            <a:r>
              <a:rPr lang="sk-SK" dirty="0" smtClean="0"/>
              <a:t> are </a:t>
            </a:r>
            <a:r>
              <a:rPr lang="sk-SK" dirty="0" err="1" smtClean="0"/>
              <a:t>linked</a:t>
            </a:r>
            <a:r>
              <a:rPr lang="sk-SK" dirty="0" smtClean="0"/>
              <a:t> by </a:t>
            </a:r>
            <a:r>
              <a:rPr lang="sk-SK" dirty="0" err="1" smtClean="0"/>
              <a:t>coordinators</a:t>
            </a:r>
            <a:endParaRPr lang="sk-SK" dirty="0" smtClean="0"/>
          </a:p>
          <a:p>
            <a:r>
              <a:rPr lang="sk-SK" dirty="0" err="1" smtClean="0"/>
              <a:t>Unlinked</a:t>
            </a:r>
            <a:r>
              <a:rPr lang="sk-SK" dirty="0" smtClean="0"/>
              <a:t> (</a:t>
            </a:r>
            <a:r>
              <a:rPr lang="sk-SK" dirty="0" err="1" smtClean="0"/>
              <a:t>asyndetic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drove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new </a:t>
            </a:r>
            <a:r>
              <a:rPr lang="sk-SK" dirty="0" err="1" smtClean="0"/>
              <a:t>car</a:t>
            </a:r>
            <a:r>
              <a:rPr lang="sk-SK" dirty="0" smtClean="0"/>
              <a:t> </a:t>
            </a:r>
            <a:r>
              <a:rPr lang="sk-SK" b="1" dirty="0" err="1" smtClean="0"/>
              <a:t>fast</a:t>
            </a:r>
            <a:r>
              <a:rPr lang="sk-SK" b="1" dirty="0" smtClean="0"/>
              <a:t> 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b="1" dirty="0" err="1" smtClean="0"/>
              <a:t>carefully</a:t>
            </a:r>
            <a:r>
              <a:rPr lang="sk-SK" dirty="0" smtClean="0"/>
              <a:t>. (</a:t>
            </a:r>
            <a:r>
              <a:rPr lang="sk-SK" dirty="0" err="1" smtClean="0"/>
              <a:t>syndetic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child</a:t>
            </a:r>
            <a:r>
              <a:rPr lang="sk-SK" b="1" dirty="0" smtClean="0"/>
              <a:t> </a:t>
            </a:r>
            <a:r>
              <a:rPr lang="sk-SK" b="1" dirty="0" err="1" smtClean="0"/>
              <a:t>screamed</a:t>
            </a:r>
            <a:r>
              <a:rPr lang="sk-SK" b="1" dirty="0" smtClean="0"/>
              <a:t>, </a:t>
            </a:r>
            <a:r>
              <a:rPr lang="sk-SK" b="1" dirty="0" err="1" smtClean="0"/>
              <a:t>they</a:t>
            </a:r>
            <a:r>
              <a:rPr lang="sk-SK" b="1" dirty="0" smtClean="0"/>
              <a:t> </a:t>
            </a:r>
            <a:r>
              <a:rPr lang="sk-SK" b="1" dirty="0" err="1" smtClean="0"/>
              <a:t>stared</a:t>
            </a:r>
            <a:r>
              <a:rPr lang="sk-SK" b="1" dirty="0" smtClean="0"/>
              <a:t> </a:t>
            </a:r>
            <a:r>
              <a:rPr lang="sk-SK" b="1" dirty="0" err="1" smtClean="0"/>
              <a:t>at</a:t>
            </a:r>
            <a:r>
              <a:rPr lang="sk-SK" b="1" dirty="0" smtClean="0"/>
              <a:t> </a:t>
            </a:r>
            <a:r>
              <a:rPr lang="sk-SK" b="1" dirty="0" err="1" smtClean="0"/>
              <a:t>him</a:t>
            </a:r>
            <a:r>
              <a:rPr lang="sk-SK" b="1" dirty="0" smtClean="0"/>
              <a:t> </a:t>
            </a:r>
            <a:r>
              <a:rPr lang="sk-SK" dirty="0" err="1" smtClean="0"/>
              <a:t>until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realized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had </a:t>
            </a:r>
            <a:r>
              <a:rPr lang="sk-SK" dirty="0" err="1" smtClean="0"/>
              <a:t>happened</a:t>
            </a:r>
            <a:r>
              <a:rPr lang="sk-SK" dirty="0" smtClean="0"/>
              <a:t>. (</a:t>
            </a:r>
            <a:r>
              <a:rPr lang="sk-SK" dirty="0" err="1" smtClean="0"/>
              <a:t>asynd</a:t>
            </a:r>
            <a:r>
              <a:rPr lang="sk-SK" dirty="0" smtClean="0"/>
              <a:t>.)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Polysyndetic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r>
              <a:rPr lang="sk-SK" dirty="0" smtClean="0"/>
              <a:t> (</a:t>
            </a:r>
            <a:r>
              <a:rPr lang="sk-SK" dirty="0" err="1" smtClean="0"/>
              <a:t>repetition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coordinator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child</a:t>
            </a:r>
            <a:r>
              <a:rPr lang="sk-SK" dirty="0" smtClean="0"/>
              <a:t> </a:t>
            </a:r>
            <a:r>
              <a:rPr lang="sk-SK" dirty="0" err="1" smtClean="0"/>
              <a:t>screamed</a:t>
            </a:r>
            <a:r>
              <a:rPr lang="sk-SK" dirty="0" smtClean="0"/>
              <a:t>, </a:t>
            </a:r>
            <a:r>
              <a:rPr lang="sk-SK" b="1" dirty="0" smtClean="0"/>
              <a:t>and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stared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, </a:t>
            </a:r>
            <a:r>
              <a:rPr lang="sk-SK" b="1" dirty="0" smtClean="0"/>
              <a:t>and</a:t>
            </a:r>
            <a:r>
              <a:rPr lang="sk-SK" dirty="0" smtClean="0"/>
              <a:t> I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to do.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units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syntactical</a:t>
            </a:r>
            <a:r>
              <a:rPr lang="sk-SK" dirty="0" smtClean="0"/>
              <a:t> </a:t>
            </a:r>
            <a:r>
              <a:rPr lang="sk-SK" dirty="0" err="1" smtClean="0"/>
              <a:t>level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link</a:t>
            </a:r>
            <a:r>
              <a:rPr lang="sk-SK" dirty="0" smtClean="0"/>
              <a:t> single </a:t>
            </a:r>
            <a:r>
              <a:rPr lang="sk-SK" dirty="0" err="1" smtClean="0"/>
              <a:t>words</a:t>
            </a:r>
            <a:r>
              <a:rPr lang="sk-SK" dirty="0" smtClean="0"/>
              <a:t>, </a:t>
            </a:r>
            <a:r>
              <a:rPr lang="sk-SK" dirty="0" err="1" smtClean="0"/>
              <a:t>phrases</a:t>
            </a:r>
            <a:r>
              <a:rPr lang="sk-SK" dirty="0" smtClean="0"/>
              <a:t> or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– </a:t>
            </a:r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coordinated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However</a:t>
            </a:r>
            <a:r>
              <a:rPr lang="sk-SK" dirty="0" smtClean="0"/>
              <a:t>, more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or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necessarily</a:t>
            </a:r>
            <a:r>
              <a:rPr lang="sk-SK" dirty="0" smtClean="0"/>
              <a:t> </a:t>
            </a:r>
            <a:r>
              <a:rPr lang="sk-SK" dirty="0" err="1" smtClean="0"/>
              <a:t>indicate</a:t>
            </a:r>
            <a:r>
              <a:rPr lang="sk-SK" dirty="0" smtClean="0"/>
              <a:t> more </a:t>
            </a:r>
            <a:r>
              <a:rPr lang="sk-SK" dirty="0" err="1" smtClean="0"/>
              <a:t>than</a:t>
            </a:r>
            <a:r>
              <a:rPr lang="sk-SK" dirty="0" smtClean="0"/>
              <a:t> 1 </a:t>
            </a:r>
            <a:r>
              <a:rPr lang="sk-SK" dirty="0" err="1" smtClean="0"/>
              <a:t>cl</a:t>
            </a:r>
            <a:r>
              <a:rPr lang="sk-SK" dirty="0" smtClean="0"/>
              <a:t>.:</a:t>
            </a:r>
          </a:p>
          <a:p>
            <a:r>
              <a:rPr lang="sk-SK" b="1" dirty="0" err="1" smtClean="0"/>
              <a:t>Paper</a:t>
            </a:r>
            <a:r>
              <a:rPr lang="sk-SK" b="1" dirty="0" smtClean="0"/>
              <a:t>, </a:t>
            </a:r>
            <a:r>
              <a:rPr lang="sk-SK" b="1" dirty="0" err="1" smtClean="0"/>
              <a:t>printing</a:t>
            </a:r>
            <a:r>
              <a:rPr lang="sk-SK" b="1" dirty="0" smtClean="0"/>
              <a:t> </a:t>
            </a:r>
            <a:r>
              <a:rPr lang="sk-SK" b="1" u="sng" dirty="0" smtClean="0"/>
              <a:t>and</a:t>
            </a:r>
            <a:r>
              <a:rPr lang="sk-SK" b="1" dirty="0" smtClean="0"/>
              <a:t> </a:t>
            </a:r>
            <a:r>
              <a:rPr lang="sk-SK" b="1" dirty="0" err="1" smtClean="0"/>
              <a:t>binding</a:t>
            </a:r>
            <a:r>
              <a:rPr lang="sk-SK" b="1" dirty="0" smtClean="0"/>
              <a:t> </a:t>
            </a:r>
            <a:r>
              <a:rPr lang="sk-SK" dirty="0" err="1" smtClean="0"/>
              <a:t>may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dirty="0" err="1" smtClean="0"/>
              <a:t>things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past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More </a:t>
            </a:r>
            <a:r>
              <a:rPr lang="sk-SK" sz="2400" dirty="0" err="1" smtClean="0"/>
              <a:t>than</a:t>
            </a:r>
            <a:r>
              <a:rPr lang="sk-SK" sz="2400" dirty="0" smtClean="0"/>
              <a:t> </a:t>
            </a:r>
            <a:r>
              <a:rPr lang="sk-SK" sz="2400" dirty="0" err="1" smtClean="0"/>
              <a:t>one</a:t>
            </a:r>
            <a:r>
              <a:rPr lang="sk-SK" sz="2400" dirty="0" smtClean="0"/>
              <a:t> </a:t>
            </a:r>
            <a:r>
              <a:rPr lang="sk-SK" sz="2400" dirty="0" err="1" smtClean="0"/>
              <a:t>subject</a:t>
            </a:r>
            <a:r>
              <a:rPr lang="sk-SK" sz="2400" dirty="0" smtClean="0"/>
              <a:t> </a:t>
            </a:r>
            <a:r>
              <a:rPr lang="sk-SK" sz="2400" dirty="0" err="1" smtClean="0"/>
              <a:t>with</a:t>
            </a:r>
            <a:r>
              <a:rPr lang="sk-SK" sz="2400" dirty="0" smtClean="0"/>
              <a:t> </a:t>
            </a:r>
            <a:r>
              <a:rPr lang="sk-SK" sz="2400" dirty="0" err="1" smtClean="0"/>
              <a:t>its</a:t>
            </a:r>
            <a:r>
              <a:rPr lang="sk-SK" sz="2400" dirty="0" smtClean="0"/>
              <a:t> </a:t>
            </a:r>
            <a:r>
              <a:rPr lang="sk-SK" sz="2400" dirty="0" err="1" smtClean="0"/>
              <a:t>own</a:t>
            </a:r>
            <a:r>
              <a:rPr lang="sk-SK" sz="2400" dirty="0" smtClean="0"/>
              <a:t> </a:t>
            </a:r>
            <a:r>
              <a:rPr lang="sk-SK" sz="2400" dirty="0" err="1" smtClean="0"/>
              <a:t>verb</a:t>
            </a:r>
            <a:r>
              <a:rPr lang="sk-SK" sz="2400" dirty="0" smtClean="0"/>
              <a:t> + </a:t>
            </a:r>
            <a:r>
              <a:rPr lang="sk-SK" sz="2400" dirty="0" err="1" smtClean="0"/>
              <a:t>coordinating</a:t>
            </a:r>
            <a:r>
              <a:rPr lang="sk-SK" sz="2400" dirty="0" smtClean="0"/>
              <a:t> </a:t>
            </a:r>
            <a:r>
              <a:rPr lang="sk-SK" sz="2400" dirty="0" err="1" smtClean="0"/>
              <a:t>conjunction</a:t>
            </a:r>
            <a:r>
              <a:rPr lang="sk-SK" sz="2400" dirty="0" smtClean="0"/>
              <a:t> – </a:t>
            </a:r>
            <a:r>
              <a:rPr lang="sk-SK" sz="2400" dirty="0" err="1" smtClean="0"/>
              <a:t>indication</a:t>
            </a:r>
            <a:r>
              <a:rPr lang="sk-SK" sz="2400" dirty="0" smtClean="0"/>
              <a:t> </a:t>
            </a:r>
            <a:r>
              <a:rPr lang="sk-SK" sz="2400" dirty="0" err="1" smtClean="0"/>
              <a:t>of</a:t>
            </a:r>
            <a:r>
              <a:rPr lang="sk-SK" sz="2400" dirty="0" smtClean="0"/>
              <a:t> more </a:t>
            </a:r>
            <a:r>
              <a:rPr lang="sk-SK" sz="2400" dirty="0" err="1" smtClean="0"/>
              <a:t>than</a:t>
            </a:r>
            <a:r>
              <a:rPr lang="sk-SK" sz="2400" dirty="0" smtClean="0"/>
              <a:t> </a:t>
            </a:r>
            <a:r>
              <a:rPr lang="sk-SK" sz="2400" dirty="0" err="1" smtClean="0"/>
              <a:t>one</a:t>
            </a:r>
            <a:r>
              <a:rPr lang="sk-SK" sz="2400" dirty="0" smtClean="0"/>
              <a:t> </a:t>
            </a:r>
            <a:r>
              <a:rPr lang="sk-SK" sz="2400" dirty="0" err="1" smtClean="0"/>
              <a:t>indep</a:t>
            </a:r>
            <a:r>
              <a:rPr lang="sk-SK" sz="2400" dirty="0" smtClean="0"/>
              <a:t>. </a:t>
            </a:r>
            <a:r>
              <a:rPr lang="sk-SK" sz="2400" dirty="0" err="1" smtClean="0"/>
              <a:t>cl</a:t>
            </a:r>
            <a:r>
              <a:rPr lang="sk-SK" sz="2400" dirty="0" smtClean="0"/>
              <a:t>.: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k-SK" dirty="0" err="1" smtClean="0"/>
              <a:t>Leo</a:t>
            </a:r>
            <a:r>
              <a:rPr lang="sk-SK" dirty="0" smtClean="0"/>
              <a:t> </a:t>
            </a:r>
            <a:r>
              <a:rPr lang="sk-SK" b="1" dirty="0" err="1" smtClean="0"/>
              <a:t>moved</a:t>
            </a:r>
            <a:r>
              <a:rPr lang="sk-SK" dirty="0" smtClean="0"/>
              <a:t> to </a:t>
            </a:r>
            <a:r>
              <a:rPr lang="sk-SK" dirty="0" err="1" smtClean="0"/>
              <a:t>Seattle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1980s </a:t>
            </a:r>
            <a:r>
              <a:rPr lang="sk-SK" b="1" u="sng" dirty="0" smtClean="0"/>
              <a:t>and</a:t>
            </a:r>
            <a:r>
              <a:rPr lang="sk-SK" dirty="0" smtClean="0"/>
              <a:t>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started</a:t>
            </a:r>
            <a:r>
              <a:rPr lang="sk-SK" b="1" dirty="0" smtClean="0"/>
              <a:t>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company</a:t>
            </a:r>
            <a:r>
              <a:rPr lang="sk-SK" dirty="0" smtClean="0"/>
              <a:t>. (2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+ </a:t>
            </a:r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endParaRPr lang="sk-SK" dirty="0" smtClean="0"/>
          </a:p>
          <a:p>
            <a:r>
              <a:rPr lang="sk-SK" dirty="0" smtClean="0"/>
              <a:t>Rule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– S + V on </a:t>
            </a:r>
            <a:r>
              <a:rPr lang="sk-SK" dirty="0" err="1" smtClean="0"/>
              <a:t>either</a:t>
            </a:r>
            <a:r>
              <a:rPr lang="sk-SK" dirty="0" smtClean="0"/>
              <a:t> </a:t>
            </a:r>
            <a:r>
              <a:rPr lang="sk-SK" dirty="0" err="1" smtClean="0"/>
              <a:t>side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conjunction</a:t>
            </a:r>
            <a:r>
              <a:rPr lang="sk-SK" dirty="0" smtClean="0"/>
              <a:t> =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Leo</a:t>
            </a:r>
            <a:r>
              <a:rPr lang="sk-SK" dirty="0" smtClean="0"/>
              <a:t> </a:t>
            </a:r>
            <a:r>
              <a:rPr lang="sk-SK" b="1" dirty="0" err="1" smtClean="0"/>
              <a:t>moved</a:t>
            </a:r>
            <a:r>
              <a:rPr lang="sk-SK" dirty="0" smtClean="0"/>
              <a:t> to </a:t>
            </a:r>
            <a:r>
              <a:rPr lang="sk-SK" dirty="0" err="1" smtClean="0"/>
              <a:t>Seattle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1980s </a:t>
            </a:r>
            <a:r>
              <a:rPr lang="sk-SK" b="1" u="sng" dirty="0" smtClean="0"/>
              <a:t>and</a:t>
            </a:r>
            <a:r>
              <a:rPr lang="sk-SK" b="1" dirty="0" smtClean="0"/>
              <a:t> </a:t>
            </a:r>
            <a:r>
              <a:rPr lang="sk-SK" b="1" dirty="0" err="1" smtClean="0"/>
              <a:t>started</a:t>
            </a:r>
            <a:r>
              <a:rPr lang="sk-SK" b="1" dirty="0" smtClean="0"/>
              <a:t>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company</a:t>
            </a:r>
            <a:r>
              <a:rPr lang="sk-SK" dirty="0" smtClean="0"/>
              <a:t>. (1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Coordinators</a:t>
            </a:r>
            <a:r>
              <a:rPr lang="sk-SK" dirty="0" smtClean="0"/>
              <a:t> (</a:t>
            </a:r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Used</a:t>
            </a:r>
            <a:r>
              <a:rPr lang="sk-SK" dirty="0" smtClean="0"/>
              <a:t> to </a:t>
            </a:r>
            <a:r>
              <a:rPr lang="sk-SK" dirty="0" err="1" smtClean="0"/>
              <a:t>build</a:t>
            </a:r>
            <a:r>
              <a:rPr lang="sk-SK" dirty="0" smtClean="0"/>
              <a:t> </a:t>
            </a:r>
            <a:r>
              <a:rPr lang="sk-SK" dirty="0" err="1" smtClean="0"/>
              <a:t>coordinate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, </a:t>
            </a:r>
            <a:r>
              <a:rPr lang="sk-SK" dirty="0" err="1" smtClean="0"/>
              <a:t>both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r>
              <a:rPr lang="sk-SK" dirty="0" smtClean="0"/>
              <a:t> and </a:t>
            </a:r>
            <a:r>
              <a:rPr lang="sk-SK" dirty="0" err="1" smtClean="0"/>
              <a:t>clauses</a:t>
            </a:r>
            <a:r>
              <a:rPr lang="sk-SK" dirty="0" smtClean="0"/>
              <a:t> (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syntactic</a:t>
            </a:r>
            <a:r>
              <a:rPr lang="sk-SK" dirty="0" smtClean="0"/>
              <a:t> role</a:t>
            </a:r>
          </a:p>
          <a:p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:</a:t>
            </a:r>
          </a:p>
          <a:p>
            <a:r>
              <a:rPr lang="sk-SK" dirty="0" smtClean="0">
                <a:solidFill>
                  <a:schemeClr val="accent5"/>
                </a:solidFill>
              </a:rPr>
              <a:t>And, or, </a:t>
            </a:r>
            <a:r>
              <a:rPr lang="sk-SK" dirty="0" err="1" smtClean="0">
                <a:solidFill>
                  <a:schemeClr val="accent5"/>
                </a:solidFill>
              </a:rPr>
              <a:t>but</a:t>
            </a:r>
            <a:r>
              <a:rPr lang="sk-SK" dirty="0" smtClean="0">
                <a:solidFill>
                  <a:schemeClr val="accent5"/>
                </a:solidFill>
              </a:rPr>
              <a:t>, </a:t>
            </a:r>
            <a:r>
              <a:rPr lang="sk-SK" dirty="0" err="1" smtClean="0">
                <a:solidFill>
                  <a:schemeClr val="accent5"/>
                </a:solidFill>
              </a:rPr>
              <a:t>yet</a:t>
            </a:r>
            <a:r>
              <a:rPr lang="sk-SK" dirty="0" smtClean="0">
                <a:solidFill>
                  <a:schemeClr val="accent5"/>
                </a:solidFill>
              </a:rPr>
              <a:t>, </a:t>
            </a:r>
            <a:r>
              <a:rPr lang="sk-SK" dirty="0" err="1" smtClean="0">
                <a:solidFill>
                  <a:schemeClr val="accent5"/>
                </a:solidFill>
              </a:rPr>
              <a:t>for</a:t>
            </a:r>
            <a:r>
              <a:rPr lang="sk-SK" dirty="0" smtClean="0">
                <a:solidFill>
                  <a:schemeClr val="accent5"/>
                </a:solidFill>
              </a:rPr>
              <a:t>, nor, so</a:t>
            </a:r>
          </a:p>
          <a:p>
            <a:r>
              <a:rPr lang="sk-SK" dirty="0" err="1" smtClean="0"/>
              <a:t>Central</a:t>
            </a:r>
            <a:r>
              <a:rPr lang="sk-SK" dirty="0" smtClean="0"/>
              <a:t> </a:t>
            </a:r>
            <a:r>
              <a:rPr lang="sk-SK" dirty="0" err="1" smtClean="0"/>
              <a:t>ones</a:t>
            </a:r>
            <a:r>
              <a:rPr lang="sk-SK" dirty="0" smtClean="0"/>
              <a:t>: and (</a:t>
            </a:r>
            <a:r>
              <a:rPr lang="sk-SK" dirty="0" err="1" smtClean="0"/>
              <a:t>addition</a:t>
            </a:r>
            <a:r>
              <a:rPr lang="sk-SK" dirty="0" smtClean="0"/>
              <a:t>), or (</a:t>
            </a:r>
            <a:r>
              <a:rPr lang="sk-SK" dirty="0" err="1" smtClean="0"/>
              <a:t>alternative</a:t>
            </a:r>
            <a:r>
              <a:rPr lang="sk-SK" dirty="0" smtClean="0"/>
              <a:t>), </a:t>
            </a:r>
            <a:r>
              <a:rPr lang="sk-SK" dirty="0" err="1" smtClean="0"/>
              <a:t>but</a:t>
            </a:r>
            <a:r>
              <a:rPr lang="sk-SK" dirty="0" smtClean="0"/>
              <a:t> (</a:t>
            </a:r>
            <a:r>
              <a:rPr lang="sk-SK" dirty="0" err="1" smtClean="0"/>
              <a:t>contrast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92D050"/>
                </a:solidFill>
              </a:rPr>
              <a:t>Equality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relationship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endParaRPr lang="sk-SK" dirty="0" smtClean="0">
              <a:solidFill>
                <a:srgbClr val="92D050"/>
              </a:solidFill>
            </a:endParaRPr>
          </a:p>
          <a:p>
            <a:r>
              <a:rPr lang="sk-SK" u="sng" dirty="0" err="1" smtClean="0"/>
              <a:t>Every</a:t>
            </a:r>
            <a:r>
              <a:rPr lang="sk-SK" u="sng" dirty="0" smtClean="0"/>
              <a:t> </a:t>
            </a:r>
            <a:r>
              <a:rPr lang="sk-SK" u="sng" dirty="0" err="1" smtClean="0"/>
              <a:t>day</a:t>
            </a:r>
            <a:r>
              <a:rPr lang="sk-SK" u="sng" dirty="0" smtClean="0"/>
              <a:t> I get </a:t>
            </a:r>
            <a:r>
              <a:rPr lang="sk-SK" u="sng" dirty="0" err="1" smtClean="0"/>
              <a:t>up</a:t>
            </a:r>
            <a:r>
              <a:rPr lang="sk-SK" u="sng" dirty="0" smtClean="0"/>
              <a:t> at 6 </a:t>
            </a:r>
            <a:r>
              <a:rPr lang="sk-SK" u="sng" dirty="0" err="1" smtClean="0"/>
              <a:t>am</a:t>
            </a:r>
            <a:r>
              <a:rPr lang="sk-SK" u="sng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and (</a:t>
            </a:r>
            <a:r>
              <a:rPr lang="sk-SK" dirty="0" err="1" smtClean="0"/>
              <a:t>then</a:t>
            </a:r>
            <a:r>
              <a:rPr lang="sk-SK" dirty="0" smtClean="0"/>
              <a:t>) </a:t>
            </a:r>
            <a:r>
              <a:rPr lang="sk-SK" u="sng" dirty="0" smtClean="0"/>
              <a:t>I </a:t>
            </a:r>
            <a:r>
              <a:rPr lang="sk-SK" u="sng" dirty="0" err="1" smtClean="0"/>
              <a:t>have</a:t>
            </a:r>
            <a:r>
              <a:rPr lang="sk-SK" u="sng" dirty="0" smtClean="0"/>
              <a:t> a </a:t>
            </a:r>
            <a:r>
              <a:rPr lang="sk-SK" u="sng" dirty="0" err="1" smtClean="0"/>
              <a:t>breakfast</a:t>
            </a:r>
            <a:r>
              <a:rPr lang="sk-SK" dirty="0" smtClean="0"/>
              <a:t>. </a:t>
            </a:r>
            <a:endParaRPr lang="sk-SK" dirty="0" smtClean="0"/>
          </a:p>
          <a:p>
            <a:r>
              <a:rPr lang="sk-SK" dirty="0" err="1" smtClean="0">
                <a:solidFill>
                  <a:srgbClr val="92D050"/>
                </a:solidFill>
              </a:rPr>
              <a:t>Dependency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relationship</a:t>
            </a:r>
            <a:endParaRPr lang="sk-SK" dirty="0" smtClean="0">
              <a:solidFill>
                <a:srgbClr val="92D050"/>
              </a:solidFill>
            </a:endParaRPr>
          </a:p>
          <a:p>
            <a:r>
              <a:rPr lang="sk-SK" b="1" dirty="0" smtClean="0"/>
              <a:t>I </a:t>
            </a:r>
            <a:r>
              <a:rPr lang="sk-SK" b="1" dirty="0" err="1" smtClean="0"/>
              <a:t>didn´t</a:t>
            </a:r>
            <a:r>
              <a:rPr lang="sk-SK" b="1" dirty="0" smtClean="0"/>
              <a:t> go to </a:t>
            </a:r>
            <a:r>
              <a:rPr lang="sk-SK" b="1" dirty="0" err="1" smtClean="0"/>
              <a:t>school</a:t>
            </a:r>
            <a:r>
              <a:rPr lang="sk-SK" b="1" dirty="0" smtClean="0"/>
              <a:t> </a:t>
            </a:r>
            <a:r>
              <a:rPr lang="sk-SK" b="1" dirty="0" err="1" smtClean="0"/>
              <a:t>yesterday</a:t>
            </a:r>
            <a:r>
              <a:rPr lang="sk-SK" b="1" dirty="0" smtClean="0"/>
              <a:t> </a:t>
            </a:r>
            <a:r>
              <a:rPr lang="sk-SK" i="1" u="sng" dirty="0" err="1" smtClean="0">
                <a:solidFill>
                  <a:srgbClr val="FF0000"/>
                </a:solidFill>
              </a:rPr>
              <a:t>because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I had a </a:t>
            </a:r>
            <a:r>
              <a:rPr lang="sk-SK" dirty="0" err="1" smtClean="0">
                <a:solidFill>
                  <a:srgbClr val="FF0000"/>
                </a:solidFill>
              </a:rPr>
              <a:t>terrible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>
                <a:solidFill>
                  <a:srgbClr val="FF0000"/>
                </a:solidFill>
              </a:rPr>
              <a:t>headache</a:t>
            </a:r>
            <a:r>
              <a:rPr lang="sk-SK" dirty="0" smtClean="0">
                <a:solidFill>
                  <a:srgbClr val="FF0000"/>
                </a:solidFill>
              </a:rPr>
              <a:t>. 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getting</a:t>
            </a:r>
            <a:r>
              <a:rPr lang="sk-SK" dirty="0" smtClean="0"/>
              <a:t> </a:t>
            </a:r>
            <a:r>
              <a:rPr lang="sk-SK" dirty="0" err="1" smtClean="0"/>
              <a:t>wet</a:t>
            </a:r>
            <a:r>
              <a:rPr lang="sk-SK" dirty="0" smtClean="0"/>
              <a:t>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colder</a:t>
            </a:r>
            <a:r>
              <a:rPr lang="sk-SK" dirty="0" smtClean="0"/>
              <a:t>, </a:t>
            </a:r>
            <a:r>
              <a:rPr lang="sk-SK" dirty="0" err="1" smtClean="0"/>
              <a:t>leaves</a:t>
            </a:r>
            <a:r>
              <a:rPr lang="sk-SK" dirty="0" smtClean="0"/>
              <a:t> are </a:t>
            </a:r>
            <a:r>
              <a:rPr lang="sk-SK" dirty="0" err="1" smtClean="0"/>
              <a:t>turning</a:t>
            </a:r>
            <a:r>
              <a:rPr lang="sk-SK" dirty="0" smtClean="0"/>
              <a:t> </a:t>
            </a:r>
            <a:r>
              <a:rPr lang="sk-SK" dirty="0" err="1" smtClean="0"/>
              <a:t>yellow</a:t>
            </a:r>
            <a:r>
              <a:rPr lang="sk-SK" dirty="0" smtClean="0"/>
              <a:t>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red</a:t>
            </a:r>
            <a:r>
              <a:rPr lang="sk-SK" dirty="0" smtClean="0"/>
              <a:t>,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autumn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coming</a:t>
            </a:r>
            <a:r>
              <a:rPr lang="sk-SK" dirty="0" smtClean="0"/>
              <a:t>. (</a:t>
            </a:r>
            <a:r>
              <a:rPr lang="sk-SK" dirty="0" err="1" smtClean="0"/>
              <a:t>addition</a:t>
            </a:r>
            <a:r>
              <a:rPr lang="sk-SK" dirty="0" smtClean="0"/>
              <a:t>) </a:t>
            </a:r>
          </a:p>
          <a:p>
            <a:r>
              <a:rPr lang="sk-SK" dirty="0" smtClean="0"/>
              <a:t>2.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yourself</a:t>
            </a:r>
            <a:r>
              <a:rPr lang="sk-SK" dirty="0" smtClean="0"/>
              <a:t> a </a:t>
            </a:r>
            <a:r>
              <a:rPr lang="sk-SK" dirty="0" err="1" smtClean="0"/>
              <a:t>sandwich</a:t>
            </a:r>
            <a:r>
              <a:rPr lang="sk-SK" dirty="0" smtClean="0"/>
              <a:t> </a:t>
            </a:r>
            <a:r>
              <a:rPr lang="sk-SK" b="1" dirty="0" smtClean="0"/>
              <a:t>or</a:t>
            </a:r>
            <a:r>
              <a:rPr lang="sk-SK" dirty="0" smtClean="0"/>
              <a:t> (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)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salad</a:t>
            </a:r>
            <a:r>
              <a:rPr lang="sk-SK" dirty="0" smtClean="0"/>
              <a:t>. (</a:t>
            </a:r>
            <a:r>
              <a:rPr lang="sk-SK" dirty="0" err="1" smtClean="0"/>
              <a:t>alternative</a:t>
            </a:r>
            <a:r>
              <a:rPr lang="sk-SK" dirty="0" smtClean="0"/>
              <a:t>)</a:t>
            </a:r>
          </a:p>
          <a:p>
            <a:r>
              <a:rPr lang="sk-SK" dirty="0" smtClean="0"/>
              <a:t>3. My </a:t>
            </a:r>
            <a:r>
              <a:rPr lang="sk-SK" dirty="0" err="1" smtClean="0"/>
              <a:t>sister</a:t>
            </a:r>
            <a:r>
              <a:rPr lang="sk-SK" dirty="0" smtClean="0"/>
              <a:t> </a:t>
            </a:r>
            <a:r>
              <a:rPr lang="sk-SK" dirty="0" err="1" smtClean="0"/>
              <a:t>loves</a:t>
            </a:r>
            <a:r>
              <a:rPr lang="sk-SK" dirty="0" smtClean="0"/>
              <a:t> to </a:t>
            </a:r>
            <a:r>
              <a:rPr lang="sk-SK" dirty="0" err="1" smtClean="0"/>
              <a:t>read</a:t>
            </a:r>
            <a:r>
              <a:rPr lang="sk-SK" dirty="0" smtClean="0"/>
              <a:t> </a:t>
            </a:r>
            <a:r>
              <a:rPr lang="sk-SK" dirty="0" err="1" smtClean="0"/>
              <a:t>books</a:t>
            </a:r>
            <a:r>
              <a:rPr lang="sk-SK" dirty="0" smtClean="0"/>
              <a:t>, </a:t>
            </a:r>
            <a:r>
              <a:rPr lang="sk-SK" b="1" dirty="0" err="1" smtClean="0"/>
              <a:t>but</a:t>
            </a:r>
            <a:r>
              <a:rPr lang="sk-SK" dirty="0" smtClean="0"/>
              <a:t> (</a:t>
            </a:r>
            <a:r>
              <a:rPr lang="sk-SK" dirty="0" err="1" smtClean="0"/>
              <a:t>she</a:t>
            </a:r>
            <a:r>
              <a:rPr lang="sk-SK" dirty="0" smtClean="0"/>
              <a:t>)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want</a:t>
            </a:r>
            <a:r>
              <a:rPr lang="sk-SK" dirty="0" smtClean="0"/>
              <a:t> to </a:t>
            </a:r>
            <a:r>
              <a:rPr lang="sk-SK" dirty="0" err="1" smtClean="0"/>
              <a:t>join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literary</a:t>
            </a:r>
            <a:r>
              <a:rPr lang="sk-SK" dirty="0" smtClean="0"/>
              <a:t> </a:t>
            </a:r>
            <a:r>
              <a:rPr lang="sk-SK" dirty="0" err="1" smtClean="0"/>
              <a:t>club</a:t>
            </a:r>
            <a:r>
              <a:rPr lang="sk-SK" dirty="0" smtClean="0"/>
              <a:t>. (</a:t>
            </a:r>
            <a:r>
              <a:rPr lang="sk-SK" dirty="0" err="1" smtClean="0"/>
              <a:t>contrast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normally</a:t>
            </a:r>
            <a:r>
              <a:rPr lang="sk-SK" dirty="0" smtClean="0"/>
              <a:t> </a:t>
            </a:r>
            <a:r>
              <a:rPr lang="sk-SK" dirty="0" err="1" smtClean="0"/>
              <a:t>omitted</a:t>
            </a:r>
            <a:r>
              <a:rPr lang="sk-SK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coordinated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refer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person (2,3)</a:t>
            </a:r>
          </a:p>
          <a:p>
            <a:r>
              <a:rPr lang="sk-SK" dirty="0" err="1" smtClean="0"/>
              <a:t>Matching</a:t>
            </a:r>
            <a:r>
              <a:rPr lang="sk-SK" dirty="0" smtClean="0"/>
              <a:t> </a:t>
            </a:r>
            <a:r>
              <a:rPr lang="sk-SK" dirty="0" err="1" smtClean="0"/>
              <a:t>auxiliary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–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omitted</a:t>
            </a:r>
            <a:r>
              <a:rPr lang="sk-SK" dirty="0" smtClean="0"/>
              <a:t> (2)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most </a:t>
            </a:r>
            <a:r>
              <a:rPr lang="sk-SK" dirty="0" err="1" smtClean="0"/>
              <a:t>neutral</a:t>
            </a:r>
            <a:r>
              <a:rPr lang="sk-SK" dirty="0" smtClean="0"/>
              <a:t> </a:t>
            </a:r>
            <a:r>
              <a:rPr lang="sk-SK" dirty="0" err="1" smtClean="0"/>
              <a:t>conjunction</a:t>
            </a:r>
            <a:endParaRPr lang="sk-SK" dirty="0" smtClean="0"/>
          </a:p>
          <a:p>
            <a:r>
              <a:rPr lang="sk-SK" dirty="0" smtClean="0"/>
              <a:t>Sort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addition</a:t>
            </a:r>
            <a:r>
              <a:rPr lang="sk-SK" dirty="0" smtClean="0"/>
              <a:t> or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similarity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reversible</a:t>
            </a:r>
            <a:r>
              <a:rPr lang="sk-SK" dirty="0" smtClean="0"/>
              <a:t> in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endParaRPr lang="sk-SK" dirty="0" smtClean="0"/>
          </a:p>
          <a:p>
            <a:r>
              <a:rPr lang="sk-SK" dirty="0" smtClean="0"/>
              <a:t>In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case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order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important</a:t>
            </a:r>
            <a:r>
              <a:rPr lang="sk-SK" dirty="0" smtClean="0"/>
              <a:t> 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result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).:</a:t>
            </a:r>
          </a:p>
          <a:p>
            <a:r>
              <a:rPr lang="sk-SK" dirty="0" err="1" smtClean="0"/>
              <a:t>Willie</a:t>
            </a:r>
            <a:r>
              <a:rPr lang="sk-SK" dirty="0" smtClean="0"/>
              <a:t> </a:t>
            </a:r>
            <a:r>
              <a:rPr lang="sk-SK" dirty="0" err="1" smtClean="0"/>
              <a:t>heard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weather</a:t>
            </a:r>
            <a:r>
              <a:rPr lang="sk-SK" dirty="0" smtClean="0"/>
              <a:t> report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promptly</a:t>
            </a:r>
            <a:r>
              <a:rPr lang="sk-SK" dirty="0" smtClean="0"/>
              <a:t> </a:t>
            </a:r>
            <a:r>
              <a:rPr lang="sk-SK" dirty="0" err="1" smtClean="0"/>
              <a:t>shut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windows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AND – </a:t>
            </a:r>
            <a:r>
              <a:rPr lang="sk-SK" dirty="0" err="1" smtClean="0"/>
              <a:t>showing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r>
              <a:rPr lang="sk-SK" dirty="0" smtClean="0"/>
              <a:t> (by </a:t>
            </a:r>
            <a:r>
              <a:rPr lang="sk-SK" dirty="0" err="1" smtClean="0"/>
              <a:t>adding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adverb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are more </a:t>
            </a:r>
            <a:r>
              <a:rPr lang="sk-SK" dirty="0" err="1" smtClean="0"/>
              <a:t>explicit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sk-SK" dirty="0" smtClean="0"/>
              <a:t>I </a:t>
            </a:r>
            <a:r>
              <a:rPr lang="sk-SK" dirty="0" err="1" smtClean="0"/>
              <a:t>switched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TV on, </a:t>
            </a:r>
            <a:r>
              <a:rPr lang="sk-SK" b="1" dirty="0" smtClean="0"/>
              <a:t>and (</a:t>
            </a:r>
            <a:r>
              <a:rPr lang="sk-SK" b="1" dirty="0" err="1" smtClean="0"/>
              <a:t>then</a:t>
            </a:r>
            <a:r>
              <a:rPr lang="sk-SK" b="1" dirty="0" smtClean="0"/>
              <a:t>)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himself</a:t>
            </a:r>
            <a:r>
              <a:rPr lang="sk-SK" dirty="0" smtClean="0"/>
              <a:t> </a:t>
            </a:r>
            <a:r>
              <a:rPr lang="sk-SK" dirty="0" err="1" smtClean="0"/>
              <a:t>comfortable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sofa</a:t>
            </a:r>
            <a:r>
              <a:rPr lang="sk-SK" dirty="0" smtClean="0"/>
              <a:t>. (</a:t>
            </a:r>
            <a:r>
              <a:rPr lang="sk-SK" dirty="0" err="1" smtClean="0"/>
              <a:t>sequence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got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money</a:t>
            </a:r>
            <a:r>
              <a:rPr lang="sk-SK" dirty="0" smtClean="0"/>
              <a:t>, </a:t>
            </a:r>
            <a:r>
              <a:rPr lang="sk-SK" b="1" dirty="0" smtClean="0"/>
              <a:t>and (</a:t>
            </a:r>
            <a:r>
              <a:rPr lang="sk-SK" b="1" dirty="0" err="1" smtClean="0"/>
              <a:t>therefore</a:t>
            </a:r>
            <a:r>
              <a:rPr lang="sk-SK" b="1" dirty="0" smtClean="0"/>
              <a:t>) </a:t>
            </a:r>
            <a:r>
              <a:rPr lang="sk-SK" dirty="0" err="1" smtClean="0"/>
              <a:t>bought</a:t>
            </a:r>
            <a:r>
              <a:rPr lang="sk-SK" dirty="0" smtClean="0"/>
              <a:t> a new </a:t>
            </a:r>
            <a:r>
              <a:rPr lang="sk-SK" dirty="0" err="1" smtClean="0"/>
              <a:t>suit</a:t>
            </a:r>
            <a:r>
              <a:rPr lang="sk-SK" dirty="0" smtClean="0"/>
              <a:t>. (</a:t>
            </a:r>
            <a:r>
              <a:rPr lang="sk-SK" dirty="0" err="1" smtClean="0"/>
              <a:t>consequence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Jim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tall</a:t>
            </a:r>
            <a:r>
              <a:rPr lang="sk-SK" dirty="0" smtClean="0"/>
              <a:t>, </a:t>
            </a:r>
            <a:r>
              <a:rPr lang="sk-SK" b="1" dirty="0" smtClean="0"/>
              <a:t>and (in </a:t>
            </a:r>
            <a:r>
              <a:rPr lang="sk-SK" b="1" dirty="0" err="1" smtClean="0"/>
              <a:t>contrast</a:t>
            </a:r>
            <a:r>
              <a:rPr lang="sk-SK" b="1" dirty="0" smtClean="0"/>
              <a:t>)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sister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short</a:t>
            </a:r>
            <a:r>
              <a:rPr lang="sk-SK" dirty="0" smtClean="0"/>
              <a:t>. (</a:t>
            </a:r>
            <a:r>
              <a:rPr lang="sk-SK" dirty="0" err="1" smtClean="0"/>
              <a:t>contrast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apply</a:t>
            </a:r>
            <a:r>
              <a:rPr lang="sk-SK" dirty="0" smtClean="0"/>
              <a:t>, </a:t>
            </a:r>
            <a:r>
              <a:rPr lang="sk-SK" b="1" dirty="0" smtClean="0"/>
              <a:t>and (</a:t>
            </a:r>
            <a:r>
              <a:rPr lang="sk-SK" b="1" dirty="0" err="1" smtClean="0"/>
              <a:t>yet</a:t>
            </a:r>
            <a:r>
              <a:rPr lang="sk-SK" b="1" dirty="0" smtClean="0"/>
              <a:t>)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asked</a:t>
            </a:r>
            <a:r>
              <a:rPr lang="sk-SK" dirty="0" smtClean="0"/>
              <a:t> to </a:t>
            </a:r>
            <a:r>
              <a:rPr lang="sk-SK" dirty="0" err="1" smtClean="0"/>
              <a:t>take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job</a:t>
            </a:r>
            <a:r>
              <a:rPr lang="sk-SK" dirty="0" smtClean="0"/>
              <a:t>. (</a:t>
            </a:r>
            <a:r>
              <a:rPr lang="sk-SK" dirty="0" err="1" smtClean="0"/>
              <a:t>concession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closer</a:t>
            </a:r>
            <a:r>
              <a:rPr lang="sk-SK" dirty="0" smtClean="0"/>
              <a:t>, </a:t>
            </a:r>
            <a:r>
              <a:rPr lang="sk-SK" b="1" dirty="0" smtClean="0"/>
              <a:t>and (</a:t>
            </a:r>
            <a:r>
              <a:rPr lang="sk-SK" b="1" dirty="0" err="1" smtClean="0"/>
              <a:t>then</a:t>
            </a:r>
            <a:r>
              <a:rPr lang="sk-SK" b="1" dirty="0" smtClean="0"/>
              <a:t>) </a:t>
            </a:r>
            <a:r>
              <a:rPr lang="sk-SK" dirty="0" smtClean="0"/>
              <a:t>I hit </a:t>
            </a:r>
            <a:r>
              <a:rPr lang="sk-SK" dirty="0" err="1" smtClean="0"/>
              <a:t>you</a:t>
            </a:r>
            <a:r>
              <a:rPr lang="sk-SK" dirty="0" smtClean="0"/>
              <a:t>. (</a:t>
            </a:r>
            <a:r>
              <a:rPr lang="sk-SK" dirty="0" err="1" smtClean="0"/>
              <a:t>condition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Conjunction</a:t>
            </a:r>
            <a:r>
              <a:rPr lang="sk-SK" dirty="0" smtClean="0"/>
              <a:t>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omitted</a:t>
            </a:r>
            <a:r>
              <a:rPr lang="sk-SK" dirty="0" smtClean="0"/>
              <a:t> </a:t>
            </a:r>
            <a:r>
              <a:rPr lang="sk-SK" dirty="0" err="1" smtClean="0"/>
              <a:t>before</a:t>
            </a:r>
            <a:r>
              <a:rPr lang="sk-SK" dirty="0" smtClean="0"/>
              <a:t> </a:t>
            </a:r>
            <a:r>
              <a:rPr lang="sk-SK" dirty="0" err="1" smtClean="0"/>
              <a:t>these</a:t>
            </a:r>
            <a:r>
              <a:rPr lang="sk-SK" dirty="0" smtClean="0"/>
              <a:t> 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adverbs</a:t>
            </a: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Alternative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exlusive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strenghtened</a:t>
            </a:r>
            <a:r>
              <a:rPr lang="sk-SK" dirty="0" smtClean="0"/>
              <a:t> by </a:t>
            </a:r>
            <a:r>
              <a:rPr lang="sk-SK" dirty="0" err="1" smtClean="0"/>
              <a:t>conjuncts</a:t>
            </a:r>
            <a:r>
              <a:rPr lang="sk-SK" dirty="0" smtClean="0"/>
              <a:t> </a:t>
            </a:r>
            <a:r>
              <a:rPr lang="sk-SK" i="1" dirty="0" err="1" smtClean="0"/>
              <a:t>else</a:t>
            </a:r>
            <a:r>
              <a:rPr lang="sk-SK" i="1" dirty="0" smtClean="0"/>
              <a:t> </a:t>
            </a:r>
            <a:r>
              <a:rPr lang="sk-SK" dirty="0" smtClean="0"/>
              <a:t>or</a:t>
            </a:r>
            <a:r>
              <a:rPr lang="sk-SK" i="1" dirty="0" smtClean="0"/>
              <a:t> </a:t>
            </a:r>
            <a:r>
              <a:rPr lang="sk-SK" i="1" dirty="0" err="1" smtClean="0"/>
              <a:t>alternatively</a:t>
            </a:r>
            <a:endParaRPr lang="sk-SK" i="1" dirty="0" smtClean="0"/>
          </a:p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b="1" dirty="0" smtClean="0"/>
              <a:t>or (</a:t>
            </a:r>
            <a:r>
              <a:rPr lang="sk-SK" b="1" dirty="0" err="1" smtClean="0"/>
              <a:t>else</a:t>
            </a:r>
            <a:r>
              <a:rPr lang="sk-SK" b="1" dirty="0" smtClean="0"/>
              <a:t>)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wait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/>
              <a:t> </a:t>
            </a:r>
            <a:r>
              <a:rPr lang="sk-SK" dirty="0" err="1" smtClean="0"/>
              <a:t>here</a:t>
            </a:r>
            <a:r>
              <a:rPr lang="sk-SK" dirty="0" smtClean="0"/>
              <a:t>.</a:t>
            </a:r>
          </a:p>
          <a:p>
            <a:r>
              <a:rPr lang="sk-SK" dirty="0" smtClean="0"/>
              <a:t>Or –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condition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Hurry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</a:t>
            </a:r>
            <a:r>
              <a:rPr lang="sk-SK" b="1" dirty="0" smtClean="0"/>
              <a:t>or </a:t>
            </a:r>
            <a:r>
              <a:rPr lang="sk-SK" dirty="0" err="1" smtClean="0"/>
              <a:t>we´ll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late. (</a:t>
            </a:r>
            <a:r>
              <a:rPr lang="sk-SK" dirty="0" err="1"/>
              <a:t>I</a:t>
            </a:r>
            <a:r>
              <a:rPr lang="sk-SK" dirty="0" err="1" smtClean="0"/>
              <a:t>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won´t</a:t>
            </a:r>
            <a:r>
              <a:rPr lang="sk-SK" dirty="0" smtClean="0"/>
              <a:t> </a:t>
            </a:r>
            <a:r>
              <a:rPr lang="sk-SK" dirty="0" err="1" smtClean="0"/>
              <a:t>hurry</a:t>
            </a:r>
            <a:r>
              <a:rPr lang="sk-SK" dirty="0" smtClean="0"/>
              <a:t>, </a:t>
            </a:r>
            <a:r>
              <a:rPr lang="sk-SK" dirty="0" err="1" smtClean="0"/>
              <a:t>we´ll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late)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Or –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counterpart</a:t>
            </a:r>
            <a:r>
              <a:rPr lang="sk-SK" dirty="0" smtClean="0"/>
              <a:t> </a:t>
            </a:r>
            <a:r>
              <a:rPr lang="sk-SK" b="1" dirty="0" smtClean="0"/>
              <a:t>– nor</a:t>
            </a:r>
          </a:p>
          <a:p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didn´t</a:t>
            </a:r>
            <a:r>
              <a:rPr lang="sk-SK" dirty="0" smtClean="0"/>
              <a:t> </a:t>
            </a:r>
            <a:r>
              <a:rPr lang="sk-SK" dirty="0" err="1" smtClean="0"/>
              <a:t>greet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, </a:t>
            </a:r>
            <a:r>
              <a:rPr lang="sk-SK" b="1" dirty="0" smtClean="0"/>
              <a:t>nor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even</a:t>
            </a:r>
            <a:r>
              <a:rPr lang="sk-SK" dirty="0" smtClean="0"/>
              <a:t> </a:t>
            </a:r>
            <a:r>
              <a:rPr lang="sk-SK" dirty="0" err="1" smtClean="0"/>
              <a:t>look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BUT - </a:t>
            </a:r>
            <a:r>
              <a:rPr lang="sk-SK" dirty="0" err="1" smtClean="0"/>
              <a:t>contrast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unexpected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Smiths</a:t>
            </a:r>
            <a:r>
              <a:rPr lang="sk-SK" dirty="0" smtClean="0"/>
              <a:t> are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rich</a:t>
            </a:r>
            <a:r>
              <a:rPr lang="sk-SK" dirty="0" smtClean="0"/>
              <a:t>, </a:t>
            </a:r>
            <a:r>
              <a:rPr lang="sk-SK" b="1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live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simply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But</a:t>
            </a:r>
            <a:r>
              <a:rPr lang="sk-SK" dirty="0" smtClean="0"/>
              <a:t> –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contrary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club</a:t>
            </a:r>
            <a:r>
              <a:rPr lang="sk-SK" dirty="0" smtClean="0"/>
              <a:t> never </a:t>
            </a:r>
            <a:r>
              <a:rPr lang="sk-SK" dirty="0" err="1" smtClean="0"/>
              <a:t>invested</a:t>
            </a:r>
            <a:r>
              <a:rPr lang="sk-SK" dirty="0" smtClean="0"/>
              <a:t> </a:t>
            </a:r>
            <a:r>
              <a:rPr lang="sk-SK" dirty="0" err="1" smtClean="0"/>
              <a:t>foolishly</a:t>
            </a:r>
            <a:r>
              <a:rPr lang="sk-SK" dirty="0" smtClean="0"/>
              <a:t>, </a:t>
            </a:r>
            <a:r>
              <a:rPr lang="sk-SK" b="1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services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and </a:t>
            </a:r>
            <a:r>
              <a:rPr lang="sk-SK" dirty="0" err="1" smtClean="0"/>
              <a:t>investment</a:t>
            </a:r>
            <a:r>
              <a:rPr lang="sk-SK" dirty="0" smtClean="0"/>
              <a:t> </a:t>
            </a:r>
            <a:r>
              <a:rPr lang="sk-SK" dirty="0" err="1" smtClean="0"/>
              <a:t>counsellor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BUT – </a:t>
            </a:r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join</a:t>
            </a:r>
            <a:r>
              <a:rPr lang="sk-SK" dirty="0" smtClean="0"/>
              <a:t> more </a:t>
            </a:r>
            <a:r>
              <a:rPr lang="sk-SK" dirty="0" err="1" smtClean="0"/>
              <a:t>than</a:t>
            </a:r>
            <a:r>
              <a:rPr lang="sk-SK" dirty="0" smtClean="0"/>
              <a:t> 2 </a:t>
            </a:r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limited</a:t>
            </a:r>
            <a:r>
              <a:rPr lang="sk-SK" dirty="0" smtClean="0"/>
              <a:t> to </a:t>
            </a:r>
            <a:r>
              <a:rPr lang="sk-SK" dirty="0" err="1" smtClean="0"/>
              <a:t>coordination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/>
              <a:t> </a:t>
            </a:r>
            <a:r>
              <a:rPr lang="sk-SK" dirty="0" smtClean="0"/>
              <a:t>or </a:t>
            </a:r>
            <a:r>
              <a:rPr lang="sk-SK" dirty="0" err="1" smtClean="0"/>
              <a:t>adj</a:t>
            </a:r>
            <a:r>
              <a:rPr lang="sk-SK" dirty="0" smtClean="0"/>
              <a:t>. </a:t>
            </a:r>
            <a:r>
              <a:rPr lang="sk-SK" dirty="0" err="1"/>
              <a:t>p</a:t>
            </a:r>
            <a:r>
              <a:rPr lang="sk-SK" dirty="0" err="1" smtClean="0"/>
              <a:t>hrases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dress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b="1" dirty="0" err="1" smtClean="0"/>
              <a:t>nice</a:t>
            </a:r>
            <a:r>
              <a:rPr lang="sk-SK" b="1" dirty="0" smtClean="0"/>
              <a:t> </a:t>
            </a:r>
            <a:r>
              <a:rPr lang="sk-SK" b="1" u="sng" dirty="0" err="1" smtClean="0"/>
              <a:t>but</a:t>
            </a:r>
            <a:r>
              <a:rPr lang="sk-SK" b="1" dirty="0" smtClean="0"/>
              <a:t> </a:t>
            </a:r>
            <a:r>
              <a:rPr lang="sk-SK" b="1" dirty="0" err="1" smtClean="0"/>
              <a:t>rather</a:t>
            </a:r>
            <a:r>
              <a:rPr lang="sk-SK" b="1" dirty="0" smtClean="0"/>
              <a:t> </a:t>
            </a:r>
            <a:r>
              <a:rPr lang="sk-SK" b="1" dirty="0" err="1" smtClean="0"/>
              <a:t>expensive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And, or, </a:t>
            </a:r>
            <a:r>
              <a:rPr lang="sk-SK" dirty="0" err="1" smtClean="0"/>
              <a:t>but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Restricted</a:t>
            </a:r>
            <a:r>
              <a:rPr lang="sk-SK" dirty="0" smtClean="0"/>
              <a:t> to </a:t>
            </a:r>
            <a:r>
              <a:rPr lang="sk-SK" dirty="0" err="1" smtClean="0"/>
              <a:t>initial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Cannot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Equality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Clauses</a:t>
            </a:r>
            <a:r>
              <a:rPr lang="sk-SK" dirty="0" smtClean="0"/>
              <a:t> are </a:t>
            </a:r>
            <a:r>
              <a:rPr lang="sk-SK" dirty="0" err="1" smtClean="0"/>
              <a:t>linked</a:t>
            </a:r>
            <a:r>
              <a:rPr lang="sk-SK" dirty="0" smtClean="0"/>
              <a:t> in a </a:t>
            </a:r>
            <a:r>
              <a:rPr lang="sk-SK" dirty="0" err="1" smtClean="0"/>
              <a:t>relationships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equality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relationships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err="1" smtClean="0">
                <a:solidFill>
                  <a:srgbClr val="92D050"/>
                </a:solidFill>
              </a:rPr>
              <a:t>paratactic</a:t>
            </a:r>
            <a:endParaRPr lang="sk-SK" b="1" dirty="0" smtClean="0">
              <a:solidFill>
                <a:srgbClr val="92D050"/>
              </a:solidFill>
            </a:endParaRPr>
          </a:p>
          <a:p>
            <a:r>
              <a:rPr lang="sk-SK" b="1" dirty="0" err="1" smtClean="0">
                <a:solidFill>
                  <a:srgbClr val="92D050"/>
                </a:solidFill>
              </a:rPr>
              <a:t>Parataxis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smtClean="0"/>
              <a:t>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units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equal</a:t>
            </a:r>
            <a:r>
              <a:rPr lang="sk-SK" dirty="0" smtClean="0"/>
              <a:t> status</a:t>
            </a:r>
          </a:p>
          <a:p>
            <a:r>
              <a:rPr lang="sk-SK" dirty="0" err="1" smtClean="0"/>
              <a:t>Equivalent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endParaRPr lang="sk-SK" dirty="0" smtClean="0"/>
          </a:p>
          <a:p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equal</a:t>
            </a:r>
            <a:r>
              <a:rPr lang="sk-SK" dirty="0" smtClean="0"/>
              <a:t> status 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presented</a:t>
            </a:r>
            <a:r>
              <a:rPr lang="sk-SK" dirty="0" smtClean="0"/>
              <a:t> in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as </a:t>
            </a:r>
            <a:r>
              <a:rPr lang="sk-SK" dirty="0" err="1" smtClean="0"/>
              <a:t>important</a:t>
            </a:r>
            <a:r>
              <a:rPr lang="sk-SK" dirty="0" smtClean="0"/>
              <a:t> as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presented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or </a:t>
            </a:r>
            <a:r>
              <a:rPr lang="sk-SK" dirty="0" err="1" smtClean="0"/>
              <a:t>others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YET, FOR, NOR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Like</a:t>
            </a:r>
            <a:r>
              <a:rPr lang="sk-SK" dirty="0" smtClean="0"/>
              <a:t> BUT – </a:t>
            </a:r>
            <a:r>
              <a:rPr lang="sk-SK" dirty="0" err="1" smtClean="0"/>
              <a:t>showing</a:t>
            </a:r>
            <a:r>
              <a:rPr lang="sk-SK" dirty="0" smtClean="0"/>
              <a:t> </a:t>
            </a:r>
            <a:r>
              <a:rPr lang="sk-SK" dirty="0" err="1" smtClean="0"/>
              <a:t>contrast</a:t>
            </a:r>
            <a:endParaRPr lang="sk-SK" dirty="0" smtClean="0"/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spoke</a:t>
            </a:r>
            <a:r>
              <a:rPr lang="sk-SK" dirty="0" smtClean="0"/>
              <a:t> in a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weak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, </a:t>
            </a:r>
            <a:r>
              <a:rPr lang="sk-SK" b="1" dirty="0" err="1" smtClean="0"/>
              <a:t>yet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understood</a:t>
            </a:r>
            <a:r>
              <a:rPr lang="sk-SK" dirty="0" smtClean="0"/>
              <a:t> </a:t>
            </a:r>
            <a:r>
              <a:rPr lang="sk-SK" dirty="0" err="1" smtClean="0"/>
              <a:t>him</a:t>
            </a:r>
            <a:r>
              <a:rPr lang="sk-SK" dirty="0" smtClean="0"/>
              <a:t>.</a:t>
            </a:r>
          </a:p>
          <a:p>
            <a:r>
              <a:rPr lang="sk-SK" dirty="0" smtClean="0"/>
              <a:t>FOR – </a:t>
            </a:r>
            <a:r>
              <a:rPr lang="sk-SK" dirty="0" err="1" smtClean="0"/>
              <a:t>cause</a:t>
            </a:r>
            <a:r>
              <a:rPr lang="sk-SK" dirty="0" smtClean="0"/>
              <a:t>/</a:t>
            </a:r>
            <a:r>
              <a:rPr lang="sk-SK" dirty="0" err="1" smtClean="0"/>
              <a:t>reason</a:t>
            </a:r>
            <a:r>
              <a:rPr lang="sk-SK" dirty="0" smtClean="0"/>
              <a:t> (</a:t>
            </a:r>
            <a:r>
              <a:rPr lang="sk-SK" dirty="0" err="1" smtClean="0"/>
              <a:t>Because</a:t>
            </a:r>
            <a:r>
              <a:rPr lang="sk-SK" dirty="0" smtClean="0"/>
              <a:t> – </a:t>
            </a:r>
            <a:r>
              <a:rPr lang="sk-SK" dirty="0" err="1" smtClean="0"/>
              <a:t>informal</a:t>
            </a:r>
            <a:r>
              <a:rPr lang="sk-SK" dirty="0" smtClean="0"/>
              <a:t> </a:t>
            </a:r>
            <a:r>
              <a:rPr lang="sk-SK" dirty="0" err="1" smtClean="0"/>
              <a:t>speech</a:t>
            </a:r>
            <a:r>
              <a:rPr lang="sk-SK" dirty="0" smtClean="0"/>
              <a:t>), </a:t>
            </a:r>
            <a:r>
              <a:rPr lang="sk-SK" dirty="0" err="1" smtClean="0"/>
              <a:t>connects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Dr. </a:t>
            </a:r>
            <a:r>
              <a:rPr lang="sk-SK" dirty="0" err="1" smtClean="0"/>
              <a:t>Jordan</a:t>
            </a:r>
            <a:r>
              <a:rPr lang="sk-SK" dirty="0" smtClean="0"/>
              <a:t> </a:t>
            </a:r>
            <a:r>
              <a:rPr lang="sk-SK" dirty="0" err="1" smtClean="0"/>
              <a:t>couldn´t</a:t>
            </a:r>
            <a:r>
              <a:rPr lang="sk-SK" dirty="0" smtClean="0"/>
              <a:t> </a:t>
            </a:r>
            <a:r>
              <a:rPr lang="sk-SK" dirty="0" err="1" smtClean="0"/>
              <a:t>lecture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entire</a:t>
            </a:r>
            <a:r>
              <a:rPr lang="sk-SK" dirty="0" smtClean="0"/>
              <a:t> </a:t>
            </a:r>
            <a:r>
              <a:rPr lang="sk-SK" dirty="0" err="1" smtClean="0"/>
              <a:t>hour</a:t>
            </a:r>
            <a:r>
              <a:rPr lang="sk-SK" dirty="0" smtClean="0"/>
              <a:t>,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had a </a:t>
            </a:r>
            <a:r>
              <a:rPr lang="sk-SK" dirty="0" err="1" smtClean="0"/>
              <a:t>sore</a:t>
            </a:r>
            <a:r>
              <a:rPr lang="sk-SK" dirty="0" smtClean="0"/>
              <a:t> </a:t>
            </a:r>
            <a:r>
              <a:rPr lang="sk-SK" dirty="0" err="1" smtClean="0"/>
              <a:t>throat</a:t>
            </a:r>
            <a:r>
              <a:rPr lang="sk-SK" dirty="0" smtClean="0"/>
              <a:t>.</a:t>
            </a:r>
          </a:p>
          <a:p>
            <a:r>
              <a:rPr lang="sk-SK" dirty="0" smtClean="0"/>
              <a:t>NOR – 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counterpart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i="1" dirty="0" smtClean="0"/>
              <a:t>or </a:t>
            </a:r>
            <a:r>
              <a:rPr lang="sk-SK" dirty="0" smtClean="0"/>
              <a:t>(</a:t>
            </a:r>
            <a:r>
              <a:rPr lang="sk-SK" dirty="0" err="1" smtClean="0"/>
              <a:t>alternative</a:t>
            </a:r>
            <a:r>
              <a:rPr lang="sk-SK" dirty="0" smtClean="0"/>
              <a:t>, </a:t>
            </a:r>
            <a:r>
              <a:rPr lang="sk-SK" dirty="0" err="1" smtClean="0"/>
              <a:t>choice</a:t>
            </a:r>
            <a:r>
              <a:rPr lang="sk-SK" dirty="0" smtClean="0"/>
              <a:t>) - </a:t>
            </a:r>
            <a:endParaRPr lang="sk-SK" i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NOR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to </a:t>
            </a:r>
            <a:r>
              <a:rPr lang="sk-SK" dirty="0" err="1" smtClean="0"/>
              <a:t>stay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, nor do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to study </a:t>
            </a:r>
            <a:r>
              <a:rPr lang="sk-SK" dirty="0" err="1" smtClean="0"/>
              <a:t>today</a:t>
            </a:r>
            <a:r>
              <a:rPr lang="sk-SK" dirty="0" smtClean="0"/>
              <a:t>.</a:t>
            </a:r>
          </a:p>
          <a:p>
            <a:r>
              <a:rPr lang="sk-SK" dirty="0" smtClean="0"/>
              <a:t>Nor – </a:t>
            </a:r>
            <a:r>
              <a:rPr lang="sk-SK" dirty="0" err="1" smtClean="0"/>
              <a:t>usually</a:t>
            </a:r>
            <a:r>
              <a:rPr lang="sk-SK" dirty="0" smtClean="0"/>
              <a:t> </a:t>
            </a:r>
            <a:r>
              <a:rPr lang="sk-SK" dirty="0" err="1" smtClean="0"/>
              <a:t>connects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After</a:t>
            </a:r>
            <a:r>
              <a:rPr lang="sk-SK" dirty="0" smtClean="0"/>
              <a:t> nor –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order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endParaRPr lang="sk-S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 - </a:t>
            </a:r>
            <a:r>
              <a:rPr lang="sk-SK" dirty="0" err="1" smtClean="0"/>
              <a:t>result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Connecting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Comma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endParaRPr lang="sk-SK" dirty="0" smtClean="0"/>
          </a:p>
          <a:p>
            <a:r>
              <a:rPr lang="sk-SK" dirty="0" err="1" smtClean="0"/>
              <a:t>Tim</a:t>
            </a:r>
            <a:r>
              <a:rPr lang="sk-SK" dirty="0" smtClean="0"/>
              <a:t> has </a:t>
            </a:r>
            <a:r>
              <a:rPr lang="sk-SK" dirty="0" err="1" smtClean="0"/>
              <a:t>always</a:t>
            </a:r>
            <a:r>
              <a:rPr lang="sk-SK" dirty="0" smtClean="0"/>
              <a:t>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excellent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, </a:t>
            </a:r>
            <a:r>
              <a:rPr lang="sk-SK" b="1" dirty="0" smtClean="0"/>
              <a:t>so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no </a:t>
            </a:r>
            <a:r>
              <a:rPr lang="sk-SK" dirty="0" err="1" smtClean="0"/>
              <a:t>surprise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passed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exam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Correlative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either</a:t>
            </a:r>
            <a:r>
              <a:rPr lang="sk-SK" dirty="0" smtClean="0"/>
              <a:t>...or, </a:t>
            </a:r>
            <a:r>
              <a:rPr lang="sk-SK" dirty="0" err="1" smtClean="0"/>
              <a:t>both</a:t>
            </a:r>
            <a:r>
              <a:rPr lang="sk-SK" dirty="0" smtClean="0"/>
              <a:t>...and,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...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, </a:t>
            </a:r>
            <a:r>
              <a:rPr lang="sk-SK" dirty="0" err="1" smtClean="0"/>
              <a:t>neither</a:t>
            </a:r>
            <a:r>
              <a:rPr lang="sk-SK" dirty="0" smtClean="0"/>
              <a:t>...nor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element (</a:t>
            </a:r>
            <a:r>
              <a:rPr lang="sk-SK" dirty="0" err="1" smtClean="0"/>
              <a:t>both</a:t>
            </a:r>
            <a:r>
              <a:rPr lang="sk-SK" dirty="0" smtClean="0"/>
              <a:t>, </a:t>
            </a:r>
            <a:r>
              <a:rPr lang="sk-SK" dirty="0" err="1" smtClean="0"/>
              <a:t>either</a:t>
            </a:r>
            <a:r>
              <a:rPr lang="sk-SK" dirty="0" smtClean="0"/>
              <a:t>, </a:t>
            </a:r>
            <a:r>
              <a:rPr lang="sk-SK" dirty="0" err="1" smtClean="0"/>
              <a:t>neither</a:t>
            </a:r>
            <a:r>
              <a:rPr lang="sk-SK" dirty="0" smtClean="0"/>
              <a:t>,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) </a:t>
            </a:r>
            <a:r>
              <a:rPr lang="sk-SK" dirty="0" err="1" smtClean="0"/>
              <a:t>makes</a:t>
            </a:r>
            <a:r>
              <a:rPr lang="sk-SK" dirty="0" smtClean="0"/>
              <a:t> </a:t>
            </a:r>
            <a:r>
              <a:rPr lang="sk-SK" dirty="0" err="1" smtClean="0"/>
              <a:t>coordination</a:t>
            </a:r>
            <a:r>
              <a:rPr lang="sk-SK" dirty="0" smtClean="0"/>
              <a:t> more </a:t>
            </a:r>
            <a:r>
              <a:rPr lang="sk-SK" dirty="0" err="1" smtClean="0"/>
              <a:t>emphatic</a:t>
            </a:r>
            <a:endParaRPr lang="sk-SK" dirty="0" smtClean="0"/>
          </a:p>
          <a:p>
            <a:r>
              <a:rPr lang="sk-SK" dirty="0" err="1" smtClean="0"/>
              <a:t>Two-part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endParaRPr lang="sk-SK" dirty="0" smtClean="0"/>
          </a:p>
          <a:p>
            <a:r>
              <a:rPr lang="sk-SK" dirty="0" err="1" smtClean="0"/>
              <a:t>Correlatives</a:t>
            </a:r>
            <a:endParaRPr lang="sk-SK" dirty="0" smtClean="0"/>
          </a:p>
          <a:p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addition</a:t>
            </a:r>
            <a:r>
              <a:rPr lang="sk-SK" dirty="0" smtClean="0"/>
              <a:t>, </a:t>
            </a:r>
            <a:r>
              <a:rPr lang="sk-SK" dirty="0" err="1" smtClean="0"/>
              <a:t>alternative</a:t>
            </a:r>
            <a:r>
              <a:rPr lang="sk-SK" dirty="0" smtClean="0"/>
              <a:t>, </a:t>
            </a:r>
            <a:r>
              <a:rPr lang="sk-SK" dirty="0" err="1" smtClean="0"/>
              <a:t>contrast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link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and </a:t>
            </a:r>
            <a:r>
              <a:rPr lang="sk-SK" dirty="0" err="1" smtClean="0"/>
              <a:t>lesser</a:t>
            </a:r>
            <a:r>
              <a:rPr lang="sk-SK" dirty="0" smtClean="0"/>
              <a:t> </a:t>
            </a:r>
            <a:r>
              <a:rPr lang="sk-SK" dirty="0" err="1" smtClean="0"/>
              <a:t>constituents</a:t>
            </a: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Either</a:t>
            </a:r>
            <a:r>
              <a:rPr lang="sk-SK" dirty="0" smtClean="0"/>
              <a:t>..or (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or) – </a:t>
            </a:r>
            <a:r>
              <a:rPr lang="sk-SK" dirty="0" err="1" smtClean="0"/>
              <a:t>choice</a:t>
            </a:r>
            <a:r>
              <a:rPr lang="sk-SK" dirty="0" smtClean="0"/>
              <a:t> or </a:t>
            </a:r>
            <a:r>
              <a:rPr lang="sk-SK" dirty="0" err="1" smtClean="0"/>
              <a:t>alternative</a:t>
            </a:r>
            <a:endParaRPr lang="sk-SK" dirty="0" smtClean="0"/>
          </a:p>
          <a:p>
            <a:r>
              <a:rPr lang="sk-SK" dirty="0" smtClean="0"/>
              <a:t>I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b="1" dirty="0" err="1" smtClean="0"/>
              <a:t>either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b="1" dirty="0" smtClean="0"/>
              <a:t>o</a:t>
            </a:r>
            <a:r>
              <a:rPr lang="sk-SK" dirty="0" smtClean="0"/>
              <a:t>r </a:t>
            </a:r>
            <a:r>
              <a:rPr lang="sk-SK" dirty="0" err="1" smtClean="0"/>
              <a:t>call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Both</a:t>
            </a:r>
            <a:r>
              <a:rPr lang="sk-SK" dirty="0" smtClean="0"/>
              <a:t>...and (</a:t>
            </a:r>
            <a:r>
              <a:rPr lang="sk-SK" dirty="0" err="1" smtClean="0"/>
              <a:t>additive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and) – </a:t>
            </a:r>
            <a:r>
              <a:rPr lang="sk-SK" dirty="0" err="1" smtClean="0"/>
              <a:t>connection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and </a:t>
            </a:r>
            <a:r>
              <a:rPr lang="sk-SK" dirty="0" err="1" smtClean="0"/>
              <a:t>phrases</a:t>
            </a:r>
            <a:endParaRPr lang="sk-SK" dirty="0" smtClean="0"/>
          </a:p>
          <a:p>
            <a:r>
              <a:rPr lang="sk-SK" b="1" dirty="0" err="1" smtClean="0"/>
              <a:t>Both</a:t>
            </a:r>
            <a:r>
              <a:rPr lang="sk-SK" b="1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grammar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 </a:t>
            </a:r>
            <a:r>
              <a:rPr lang="sk-SK" b="1" dirty="0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reading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 are </a:t>
            </a:r>
            <a:r>
              <a:rPr lang="sk-SK" dirty="0" err="1" smtClean="0"/>
              <a:t>sick</a:t>
            </a:r>
            <a:r>
              <a:rPr lang="sk-SK" dirty="0" smtClean="0"/>
              <a:t> </a:t>
            </a:r>
            <a:r>
              <a:rPr lang="sk-SK" dirty="0" err="1" smtClean="0"/>
              <a:t>today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Neither</a:t>
            </a:r>
            <a:r>
              <a:rPr lang="sk-SK" dirty="0" smtClean="0"/>
              <a:t>...nor (</a:t>
            </a:r>
            <a:r>
              <a:rPr lang="sk-SK" dirty="0" err="1" smtClean="0"/>
              <a:t>negative</a:t>
            </a:r>
            <a:r>
              <a:rPr lang="sk-SK" dirty="0" smtClean="0"/>
              <a:t> </a:t>
            </a:r>
            <a:r>
              <a:rPr lang="sk-SK" dirty="0" err="1" smtClean="0"/>
              <a:t>counterpart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Both</a:t>
            </a:r>
            <a:r>
              <a:rPr lang="sk-SK" dirty="0" smtClean="0"/>
              <a:t>...and)</a:t>
            </a:r>
          </a:p>
          <a:p>
            <a:r>
              <a:rPr lang="sk-SK" dirty="0" err="1" smtClean="0"/>
              <a:t>Sue</a:t>
            </a:r>
            <a:r>
              <a:rPr lang="sk-SK" dirty="0" smtClean="0"/>
              <a:t> has </a:t>
            </a:r>
            <a:r>
              <a:rPr lang="sk-SK" b="1" dirty="0" err="1" smtClean="0"/>
              <a:t>neither</a:t>
            </a:r>
            <a:r>
              <a:rPr lang="sk-SK" dirty="0" smtClean="0"/>
              <a:t> </a:t>
            </a:r>
            <a:r>
              <a:rPr lang="sk-SK" dirty="0" err="1" smtClean="0"/>
              <a:t>arrived</a:t>
            </a:r>
            <a:r>
              <a:rPr lang="sk-SK" dirty="0" smtClean="0"/>
              <a:t> </a:t>
            </a:r>
            <a:r>
              <a:rPr lang="sk-SK" b="1" dirty="0" smtClean="0"/>
              <a:t>nor </a:t>
            </a:r>
            <a:r>
              <a:rPr lang="sk-SK" dirty="0" err="1" smtClean="0"/>
              <a:t>called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question</a:t>
            </a:r>
            <a:r>
              <a:rPr lang="sk-SK" dirty="0" smtClean="0"/>
              <a:t> </a:t>
            </a:r>
            <a:r>
              <a:rPr lang="sk-SK" dirty="0" err="1" smtClean="0"/>
              <a:t>word</a:t>
            </a:r>
            <a:r>
              <a:rPr lang="sk-SK" dirty="0" smtClean="0"/>
              <a:t> </a:t>
            </a:r>
            <a:r>
              <a:rPr lang="sk-SK" dirty="0" err="1" smtClean="0"/>
              <a:t>order</a:t>
            </a:r>
            <a:r>
              <a:rPr lang="sk-SK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connecting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.:</a:t>
            </a:r>
          </a:p>
          <a:p>
            <a:r>
              <a:rPr lang="sk-SK" b="1" dirty="0" err="1" smtClean="0"/>
              <a:t>Neither</a:t>
            </a:r>
            <a:r>
              <a:rPr lang="sk-SK" dirty="0" smtClean="0"/>
              <a:t> </a:t>
            </a:r>
            <a:r>
              <a:rPr lang="sk-SK" u="sng" dirty="0" smtClean="0"/>
              <a:t>do I </a:t>
            </a:r>
            <a:r>
              <a:rPr lang="sk-SK" u="sng" dirty="0" err="1" smtClean="0"/>
              <a:t>want</a:t>
            </a:r>
            <a:r>
              <a:rPr lang="sk-SK" u="sng" dirty="0" smtClean="0"/>
              <a:t> </a:t>
            </a:r>
            <a:r>
              <a:rPr lang="sk-SK" u="sng" dirty="0" err="1" smtClean="0"/>
              <a:t>fortune</a:t>
            </a:r>
            <a:r>
              <a:rPr lang="sk-SK" dirty="0" smtClean="0"/>
              <a:t>, </a:t>
            </a:r>
            <a:r>
              <a:rPr lang="sk-SK" b="1" dirty="0" smtClean="0"/>
              <a:t>nor</a:t>
            </a:r>
            <a:r>
              <a:rPr lang="sk-SK" dirty="0" smtClean="0"/>
              <a:t> </a:t>
            </a:r>
            <a:r>
              <a:rPr lang="sk-SK" u="sng" dirty="0" smtClean="0"/>
              <a:t>do I </a:t>
            </a:r>
            <a:r>
              <a:rPr lang="sk-SK" u="sng" dirty="0" err="1" smtClean="0"/>
              <a:t>want</a:t>
            </a:r>
            <a:r>
              <a:rPr lang="sk-SK" u="sng" dirty="0" smtClean="0"/>
              <a:t> </a:t>
            </a:r>
            <a:r>
              <a:rPr lang="sk-SK" u="sng" dirty="0" err="1" smtClean="0"/>
              <a:t>fame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Not</a:t>
            </a:r>
            <a:r>
              <a:rPr lang="sk-SK" b="1" dirty="0" smtClean="0"/>
              <a:t> </a:t>
            </a:r>
            <a:r>
              <a:rPr lang="sk-SK" b="1" dirty="0" err="1" smtClean="0"/>
              <a:t>only</a:t>
            </a:r>
            <a:r>
              <a:rPr lang="sk-SK" b="1" dirty="0" smtClean="0"/>
              <a:t>...</a:t>
            </a:r>
            <a:r>
              <a:rPr lang="sk-SK" b="1" dirty="0" err="1" smtClean="0"/>
              <a:t>but</a:t>
            </a:r>
            <a:r>
              <a:rPr lang="sk-SK" b="1" dirty="0" smtClean="0"/>
              <a:t> </a:t>
            </a:r>
            <a:r>
              <a:rPr lang="sk-SK" b="1" dirty="0" err="1" smtClean="0"/>
              <a:t>also</a:t>
            </a:r>
            <a:endParaRPr lang="sk-SK" b="1" dirty="0" smtClean="0"/>
          </a:p>
          <a:p>
            <a:r>
              <a:rPr lang="sk-SK" dirty="0" smtClean="0"/>
              <a:t>Bob has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a </a:t>
            </a:r>
            <a:r>
              <a:rPr lang="sk-SK" dirty="0" err="1" smtClean="0"/>
              <a:t>car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motorcycle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Bob </a:t>
            </a:r>
            <a:r>
              <a:rPr lang="sk-SK" dirty="0" err="1" smtClean="0"/>
              <a:t>have</a:t>
            </a:r>
            <a:r>
              <a:rPr lang="sk-SK" dirty="0" smtClean="0"/>
              <a:t> a </a:t>
            </a:r>
            <a:r>
              <a:rPr lang="sk-SK" dirty="0" err="1" smtClean="0"/>
              <a:t>car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has a </a:t>
            </a:r>
            <a:r>
              <a:rPr lang="sk-SK" dirty="0" err="1" smtClean="0"/>
              <a:t>motorcycle</a:t>
            </a:r>
            <a:r>
              <a:rPr lang="sk-SK" dirty="0" smtClean="0"/>
              <a:t>. (more </a:t>
            </a:r>
            <a:r>
              <a:rPr lang="sk-SK" dirty="0" err="1" smtClean="0"/>
              <a:t>emphatic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b="1" dirty="0" err="1" smtClean="0"/>
              <a:t>not</a:t>
            </a:r>
            <a:r>
              <a:rPr lang="sk-SK" b="1" dirty="0" smtClean="0"/>
              <a:t> </a:t>
            </a:r>
            <a:r>
              <a:rPr lang="sk-SK" b="1" dirty="0" err="1" smtClean="0"/>
              <a:t>only</a:t>
            </a:r>
            <a:r>
              <a:rPr lang="sk-SK" b="1" dirty="0" smtClean="0"/>
              <a:t> </a:t>
            </a:r>
            <a:r>
              <a:rPr lang="sk-SK" dirty="0" smtClean="0"/>
              <a:t>in </a:t>
            </a:r>
            <a:r>
              <a:rPr lang="sk-SK" dirty="0" err="1" smtClean="0"/>
              <a:t>initial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and </a:t>
            </a:r>
            <a:r>
              <a:rPr lang="sk-SK" b="1" dirty="0" err="1" smtClean="0"/>
              <a:t>question</a:t>
            </a:r>
            <a:r>
              <a:rPr lang="sk-SK" b="1" dirty="0" smtClean="0"/>
              <a:t> </a:t>
            </a:r>
            <a:r>
              <a:rPr lang="sk-SK" b="1" dirty="0" err="1" smtClean="0"/>
              <a:t>word</a:t>
            </a:r>
            <a:r>
              <a:rPr lang="sk-SK" b="1" dirty="0" smtClean="0"/>
              <a:t> </a:t>
            </a:r>
            <a:r>
              <a:rPr lang="sk-SK" b="1" dirty="0" err="1" smtClean="0"/>
              <a:t>order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Subject</a:t>
            </a:r>
            <a:r>
              <a:rPr lang="sk-SK" dirty="0" smtClean="0"/>
              <a:t> – </a:t>
            </a:r>
            <a:r>
              <a:rPr lang="sk-SK" dirty="0" err="1" smtClean="0"/>
              <a:t>operator</a:t>
            </a:r>
            <a:r>
              <a:rPr lang="sk-SK" dirty="0" smtClean="0"/>
              <a:t> </a:t>
            </a:r>
            <a:r>
              <a:rPr lang="sk-SK" dirty="0" err="1" smtClean="0"/>
              <a:t>inversion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(</a:t>
            </a:r>
            <a:r>
              <a:rPr lang="sk-SK" dirty="0" err="1" smtClean="0"/>
              <a:t>conjunctive</a:t>
            </a:r>
            <a:r>
              <a:rPr lang="sk-SK" dirty="0" smtClean="0"/>
              <a:t> </a:t>
            </a:r>
            <a:r>
              <a:rPr lang="sk-SK" dirty="0" err="1" smtClean="0"/>
              <a:t>adverbs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Used</a:t>
            </a:r>
            <a:r>
              <a:rPr lang="sk-SK" dirty="0" smtClean="0"/>
              <a:t> to </a:t>
            </a:r>
            <a:r>
              <a:rPr lang="sk-SK" dirty="0" err="1" smtClean="0"/>
              <a:t>join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indepedent</a:t>
            </a:r>
            <a:r>
              <a:rPr lang="sk-SK" dirty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Expressing</a:t>
            </a:r>
            <a:r>
              <a:rPr lang="sk-SK" dirty="0" smtClean="0"/>
              <a:t> a </a:t>
            </a:r>
            <a:r>
              <a:rPr lang="sk-SK" dirty="0" err="1" smtClean="0"/>
              <a:t>logical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r>
              <a:rPr lang="sk-SK" dirty="0" smtClean="0"/>
              <a:t> </a:t>
            </a:r>
            <a:r>
              <a:rPr lang="sk-SK" dirty="0" err="1" smtClean="0"/>
              <a:t>expressed</a:t>
            </a:r>
            <a:r>
              <a:rPr lang="sk-SK" dirty="0" smtClean="0"/>
              <a:t> in </a:t>
            </a:r>
            <a:r>
              <a:rPr lang="sk-SK" dirty="0" err="1" smtClean="0"/>
              <a:t>them</a:t>
            </a:r>
            <a:endParaRPr lang="sk-SK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599" y="1412777"/>
            <a:ext cx="3090672" cy="720080"/>
          </a:xfrm>
        </p:spPr>
        <p:txBody>
          <a:bodyPr/>
          <a:lstStyle/>
          <a:p>
            <a:r>
              <a:rPr lang="sk-SK" dirty="0" err="1" smtClean="0"/>
              <a:t>relationship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599" y="2348880"/>
            <a:ext cx="3090672" cy="3692484"/>
          </a:xfrm>
        </p:spPr>
        <p:txBody>
          <a:bodyPr>
            <a:normAutofit fontScale="85000" lnSpcReduction="20000"/>
          </a:bodyPr>
          <a:lstStyle/>
          <a:p>
            <a:r>
              <a:rPr lang="sk-SK" dirty="0" err="1" smtClean="0"/>
              <a:t>Contrast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Cause-result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Addtional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Condition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sequence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3866640" y="1723689"/>
            <a:ext cx="3090672" cy="409168"/>
          </a:xfrm>
        </p:spPr>
        <p:txBody>
          <a:bodyPr/>
          <a:lstStyle/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866640" y="2276872"/>
            <a:ext cx="3090672" cy="3764491"/>
          </a:xfrm>
        </p:spPr>
        <p:txBody>
          <a:bodyPr>
            <a:normAutofit/>
          </a:bodyPr>
          <a:lstStyle/>
          <a:p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nevertheless</a:t>
            </a:r>
            <a:r>
              <a:rPr lang="sk-SK" dirty="0" smtClean="0"/>
              <a:t>,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contrary</a:t>
            </a:r>
            <a:r>
              <a:rPr lang="sk-SK" dirty="0" smtClean="0"/>
              <a:t>, </a:t>
            </a:r>
            <a:r>
              <a:rPr lang="sk-SK" dirty="0" err="1" smtClean="0"/>
              <a:t>still</a:t>
            </a:r>
            <a:endParaRPr lang="sk-SK" dirty="0" smtClean="0"/>
          </a:p>
          <a:p>
            <a:r>
              <a:rPr lang="sk-SK" dirty="0" err="1" smtClean="0"/>
              <a:t>As</a:t>
            </a:r>
            <a:r>
              <a:rPr lang="sk-SK" dirty="0" smtClean="0"/>
              <a:t> a </a:t>
            </a:r>
            <a:r>
              <a:rPr lang="sk-SK" dirty="0" err="1" smtClean="0"/>
              <a:t>result</a:t>
            </a:r>
            <a:r>
              <a:rPr lang="sk-SK" dirty="0" smtClean="0"/>
              <a:t>, </a:t>
            </a:r>
            <a:r>
              <a:rPr lang="sk-SK" dirty="0" err="1" smtClean="0"/>
              <a:t>consequently</a:t>
            </a:r>
            <a:r>
              <a:rPr lang="sk-SK" dirty="0" smtClean="0"/>
              <a:t>, </a:t>
            </a:r>
            <a:r>
              <a:rPr lang="sk-SK" dirty="0" err="1" smtClean="0"/>
              <a:t>hence</a:t>
            </a:r>
            <a:r>
              <a:rPr lang="sk-SK" dirty="0" smtClean="0"/>
              <a:t>, </a:t>
            </a:r>
            <a:r>
              <a:rPr lang="sk-SK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thus</a:t>
            </a:r>
            <a:endParaRPr lang="sk-SK" dirty="0" smtClean="0"/>
          </a:p>
          <a:p>
            <a:r>
              <a:rPr lang="sk-SK" dirty="0" err="1" smtClean="0"/>
              <a:t>Besides</a:t>
            </a:r>
            <a:r>
              <a:rPr lang="sk-SK" dirty="0" smtClean="0"/>
              <a:t>, </a:t>
            </a:r>
            <a:r>
              <a:rPr lang="sk-SK" dirty="0" err="1" smtClean="0"/>
              <a:t>furthermore</a:t>
            </a:r>
            <a:r>
              <a:rPr lang="sk-SK" dirty="0" smtClean="0"/>
              <a:t>, in </a:t>
            </a:r>
            <a:r>
              <a:rPr lang="sk-SK" dirty="0" err="1" smtClean="0"/>
              <a:t>fact</a:t>
            </a:r>
            <a:r>
              <a:rPr lang="sk-SK" dirty="0" smtClean="0"/>
              <a:t>, </a:t>
            </a:r>
            <a:r>
              <a:rPr lang="sk-SK" dirty="0" err="1" smtClean="0"/>
              <a:t>moreover</a:t>
            </a:r>
            <a:endParaRPr lang="sk-SK" dirty="0" smtClean="0"/>
          </a:p>
          <a:p>
            <a:r>
              <a:rPr lang="sk-SK" dirty="0" err="1" smtClean="0"/>
              <a:t>Otherwise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Afterward</a:t>
            </a:r>
            <a:r>
              <a:rPr lang="sk-SK" dirty="0" smtClean="0"/>
              <a:t>, </a:t>
            </a:r>
            <a:r>
              <a:rPr lang="sk-SK" dirty="0" err="1" smtClean="0"/>
              <a:t>later</a:t>
            </a:r>
            <a:r>
              <a:rPr lang="sk-SK" dirty="0" smtClean="0"/>
              <a:t> on, </a:t>
            </a:r>
            <a:r>
              <a:rPr lang="sk-SK" dirty="0" err="1" smtClean="0"/>
              <a:t>then</a:t>
            </a:r>
            <a:endParaRPr lang="sk-SK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Linking</a:t>
            </a:r>
            <a:r>
              <a:rPr lang="sk-SK" b="1" dirty="0" smtClean="0"/>
              <a:t> </a:t>
            </a:r>
            <a:r>
              <a:rPr lang="sk-SK" b="1" dirty="0" err="1" smtClean="0"/>
              <a:t>adverbials</a:t>
            </a:r>
            <a:r>
              <a:rPr lang="sk-SK" b="1" dirty="0" smtClean="0"/>
              <a:t>:</a:t>
            </a:r>
          </a:p>
          <a:p>
            <a:r>
              <a:rPr lang="sk-SK" dirty="0" smtClean="0"/>
              <a:t>More </a:t>
            </a:r>
            <a:r>
              <a:rPr lang="sk-SK" dirty="0" err="1" smtClean="0"/>
              <a:t>flexible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coordinators</a:t>
            </a:r>
            <a:endParaRPr lang="sk-SK" dirty="0" smtClean="0"/>
          </a:p>
          <a:p>
            <a:r>
              <a:rPr lang="sk-SK" dirty="0" err="1" smtClean="0"/>
              <a:t>Marked</a:t>
            </a:r>
            <a:r>
              <a:rPr lang="sk-SK" dirty="0" smtClean="0"/>
              <a:t> </a:t>
            </a:r>
            <a:r>
              <a:rPr lang="sk-SK" dirty="0" err="1" smtClean="0"/>
              <a:t>off</a:t>
            </a:r>
            <a:r>
              <a:rPr lang="sk-SK" dirty="0" smtClean="0"/>
              <a:t> by </a:t>
            </a:r>
            <a:r>
              <a:rPr lang="sk-SK" dirty="0" err="1" smtClean="0"/>
              <a:t>punctuation</a:t>
            </a:r>
            <a:r>
              <a:rPr lang="sk-SK" dirty="0" smtClean="0"/>
              <a:t> in </a:t>
            </a:r>
            <a:r>
              <a:rPr lang="sk-SK" dirty="0" err="1" smtClean="0"/>
              <a:t>writing</a:t>
            </a:r>
            <a:endParaRPr lang="sk-SK" dirty="0" smtClean="0"/>
          </a:p>
          <a:p>
            <a:r>
              <a:rPr lang="sk-SK" dirty="0" smtClean="0"/>
              <a:t>And by </a:t>
            </a:r>
            <a:r>
              <a:rPr lang="sk-SK" dirty="0" err="1" smtClean="0"/>
              <a:t>slight</a:t>
            </a:r>
            <a:r>
              <a:rPr lang="sk-SK" dirty="0" smtClean="0"/>
              <a:t> </a:t>
            </a:r>
            <a:r>
              <a:rPr lang="sk-SK" dirty="0" err="1" smtClean="0"/>
              <a:t>pauses</a:t>
            </a:r>
            <a:r>
              <a:rPr lang="sk-SK" dirty="0" smtClean="0"/>
              <a:t> in </a:t>
            </a:r>
            <a:r>
              <a:rPr lang="sk-SK" dirty="0" err="1" smtClean="0"/>
              <a:t>speech</a:t>
            </a:r>
            <a:endParaRPr lang="sk-SK" dirty="0" smtClean="0"/>
          </a:p>
          <a:p>
            <a:r>
              <a:rPr lang="sk-SK" dirty="0" err="1" smtClean="0"/>
              <a:t>Studies</a:t>
            </a:r>
            <a:r>
              <a:rPr lang="sk-SK" dirty="0" smtClean="0"/>
              <a:t> show </a:t>
            </a:r>
            <a:r>
              <a:rPr lang="sk-SK" dirty="0" err="1" smtClean="0"/>
              <a:t>that</a:t>
            </a:r>
            <a:r>
              <a:rPr lang="sk-SK" dirty="0" smtClean="0"/>
              <a:t> smoking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dangerous</a:t>
            </a:r>
            <a:r>
              <a:rPr lang="sk-SK" dirty="0" smtClean="0"/>
              <a:t>; </a:t>
            </a:r>
            <a:r>
              <a:rPr lang="sk-SK" b="1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millions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continue</a:t>
            </a:r>
            <a:r>
              <a:rPr lang="sk-SK" dirty="0" smtClean="0"/>
              <a:t> to </a:t>
            </a:r>
            <a:r>
              <a:rPr lang="sk-SK" dirty="0" err="1" smtClean="0"/>
              <a:t>smoke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Studies</a:t>
            </a:r>
            <a:r>
              <a:rPr lang="sk-SK" dirty="0" smtClean="0"/>
              <a:t> show </a:t>
            </a:r>
            <a:r>
              <a:rPr lang="sk-SK" dirty="0" err="1" smtClean="0"/>
              <a:t>that</a:t>
            </a:r>
            <a:r>
              <a:rPr lang="sk-SK" dirty="0" smtClean="0"/>
              <a:t> smoking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dangerous</a:t>
            </a:r>
            <a:r>
              <a:rPr lang="sk-SK" dirty="0" smtClean="0"/>
              <a:t>. </a:t>
            </a:r>
            <a:r>
              <a:rPr lang="sk-SK" dirty="0" err="1"/>
              <a:t>M</a:t>
            </a:r>
            <a:r>
              <a:rPr lang="sk-SK" dirty="0" err="1" smtClean="0"/>
              <a:t>illions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, </a:t>
            </a:r>
            <a:r>
              <a:rPr lang="sk-SK" b="1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continue</a:t>
            </a:r>
            <a:r>
              <a:rPr lang="sk-SK" dirty="0" smtClean="0"/>
              <a:t> to </a:t>
            </a:r>
            <a:r>
              <a:rPr lang="sk-SK" dirty="0" err="1" smtClean="0"/>
              <a:t>smoke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dependent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endParaRPr lang="sk-SK" dirty="0" smtClean="0"/>
          </a:p>
          <a:p>
            <a:r>
              <a:rPr lang="sk-SK" dirty="0" err="1" smtClean="0"/>
              <a:t>However</a:t>
            </a:r>
            <a:r>
              <a:rPr lang="sk-SK" dirty="0" smtClean="0"/>
              <a:t>, </a:t>
            </a:r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always</a:t>
            </a:r>
            <a:r>
              <a:rPr lang="sk-SK" dirty="0" smtClean="0"/>
              <a:t> </a:t>
            </a:r>
            <a:r>
              <a:rPr lang="sk-SK" dirty="0" err="1" smtClean="0"/>
              <a:t>reversible</a:t>
            </a:r>
            <a:endParaRPr lang="sk-SK" dirty="0" smtClean="0"/>
          </a:p>
          <a:p>
            <a:r>
              <a:rPr lang="sk-SK" dirty="0" err="1" smtClean="0"/>
              <a:t>Reversibility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often</a:t>
            </a:r>
            <a:r>
              <a:rPr lang="sk-SK" dirty="0" smtClean="0"/>
              <a:t> </a:t>
            </a:r>
            <a:r>
              <a:rPr lang="sk-SK" dirty="0" err="1" smtClean="0"/>
              <a:t>impossible</a:t>
            </a:r>
            <a:endParaRPr lang="sk-SK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955304"/>
          </a:xfrm>
        </p:spPr>
        <p:txBody>
          <a:bodyPr>
            <a:normAutofit/>
          </a:bodyPr>
          <a:lstStyle/>
          <a:p>
            <a:r>
              <a:rPr lang="sk-SK" dirty="0" smtClean="0"/>
              <a:t>4 </a:t>
            </a:r>
            <a:r>
              <a:rPr lang="sk-SK" dirty="0" err="1" smtClean="0"/>
              <a:t>punctuation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joined</a:t>
            </a:r>
            <a:r>
              <a:rPr lang="sk-SK" dirty="0" smtClean="0"/>
              <a:t> by 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sk-SK" dirty="0" smtClean="0"/>
              <a:t>1. </a:t>
            </a:r>
            <a:r>
              <a:rPr lang="sk-SK" dirty="0" err="1" smtClean="0"/>
              <a:t>between</a:t>
            </a:r>
            <a:r>
              <a:rPr lang="sk-SK" dirty="0" smtClean="0"/>
              <a:t> 2 </a:t>
            </a:r>
            <a:r>
              <a:rPr lang="sk-SK" dirty="0" err="1" smtClean="0"/>
              <a:t>clauses</a:t>
            </a:r>
            <a:r>
              <a:rPr lang="sk-SK" dirty="0" smtClean="0"/>
              <a:t> – Paul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study; </a:t>
            </a:r>
            <a:r>
              <a:rPr lang="sk-SK" b="1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failed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test.</a:t>
            </a:r>
          </a:p>
          <a:p>
            <a:r>
              <a:rPr lang="sk-SK" dirty="0" smtClean="0"/>
              <a:t>2.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beginning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Paul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study. </a:t>
            </a:r>
            <a:r>
              <a:rPr lang="sk-SK" b="1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failed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test.</a:t>
            </a:r>
          </a:p>
          <a:p>
            <a:r>
              <a:rPr lang="sk-SK" dirty="0" smtClean="0"/>
              <a:t>3. </a:t>
            </a:r>
            <a:r>
              <a:rPr lang="sk-SK" dirty="0" err="1" smtClean="0"/>
              <a:t>within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Paul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study. </a:t>
            </a:r>
            <a:r>
              <a:rPr lang="sk-SK" dirty="0" err="1" smtClean="0"/>
              <a:t>He</a:t>
            </a:r>
            <a:r>
              <a:rPr lang="sk-SK" dirty="0" smtClean="0"/>
              <a:t>, </a:t>
            </a:r>
            <a:r>
              <a:rPr lang="sk-SK" b="1" dirty="0" err="1" smtClean="0"/>
              <a:t>therefore</a:t>
            </a:r>
            <a:r>
              <a:rPr lang="sk-SK" dirty="0" smtClean="0"/>
              <a:t>, </a:t>
            </a:r>
            <a:r>
              <a:rPr lang="sk-SK" dirty="0" err="1" smtClean="0"/>
              <a:t>failed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test.</a:t>
            </a:r>
          </a:p>
          <a:p>
            <a:r>
              <a:rPr lang="sk-SK" dirty="0" smtClean="0"/>
              <a:t>4.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end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Paul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study.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failed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test, </a:t>
            </a:r>
            <a:r>
              <a:rPr lang="sk-SK" b="1" dirty="0" err="1" smtClean="0"/>
              <a:t>therefore</a:t>
            </a:r>
            <a:r>
              <a:rPr lang="sk-SK" b="1" dirty="0" smtClean="0"/>
              <a:t>.</a:t>
            </a:r>
            <a:endParaRPr lang="sk-SK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 –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preceded</a:t>
            </a:r>
            <a:r>
              <a:rPr lang="sk-SK" dirty="0" smtClean="0"/>
              <a:t> by </a:t>
            </a:r>
            <a:r>
              <a:rPr lang="sk-SK" dirty="0" err="1" smtClean="0"/>
              <a:t>coordinators</a:t>
            </a:r>
            <a:endParaRPr lang="sk-SK" dirty="0" smtClean="0"/>
          </a:p>
          <a:p>
            <a:r>
              <a:rPr lang="sk-SK" dirty="0" smtClean="0"/>
              <a:t>Stan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good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, </a:t>
            </a:r>
            <a:r>
              <a:rPr lang="sk-SK" b="1" u="sng" dirty="0" smtClean="0"/>
              <a:t>and</a:t>
            </a:r>
            <a:r>
              <a:rPr lang="sk-SK" b="1" dirty="0" smtClean="0"/>
              <a:t> </a:t>
            </a:r>
            <a:r>
              <a:rPr lang="sk-SK" b="1" dirty="0" err="1" smtClean="0"/>
              <a:t>moreover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excellent</a:t>
            </a:r>
            <a:r>
              <a:rPr lang="sk-SK" dirty="0" smtClean="0"/>
              <a:t> </a:t>
            </a:r>
            <a:r>
              <a:rPr lang="sk-SK" dirty="0" err="1" smtClean="0"/>
              <a:t>tennis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example</a:t>
            </a:r>
            <a:r>
              <a:rPr lang="sk-SK" dirty="0" smtClean="0"/>
              <a:t>,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instance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giving</a:t>
            </a:r>
            <a:r>
              <a:rPr lang="sk-SK" dirty="0" smtClean="0"/>
              <a:t> </a:t>
            </a:r>
            <a:r>
              <a:rPr lang="sk-SK" dirty="0" err="1" smtClean="0"/>
              <a:t>examples</a:t>
            </a:r>
            <a:endParaRPr lang="sk-SK" dirty="0" smtClean="0"/>
          </a:p>
          <a:p>
            <a:r>
              <a:rPr lang="sk-SK" dirty="0" err="1" smtClean="0"/>
              <a:t>e.g</a:t>
            </a:r>
            <a:r>
              <a:rPr lang="sk-SK" dirty="0" smtClean="0"/>
              <a:t>. (</a:t>
            </a:r>
            <a:r>
              <a:rPr lang="sk-SK" dirty="0" err="1" smtClean="0"/>
              <a:t>exempli</a:t>
            </a:r>
            <a:r>
              <a:rPr lang="sk-SK" dirty="0" smtClean="0"/>
              <a:t> </a:t>
            </a:r>
            <a:r>
              <a:rPr lang="sk-SK" dirty="0" err="1" smtClean="0"/>
              <a:t>gratia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and </a:t>
            </a:r>
            <a:r>
              <a:rPr lang="sk-SK" dirty="0" err="1" smtClean="0"/>
              <a:t>function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conjunctive</a:t>
            </a:r>
            <a:r>
              <a:rPr lang="sk-SK" dirty="0" smtClean="0"/>
              <a:t> </a:t>
            </a:r>
            <a:r>
              <a:rPr lang="sk-SK" dirty="0" err="1" smtClean="0"/>
              <a:t>adverbs</a:t>
            </a:r>
            <a:r>
              <a:rPr lang="sk-SK" dirty="0" smtClean="0"/>
              <a:t> (</a:t>
            </a:r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adverbials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There</a:t>
            </a:r>
            <a:r>
              <a:rPr lang="sk-SK" dirty="0" smtClean="0"/>
              <a:t> are a </a:t>
            </a:r>
            <a:r>
              <a:rPr lang="sk-SK" dirty="0" err="1" smtClean="0"/>
              <a:t>lot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places</a:t>
            </a:r>
            <a:r>
              <a:rPr lang="sk-SK" dirty="0" smtClean="0"/>
              <a:t> to </a:t>
            </a:r>
            <a:r>
              <a:rPr lang="sk-SK" dirty="0" err="1" smtClean="0"/>
              <a:t>visit</a:t>
            </a:r>
            <a:r>
              <a:rPr lang="sk-SK" dirty="0" smtClean="0"/>
              <a:t>.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example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museum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art</a:t>
            </a:r>
            <a:r>
              <a:rPr lang="sk-SK" dirty="0" smtClean="0"/>
              <a:t> </a:t>
            </a:r>
            <a:r>
              <a:rPr lang="sk-SK" dirty="0" err="1" smtClean="0"/>
              <a:t>gallery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ZOO...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art</a:t>
            </a:r>
            <a:r>
              <a:rPr lang="sk-SK" dirty="0" smtClean="0"/>
              <a:t> </a:t>
            </a:r>
            <a:r>
              <a:rPr lang="sk-SK" dirty="0" err="1" smtClean="0"/>
              <a:t>museum</a:t>
            </a:r>
            <a:r>
              <a:rPr lang="sk-SK" dirty="0" smtClean="0"/>
              <a:t>, </a:t>
            </a:r>
            <a:r>
              <a:rPr lang="sk-SK" b="1" dirty="0" err="1" smtClean="0"/>
              <a:t>for</a:t>
            </a:r>
            <a:r>
              <a:rPr lang="sk-SK" b="1" dirty="0" smtClean="0"/>
              <a:t> </a:t>
            </a:r>
            <a:r>
              <a:rPr lang="sk-SK" b="1" dirty="0" err="1" smtClean="0"/>
              <a:t>instance</a:t>
            </a:r>
            <a:r>
              <a:rPr lang="sk-SK" dirty="0" smtClean="0"/>
              <a:t>, has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excellent</a:t>
            </a:r>
            <a:r>
              <a:rPr lang="sk-SK" dirty="0" smtClean="0"/>
              <a:t> </a:t>
            </a:r>
            <a:r>
              <a:rPr lang="sk-SK" dirty="0" err="1" smtClean="0"/>
              <a:t>collection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paintings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Such</a:t>
            </a:r>
            <a:r>
              <a:rPr lang="sk-SK" b="1" dirty="0" smtClean="0"/>
              <a:t> </a:t>
            </a:r>
            <a:r>
              <a:rPr lang="sk-SK" b="1" dirty="0" err="1" smtClean="0"/>
              <a:t>as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´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example</a:t>
            </a:r>
            <a:r>
              <a:rPr lang="sk-SK" dirty="0" smtClean="0"/>
              <a:t>´</a:t>
            </a:r>
          </a:p>
          <a:p>
            <a:r>
              <a:rPr lang="sk-SK" dirty="0" err="1" smtClean="0"/>
              <a:t>Countries</a:t>
            </a:r>
            <a:r>
              <a:rPr lang="sk-SK" dirty="0" smtClean="0"/>
              <a:t> </a:t>
            </a:r>
            <a:r>
              <a:rPr lang="sk-SK" dirty="0" err="1" smtClean="0"/>
              <a:t>such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Brazil</a:t>
            </a:r>
            <a:r>
              <a:rPr lang="sk-SK" dirty="0" smtClean="0"/>
              <a:t> and </a:t>
            </a:r>
            <a:r>
              <a:rPr lang="sk-SK" dirty="0" err="1" smtClean="0"/>
              <a:t>Canada</a:t>
            </a:r>
            <a:r>
              <a:rPr lang="sk-SK" dirty="0" smtClean="0"/>
              <a:t> are big.</a:t>
            </a:r>
          </a:p>
          <a:p>
            <a:r>
              <a:rPr lang="sk-SK" b="1" dirty="0" err="1" smtClean="0"/>
              <a:t>Moreover</a:t>
            </a:r>
            <a:r>
              <a:rPr lang="sk-SK" b="1" dirty="0" smtClean="0"/>
              <a:t>, </a:t>
            </a:r>
            <a:r>
              <a:rPr lang="sk-SK" b="1" dirty="0" err="1" smtClean="0"/>
              <a:t>furthermore</a:t>
            </a:r>
            <a:r>
              <a:rPr lang="sk-SK" b="1" dirty="0" smtClean="0"/>
              <a:t>, in </a:t>
            </a:r>
            <a:r>
              <a:rPr lang="sk-SK" b="1" dirty="0" err="1" smtClean="0"/>
              <a:t>addition</a:t>
            </a:r>
            <a:r>
              <a:rPr lang="sk-SK" b="1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´</a:t>
            </a:r>
            <a:r>
              <a:rPr lang="sk-SK" dirty="0" err="1" smtClean="0"/>
              <a:t>also</a:t>
            </a:r>
            <a:r>
              <a:rPr lang="sk-SK" dirty="0" smtClean="0"/>
              <a:t>´)</a:t>
            </a:r>
          </a:p>
          <a:p>
            <a:r>
              <a:rPr lang="sk-SK" dirty="0" err="1" smtClean="0"/>
              <a:t>Moreover</a:t>
            </a:r>
            <a:r>
              <a:rPr lang="sk-SK" dirty="0" smtClean="0"/>
              <a:t>/</a:t>
            </a:r>
            <a:r>
              <a:rPr lang="sk-SK" dirty="0" err="1" smtClean="0"/>
              <a:t>furthermore</a:t>
            </a:r>
            <a:r>
              <a:rPr lang="sk-SK" dirty="0" smtClean="0"/>
              <a:t>/in </a:t>
            </a:r>
            <a:r>
              <a:rPr lang="sk-SK" dirty="0" err="1" smtClean="0"/>
              <a:t>addition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theatre</a:t>
            </a:r>
            <a:r>
              <a:rPr lang="sk-SK" dirty="0" smtClean="0"/>
              <a:t> has a </a:t>
            </a:r>
            <a:r>
              <a:rPr lang="sk-SK" dirty="0" err="1" smtClean="0"/>
              <a:t>fine</a:t>
            </a:r>
            <a:r>
              <a:rPr lang="sk-SK" dirty="0" smtClean="0"/>
              <a:t> </a:t>
            </a:r>
            <a:r>
              <a:rPr lang="sk-SK" dirty="0" err="1" smtClean="0"/>
              <a:t>symphony</a:t>
            </a:r>
            <a:r>
              <a:rPr lang="sk-SK" dirty="0" smtClean="0"/>
              <a:t> orchestra.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Dependency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92D050"/>
                </a:solidFill>
              </a:rPr>
              <a:t>Units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of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unequal</a:t>
            </a:r>
            <a:r>
              <a:rPr lang="sk-SK" dirty="0" smtClean="0">
                <a:solidFill>
                  <a:srgbClr val="92D050"/>
                </a:solidFill>
              </a:rPr>
              <a:t> status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>
                <a:solidFill>
                  <a:srgbClr val="92D050"/>
                </a:solidFill>
              </a:rPr>
              <a:t>hypotaxis</a:t>
            </a:r>
            <a:endParaRPr lang="sk-SK" dirty="0" smtClean="0">
              <a:solidFill>
                <a:srgbClr val="92D050"/>
              </a:solidFill>
            </a:endParaRPr>
          </a:p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syntactically</a:t>
            </a:r>
            <a:r>
              <a:rPr lang="sk-SK" dirty="0" smtClean="0"/>
              <a:t> and </a:t>
            </a:r>
            <a:r>
              <a:rPr lang="sk-SK" dirty="0" err="1" smtClean="0"/>
              <a:t>semantically</a:t>
            </a:r>
            <a:r>
              <a:rPr lang="sk-SK" dirty="0" smtClean="0"/>
              <a:t> </a:t>
            </a:r>
            <a:r>
              <a:rPr lang="sk-SK" dirty="0" err="1" smtClean="0"/>
              <a:t>subordinated</a:t>
            </a:r>
            <a:r>
              <a:rPr lang="sk-SK" dirty="0" smtClean="0"/>
              <a:t> to </a:t>
            </a:r>
            <a:r>
              <a:rPr lang="sk-SK" dirty="0" err="1" smtClean="0"/>
              <a:t>antoher</a:t>
            </a:r>
            <a:r>
              <a:rPr lang="sk-SK" dirty="0" smtClean="0"/>
              <a:t> or to a </a:t>
            </a:r>
            <a:r>
              <a:rPr lang="sk-SK" dirty="0" err="1" smtClean="0"/>
              <a:t>series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smtClean="0"/>
              <a:t>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subordinate</a:t>
            </a:r>
            <a:r>
              <a:rPr lang="sk-SK" dirty="0" smtClean="0"/>
              <a:t> cl. – </a:t>
            </a:r>
            <a:r>
              <a:rPr lang="sk-SK" dirty="0" err="1" smtClean="0"/>
              <a:t>presented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backgrounded</a:t>
            </a:r>
            <a:r>
              <a:rPr lang="sk-SK" dirty="0" smtClean="0"/>
              <a:t> or </a:t>
            </a:r>
            <a:r>
              <a:rPr lang="sk-SK" dirty="0" err="1" smtClean="0"/>
              <a:t>presupposed</a:t>
            </a:r>
            <a:r>
              <a:rPr lang="sk-SK" dirty="0" smtClean="0"/>
              <a:t> in </a:t>
            </a:r>
            <a:r>
              <a:rPr lang="sk-SK" dirty="0" err="1" smtClean="0"/>
              <a:t>relation</a:t>
            </a:r>
            <a:r>
              <a:rPr lang="sk-SK" dirty="0" smtClean="0"/>
              <a:t> to </a:t>
            </a:r>
            <a:r>
              <a:rPr lang="sk-SK" dirty="0" err="1" smtClean="0"/>
              <a:t>superordinated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infos</a:t>
            </a:r>
            <a:endParaRPr lang="sk-SK" dirty="0" smtClean="0"/>
          </a:p>
          <a:p>
            <a:r>
              <a:rPr lang="sk-SK" dirty="0" err="1" smtClean="0">
                <a:solidFill>
                  <a:srgbClr val="92D050"/>
                </a:solidFill>
              </a:rPr>
              <a:t>Subordinating</a:t>
            </a:r>
            <a:r>
              <a:rPr lang="sk-SK" dirty="0" smtClean="0">
                <a:solidFill>
                  <a:srgbClr val="92D050"/>
                </a:solidFill>
              </a:rPr>
              <a:t> </a:t>
            </a:r>
            <a:r>
              <a:rPr lang="sk-SK" dirty="0" err="1" smtClean="0">
                <a:solidFill>
                  <a:srgbClr val="92D050"/>
                </a:solidFill>
              </a:rPr>
              <a:t>conjunctions</a:t>
            </a:r>
            <a:endParaRPr lang="sk-SK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Links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/>
              <a:t>P</a:t>
            </a:r>
            <a:r>
              <a:rPr lang="sk-SK" dirty="0" err="1" smtClean="0"/>
              <a:t>rincipal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structural</a:t>
            </a:r>
            <a:r>
              <a:rPr lang="sk-SK" dirty="0" smtClean="0"/>
              <a:t> </a:t>
            </a:r>
            <a:r>
              <a:rPr lang="sk-SK" dirty="0" err="1" smtClean="0"/>
              <a:t>links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Coordinators</a:t>
            </a:r>
            <a:r>
              <a:rPr lang="sk-SK" dirty="0" smtClean="0"/>
              <a:t> (</a:t>
            </a:r>
            <a:r>
              <a:rPr lang="sk-SK" dirty="0" err="1" smtClean="0"/>
              <a:t>coordinating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Subordinators</a:t>
            </a:r>
            <a:r>
              <a:rPr lang="sk-SK" dirty="0" smtClean="0"/>
              <a:t> (</a:t>
            </a:r>
            <a:r>
              <a:rPr lang="sk-SK" dirty="0" err="1" smtClean="0"/>
              <a:t>subordinating</a:t>
            </a:r>
            <a:r>
              <a:rPr lang="sk-SK" dirty="0" smtClean="0"/>
              <a:t> </a:t>
            </a:r>
            <a:r>
              <a:rPr lang="sk-SK" dirty="0" err="1" smtClean="0"/>
              <a:t>conjunctions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Wh-words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Coordinator</a:t>
            </a:r>
            <a:r>
              <a:rPr lang="sk-SK" dirty="0" smtClean="0"/>
              <a:t>: I </a:t>
            </a:r>
            <a:r>
              <a:rPr lang="sk-SK" dirty="0" err="1" smtClean="0"/>
              <a:t>went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holidays</a:t>
            </a:r>
            <a:r>
              <a:rPr lang="sk-SK" dirty="0" smtClean="0"/>
              <a:t> </a:t>
            </a:r>
            <a:r>
              <a:rPr lang="sk-SK" b="1" dirty="0" smtClean="0"/>
              <a:t>and</a:t>
            </a:r>
            <a:r>
              <a:rPr lang="sk-SK" dirty="0" smtClean="0"/>
              <a:t> on my </a:t>
            </a:r>
            <a:r>
              <a:rPr lang="sk-SK" dirty="0" err="1" smtClean="0"/>
              <a:t>way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I </a:t>
            </a:r>
            <a:r>
              <a:rPr lang="sk-SK" dirty="0" err="1" smtClean="0"/>
              <a:t>visited</a:t>
            </a:r>
            <a:r>
              <a:rPr lang="sk-SK" dirty="0" smtClean="0"/>
              <a:t> my </a:t>
            </a:r>
            <a:r>
              <a:rPr lang="sk-SK" dirty="0" err="1" smtClean="0"/>
              <a:t>aunt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Subordinator</a:t>
            </a:r>
            <a:r>
              <a:rPr lang="sk-SK" dirty="0" smtClean="0"/>
              <a:t>: </a:t>
            </a:r>
            <a:r>
              <a:rPr lang="sk-SK" dirty="0" err="1" smtClean="0"/>
              <a:t>The</a:t>
            </a:r>
            <a:r>
              <a:rPr lang="sk-SK" dirty="0" smtClean="0"/>
              <a:t> baby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crying</a:t>
            </a:r>
            <a:r>
              <a:rPr lang="sk-SK" dirty="0" smtClean="0"/>
              <a:t> </a:t>
            </a:r>
            <a:r>
              <a:rPr lang="sk-SK" b="1" dirty="0" err="1" smtClean="0"/>
              <a:t>because</a:t>
            </a:r>
            <a:r>
              <a:rPr lang="sk-SK" b="1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mother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alone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room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Wh-word</a:t>
            </a:r>
            <a:r>
              <a:rPr lang="sk-SK" dirty="0" smtClean="0"/>
              <a:t>: </a:t>
            </a:r>
            <a:r>
              <a:rPr lang="sk-SK" dirty="0" err="1" smtClean="0"/>
              <a:t>Sheila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looking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new </a:t>
            </a:r>
            <a:r>
              <a:rPr lang="sk-SK" dirty="0" err="1" smtClean="0"/>
              <a:t>book</a:t>
            </a:r>
            <a:r>
              <a:rPr lang="sk-SK" dirty="0" smtClean="0"/>
              <a:t> </a:t>
            </a:r>
            <a:r>
              <a:rPr lang="sk-SK" b="1" dirty="0" err="1" smtClean="0"/>
              <a:t>which</a:t>
            </a:r>
            <a:r>
              <a:rPr lang="sk-SK" b="1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bought</a:t>
            </a:r>
            <a:r>
              <a:rPr lang="sk-SK" dirty="0" smtClean="0"/>
              <a:t> 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days</a:t>
            </a:r>
            <a:r>
              <a:rPr lang="sk-SK" dirty="0" smtClean="0"/>
              <a:t> </a:t>
            </a:r>
            <a:r>
              <a:rPr lang="sk-SK" dirty="0" err="1" smtClean="0"/>
              <a:t>ago</a:t>
            </a:r>
            <a:r>
              <a:rPr lang="sk-SK" dirty="0" smtClean="0"/>
              <a:t>.</a:t>
            </a:r>
          </a:p>
          <a:p>
            <a:r>
              <a:rPr lang="sk-SK" dirty="0" smtClean="0">
                <a:solidFill>
                  <a:srgbClr val="92D050"/>
                </a:solidFill>
              </a:rPr>
              <a:t>No </a:t>
            </a:r>
            <a:r>
              <a:rPr lang="sk-SK" dirty="0" err="1" smtClean="0">
                <a:solidFill>
                  <a:srgbClr val="92D050"/>
                </a:solidFill>
              </a:rPr>
              <a:t>link</a:t>
            </a:r>
            <a:r>
              <a:rPr lang="sk-SK" dirty="0" smtClean="0">
                <a:solidFill>
                  <a:srgbClr val="92D050"/>
                </a:solidFill>
              </a:rPr>
              <a:t>: </a:t>
            </a:r>
            <a:r>
              <a:rPr lang="sk-SK" dirty="0" err="1" smtClean="0">
                <a:solidFill>
                  <a:schemeClr val="accent5"/>
                </a:solidFill>
              </a:rPr>
              <a:t>It</a:t>
            </a:r>
            <a:r>
              <a:rPr lang="sk-SK" dirty="0" smtClean="0">
                <a:solidFill>
                  <a:schemeClr val="accent5"/>
                </a:solidFill>
              </a:rPr>
              <a:t> </a:t>
            </a:r>
            <a:r>
              <a:rPr lang="sk-SK" dirty="0" err="1" smtClean="0">
                <a:solidFill>
                  <a:schemeClr val="accent5"/>
                </a:solidFill>
              </a:rPr>
              <a:t>was</a:t>
            </a:r>
            <a:r>
              <a:rPr lang="sk-SK" dirty="0" smtClean="0">
                <a:solidFill>
                  <a:schemeClr val="accent5"/>
                </a:solidFill>
              </a:rPr>
              <a:t> </a:t>
            </a:r>
            <a:r>
              <a:rPr lang="sk-SK" dirty="0" err="1" smtClean="0">
                <a:solidFill>
                  <a:schemeClr val="accent5"/>
                </a:solidFill>
              </a:rPr>
              <a:t>rather</a:t>
            </a:r>
            <a:r>
              <a:rPr lang="sk-SK" dirty="0" smtClean="0">
                <a:solidFill>
                  <a:schemeClr val="accent5"/>
                </a:solidFill>
              </a:rPr>
              <a:t> </a:t>
            </a:r>
            <a:r>
              <a:rPr lang="sk-SK" dirty="0" err="1" smtClean="0">
                <a:solidFill>
                  <a:schemeClr val="accent5"/>
                </a:solidFill>
              </a:rPr>
              <a:t>cold</a:t>
            </a:r>
            <a:r>
              <a:rPr lang="sk-SK" dirty="0" smtClean="0">
                <a:solidFill>
                  <a:schemeClr val="accent5"/>
                </a:solidFill>
              </a:rPr>
              <a:t>; </a:t>
            </a:r>
            <a:r>
              <a:rPr lang="sk-SK" dirty="0" err="1" smtClean="0">
                <a:solidFill>
                  <a:schemeClr val="accent5"/>
                </a:solidFill>
              </a:rPr>
              <a:t>it</a:t>
            </a:r>
            <a:r>
              <a:rPr lang="sk-SK" dirty="0" smtClean="0">
                <a:solidFill>
                  <a:schemeClr val="accent5"/>
                </a:solidFill>
              </a:rPr>
              <a:t> </a:t>
            </a:r>
            <a:r>
              <a:rPr lang="sk-SK" dirty="0" err="1" smtClean="0">
                <a:solidFill>
                  <a:schemeClr val="accent5"/>
                </a:solidFill>
              </a:rPr>
              <a:t>was</a:t>
            </a:r>
            <a:r>
              <a:rPr lang="sk-SK" dirty="0" smtClean="0">
                <a:solidFill>
                  <a:schemeClr val="accent5"/>
                </a:solidFill>
              </a:rPr>
              <a:t> </a:t>
            </a:r>
            <a:r>
              <a:rPr lang="sk-SK" dirty="0" err="1" smtClean="0">
                <a:solidFill>
                  <a:schemeClr val="accent5"/>
                </a:solidFill>
              </a:rPr>
              <a:t>snowing</a:t>
            </a:r>
            <a:r>
              <a:rPr lang="sk-SK" dirty="0" smtClean="0">
                <a:solidFill>
                  <a:schemeClr val="accent5"/>
                </a:solidFill>
              </a:rPr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came</a:t>
            </a:r>
            <a:r>
              <a:rPr lang="sk-SK" dirty="0" smtClean="0"/>
              <a:t>, I </a:t>
            </a:r>
            <a:r>
              <a:rPr lang="sk-SK" dirty="0" err="1" smtClean="0"/>
              <a:t>saw</a:t>
            </a:r>
            <a:r>
              <a:rPr lang="sk-SK" dirty="0" smtClean="0"/>
              <a:t>, I </a:t>
            </a:r>
            <a:r>
              <a:rPr lang="sk-SK" dirty="0" err="1" smtClean="0"/>
              <a:t>conquered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Coordinators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Similar</a:t>
            </a:r>
            <a:r>
              <a:rPr lang="sk-SK" dirty="0" smtClean="0"/>
              <a:t> to </a:t>
            </a:r>
            <a:r>
              <a:rPr lang="sk-SK" dirty="0" err="1" smtClean="0"/>
              <a:t>conjuncts</a:t>
            </a:r>
            <a:r>
              <a:rPr lang="sk-SK" dirty="0" smtClean="0"/>
              <a:t> (and, </a:t>
            </a:r>
            <a:r>
              <a:rPr lang="sk-SK" dirty="0" err="1" smtClean="0"/>
              <a:t>furthermore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, </a:t>
            </a:r>
            <a:r>
              <a:rPr lang="sk-SK" dirty="0" err="1" smtClean="0"/>
              <a:t>for</a:t>
            </a:r>
            <a:r>
              <a:rPr lang="sk-SK" dirty="0" smtClean="0"/>
              <a:t>, </a:t>
            </a:r>
            <a:r>
              <a:rPr lang="sk-SK" dirty="0" err="1" smtClean="0"/>
              <a:t>next</a:t>
            </a:r>
            <a:r>
              <a:rPr lang="sk-SK" dirty="0" smtClean="0"/>
              <a:t>, </a:t>
            </a:r>
            <a:r>
              <a:rPr lang="sk-SK" dirty="0" err="1" smtClean="0"/>
              <a:t>etc</a:t>
            </a:r>
            <a:r>
              <a:rPr lang="sk-SK" dirty="0" smtClean="0"/>
              <a:t>.)</a:t>
            </a:r>
          </a:p>
          <a:p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fixed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boundary</a:t>
            </a:r>
            <a:endParaRPr lang="sk-SK" dirty="0" smtClean="0"/>
          </a:p>
          <a:p>
            <a:r>
              <a:rPr lang="sk-SK" dirty="0" err="1" smtClean="0"/>
              <a:t>Used</a:t>
            </a:r>
            <a:r>
              <a:rPr lang="sk-SK" dirty="0" smtClean="0"/>
              <a:t> to </a:t>
            </a:r>
            <a:r>
              <a:rPr lang="sk-SK" dirty="0" err="1" smtClean="0"/>
              <a:t>connect</a:t>
            </a:r>
            <a:r>
              <a:rPr lang="sk-SK" dirty="0" smtClean="0"/>
              <a:t> single </a:t>
            </a:r>
            <a:r>
              <a:rPr lang="sk-SK" dirty="0" err="1" smtClean="0"/>
              <a:t>words</a:t>
            </a:r>
            <a:r>
              <a:rPr lang="sk-SK" dirty="0" smtClean="0"/>
              <a:t>, </a:t>
            </a:r>
            <a:r>
              <a:rPr lang="sk-SK" dirty="0" err="1" smtClean="0"/>
              <a:t>phrases</a:t>
            </a:r>
            <a:r>
              <a:rPr lang="sk-SK" dirty="0" smtClean="0"/>
              <a:t>, or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Introduce</a:t>
            </a:r>
            <a:r>
              <a:rPr lang="sk-SK" dirty="0" smtClean="0"/>
              <a:t> </a:t>
            </a:r>
            <a:r>
              <a:rPr lang="sk-SK" dirty="0" err="1" smtClean="0"/>
              <a:t>dependent</a:t>
            </a:r>
            <a:r>
              <a:rPr lang="sk-SK" dirty="0" smtClean="0"/>
              <a:t> 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, and </a:t>
            </a:r>
            <a:r>
              <a:rPr lang="sk-SK" dirty="0" err="1" smtClean="0"/>
              <a:t>sometimes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1813</Words>
  <Application>Microsoft Office PowerPoint</Application>
  <PresentationFormat>Prezentácia na obrazovke (4:3)</PresentationFormat>
  <Paragraphs>198</Paragraphs>
  <Slides>43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43</vt:i4>
      </vt:variant>
    </vt:vector>
  </HeadingPairs>
  <TitlesOfParts>
    <vt:vector size="48" baseType="lpstr">
      <vt:lpstr>Arial</vt:lpstr>
      <vt:lpstr>Calibri</vt:lpstr>
      <vt:lpstr>Trebuchet MS</vt:lpstr>
      <vt:lpstr>Wingdings 3</vt:lpstr>
      <vt:lpstr>Fazeta</vt:lpstr>
      <vt:lpstr>Clause combining and types of relationship between clauses</vt:lpstr>
      <vt:lpstr>Two types of syntactic relationship between clauses</vt:lpstr>
      <vt:lpstr>Equality relationship  </vt:lpstr>
      <vt:lpstr>Prezentácia programu PowerPoint</vt:lpstr>
      <vt:lpstr>Dependency relationship</vt:lpstr>
      <vt:lpstr>Clause Links Principal types of structural links:</vt:lpstr>
      <vt:lpstr>Prezentácia programu PowerPoint</vt:lpstr>
      <vt:lpstr>Coordinators</vt:lpstr>
      <vt:lpstr>Subordinators</vt:lpstr>
      <vt:lpstr>Wh-words</vt:lpstr>
      <vt:lpstr>Prezentácia programu PowerPoint</vt:lpstr>
      <vt:lpstr>Non-finite and verbless clauses: </vt:lpstr>
      <vt:lpstr>Coordination</vt:lpstr>
      <vt:lpstr>Coordination</vt:lpstr>
      <vt:lpstr>Prezentácia programu PowerPoint</vt:lpstr>
      <vt:lpstr>Polysyndetic coordination (repetition of coordinator)</vt:lpstr>
      <vt:lpstr>Coordination</vt:lpstr>
      <vt:lpstr>More than one subject with its own verb + coordinating conjunction – indication of more than one indep. cl.:</vt:lpstr>
      <vt:lpstr>Coordinators (coordinating conjunctions)</vt:lpstr>
      <vt:lpstr>Prezentácia programu PowerPoint</vt:lpstr>
      <vt:lpstr>Prezentácia programu PowerPoint</vt:lpstr>
      <vt:lpstr>AND</vt:lpstr>
      <vt:lpstr>AND – showing also other relations (by adding of an adverb they are more explicit)</vt:lpstr>
      <vt:lpstr>Prezentácia programu PowerPoint</vt:lpstr>
      <vt:lpstr>OR</vt:lpstr>
      <vt:lpstr>Prezentácia programu PowerPoint</vt:lpstr>
      <vt:lpstr>BUT - contrast</vt:lpstr>
      <vt:lpstr>BUT – cannot join more than 2 clauses</vt:lpstr>
      <vt:lpstr>And, or, but</vt:lpstr>
      <vt:lpstr>YET, FOR, NOR</vt:lpstr>
      <vt:lpstr>Use of NOR</vt:lpstr>
      <vt:lpstr>SO - result</vt:lpstr>
      <vt:lpstr>Correlative conjunctions</vt:lpstr>
      <vt:lpstr>Prezentácia programu PowerPoint</vt:lpstr>
      <vt:lpstr>Prezentácia programu PowerPoint</vt:lpstr>
      <vt:lpstr>Prezentácia programu PowerPoint</vt:lpstr>
      <vt:lpstr>Linking adverbials (conjunctive adverbs)</vt:lpstr>
      <vt:lpstr>Linking adverbials</vt:lpstr>
      <vt:lpstr>Prezentácia programu PowerPoint</vt:lpstr>
      <vt:lpstr>4 punctuation patterns for independent clauses joined by linking adverbials:</vt:lpstr>
      <vt:lpstr>Prezentácia programu PowerPoint</vt:lpstr>
      <vt:lpstr>For example, for instance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 combining and types of relationship between clauses</dc:title>
  <dc:creator>Anicka</dc:creator>
  <cp:lastModifiedBy>Slatinska Anna, Mgr., PhD.</cp:lastModifiedBy>
  <cp:revision>42</cp:revision>
  <dcterms:created xsi:type="dcterms:W3CDTF">2015-08-03T09:08:55Z</dcterms:created>
  <dcterms:modified xsi:type="dcterms:W3CDTF">2020-11-03T07:11:56Z</dcterms:modified>
</cp:coreProperties>
</file>