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tinska Anna, Mgr., PhD." initials="SAMP" lastIdx="1" clrIdx="0">
    <p:extLst>
      <p:ext uri="{19B8F6BF-5375-455C-9EA6-DF929625EA0E}">
        <p15:presenceInfo xmlns:p15="http://schemas.microsoft.com/office/powerpoint/2012/main" userId="Slatinska Anna, Mgr., PhD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14T11:51:29.23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225AB-325C-4CD7-AFBB-7145EC138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Syntax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714E41-1072-482C-A228-C8726EEBB0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/>
              <a:t>revision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514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E48C0A-DE43-4AB6-9F25-CE03FF3E7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4DAC176-0C7C-4F0A-83DB-6FBB8DA1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 </a:t>
            </a:r>
            <a:r>
              <a:rPr lang="sk-SK" dirty="0" err="1"/>
              <a:t>like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/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parked</a:t>
            </a:r>
            <a:r>
              <a:rPr lang="sk-SK" dirty="0"/>
              <a:t> in front of </a:t>
            </a:r>
            <a:r>
              <a:rPr lang="sk-SK" dirty="0" err="1"/>
              <a:t>our</a:t>
            </a:r>
            <a:r>
              <a:rPr lang="sk-SK" dirty="0"/>
              <a:t> </a:t>
            </a:r>
            <a:r>
              <a:rPr lang="sk-SK" dirty="0" err="1"/>
              <a:t>local</a:t>
            </a:r>
            <a:r>
              <a:rPr lang="sk-SK" dirty="0"/>
              <a:t> </a:t>
            </a:r>
            <a:r>
              <a:rPr lang="sk-SK" dirty="0" err="1"/>
              <a:t>shop</a:t>
            </a:r>
            <a:r>
              <a:rPr lang="sk-SK" dirty="0"/>
              <a:t>. </a:t>
            </a:r>
          </a:p>
          <a:p>
            <a:endParaRPr lang="sk-SK" dirty="0"/>
          </a:p>
          <a:p>
            <a:r>
              <a:rPr lang="sk-SK" dirty="0" err="1"/>
              <a:t>Mrs</a:t>
            </a:r>
            <a:r>
              <a:rPr lang="sk-SK" dirty="0"/>
              <a:t>. </a:t>
            </a:r>
            <a:r>
              <a:rPr lang="sk-SK" dirty="0" err="1"/>
              <a:t>Smith</a:t>
            </a:r>
            <a:r>
              <a:rPr lang="sk-SK" dirty="0"/>
              <a:t>, </a:t>
            </a:r>
            <a:r>
              <a:rPr lang="sk-SK" dirty="0" err="1"/>
              <a:t>who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friend</a:t>
            </a:r>
            <a:r>
              <a:rPr lang="sk-SK" dirty="0"/>
              <a:t> of </a:t>
            </a:r>
            <a:r>
              <a:rPr lang="sk-SK" dirty="0" err="1"/>
              <a:t>mine</a:t>
            </a:r>
            <a:r>
              <a:rPr lang="sk-SK" dirty="0"/>
              <a:t>,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going</a:t>
            </a:r>
            <a:r>
              <a:rPr lang="sk-SK" dirty="0"/>
              <a:t> to </a:t>
            </a:r>
            <a:r>
              <a:rPr lang="sk-SK" dirty="0" err="1"/>
              <a:t>take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dirty="0" err="1"/>
              <a:t>this</a:t>
            </a:r>
            <a:r>
              <a:rPr lang="sk-SK" dirty="0"/>
              <a:t> new </a:t>
            </a:r>
            <a:r>
              <a:rPr lang="sk-SK" dirty="0" err="1"/>
              <a:t>position</a:t>
            </a:r>
            <a:r>
              <a:rPr lang="sk-SK" dirty="0"/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497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14201-00A9-4A26-AD9F-7D8CBFAF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6111B7-DDFD-4506-AFA6-A6E757D36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Since</a:t>
            </a:r>
            <a:r>
              <a:rPr lang="sk-SK" dirty="0"/>
              <a:t> Mary </a:t>
            </a:r>
            <a:r>
              <a:rPr lang="sk-SK" dirty="0" err="1"/>
              <a:t>moved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former</a:t>
            </a:r>
            <a:r>
              <a:rPr lang="sk-SK" dirty="0"/>
              <a:t> </a:t>
            </a:r>
            <a:r>
              <a:rPr lang="sk-SK" dirty="0" err="1"/>
              <a:t>address</a:t>
            </a:r>
            <a:r>
              <a:rPr lang="sk-SK" dirty="0"/>
              <a:t> on St. Vincent </a:t>
            </a:r>
            <a:r>
              <a:rPr lang="sk-SK" dirty="0" err="1"/>
              <a:t>street</a:t>
            </a:r>
            <a:r>
              <a:rPr lang="sk-SK" dirty="0"/>
              <a:t>, a </a:t>
            </a:r>
            <a:r>
              <a:rPr lang="sk-SK" dirty="0" err="1"/>
              <a:t>lot</a:t>
            </a:r>
            <a:r>
              <a:rPr lang="sk-SK" dirty="0"/>
              <a:t> of </a:t>
            </a:r>
            <a:r>
              <a:rPr lang="sk-SK" dirty="0" err="1"/>
              <a:t>things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changed</a:t>
            </a:r>
            <a:r>
              <a:rPr lang="sk-SK" dirty="0"/>
              <a:t>.</a:t>
            </a:r>
          </a:p>
          <a:p>
            <a:endParaRPr lang="sk-SK" dirty="0"/>
          </a:p>
          <a:p>
            <a:r>
              <a:rPr lang="sk-SK" dirty="0" err="1"/>
              <a:t>When</a:t>
            </a:r>
            <a:r>
              <a:rPr lang="sk-SK" dirty="0"/>
              <a:t> Peter </a:t>
            </a:r>
            <a:r>
              <a:rPr lang="sk-SK" dirty="0" err="1"/>
              <a:t>heard</a:t>
            </a:r>
            <a:r>
              <a:rPr lang="sk-SK" dirty="0"/>
              <a:t> a </a:t>
            </a:r>
            <a:r>
              <a:rPr lang="sk-SK" dirty="0" err="1"/>
              <a:t>noise</a:t>
            </a:r>
            <a:r>
              <a:rPr lang="sk-SK" dirty="0"/>
              <a:t>, he </a:t>
            </a:r>
            <a:r>
              <a:rPr lang="sk-SK" dirty="0" err="1"/>
              <a:t>looked</a:t>
            </a:r>
            <a:r>
              <a:rPr lang="sk-SK" dirty="0"/>
              <a:t> </a:t>
            </a:r>
            <a:r>
              <a:rPr lang="sk-SK" dirty="0" err="1"/>
              <a:t>out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window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948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7F1AA-9F9A-4C62-B885-785D7D67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Different</a:t>
            </a:r>
            <a:r>
              <a:rPr lang="sk-SK" dirty="0"/>
              <a:t> </a:t>
            </a:r>
            <a:r>
              <a:rPr lang="sk-SK" dirty="0" err="1"/>
              <a:t>constructions</a:t>
            </a:r>
            <a:r>
              <a:rPr lang="sk-SK" dirty="0"/>
              <a:t> in </a:t>
            </a:r>
            <a:r>
              <a:rPr lang="sk-SK" dirty="0" err="1"/>
              <a:t>ENglish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169134-4D6B-46BF-BE80-1720221EC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3524508" cy="3593591"/>
          </a:xfrm>
        </p:spPr>
        <p:txBody>
          <a:bodyPr/>
          <a:lstStyle/>
          <a:p>
            <a:r>
              <a:rPr lang="sk-SK" dirty="0" err="1"/>
              <a:t>Extraposition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existential</a:t>
            </a:r>
            <a:r>
              <a:rPr lang="sk-SK" dirty="0"/>
              <a:t> </a:t>
            </a:r>
            <a:r>
              <a:rPr lang="sk-SK" dirty="0" err="1"/>
              <a:t>construction</a:t>
            </a:r>
            <a:endParaRPr lang="sk-SK" dirty="0"/>
          </a:p>
          <a:p>
            <a:r>
              <a:rPr lang="sk-SK" dirty="0" err="1"/>
              <a:t>Cleft</a:t>
            </a:r>
            <a:r>
              <a:rPr lang="sk-SK" dirty="0"/>
              <a:t> </a:t>
            </a:r>
            <a:r>
              <a:rPr lang="sk-SK" dirty="0" err="1"/>
              <a:t>construction</a:t>
            </a:r>
            <a:endParaRPr lang="sk-SK" dirty="0"/>
          </a:p>
          <a:p>
            <a:r>
              <a:rPr lang="sk-SK" dirty="0" err="1"/>
              <a:t>Thematic</a:t>
            </a:r>
            <a:r>
              <a:rPr lang="sk-SK" dirty="0"/>
              <a:t> </a:t>
            </a:r>
            <a:r>
              <a:rPr lang="sk-SK" dirty="0" err="1"/>
              <a:t>reordering</a:t>
            </a:r>
            <a:endParaRPr lang="sk-SK" dirty="0"/>
          </a:p>
          <a:p>
            <a:r>
              <a:rPr lang="sk-SK" dirty="0" err="1"/>
              <a:t>Passivization</a:t>
            </a:r>
            <a:endParaRPr lang="sk-SK" dirty="0"/>
          </a:p>
          <a:p>
            <a:r>
              <a:rPr lang="sk-SK" dirty="0" err="1"/>
              <a:t>Subject-complement</a:t>
            </a:r>
            <a:r>
              <a:rPr lang="sk-SK" dirty="0"/>
              <a:t> switch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DC86D992-63EB-4219-9D25-F6494C61426E}"/>
              </a:ext>
            </a:extLst>
          </p:cNvPr>
          <p:cNvSpPr txBox="1"/>
          <p:nvPr/>
        </p:nvSpPr>
        <p:spPr>
          <a:xfrm>
            <a:off x="6702641" y="2556769"/>
            <a:ext cx="29828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 </a:t>
            </a:r>
            <a:r>
              <a:rPr lang="sk-SK" dirty="0" err="1"/>
              <a:t>who</a:t>
            </a:r>
            <a:r>
              <a:rPr lang="sk-SK" dirty="0"/>
              <a:t> </a:t>
            </a:r>
            <a:r>
              <a:rPr lang="sk-SK" dirty="0" err="1"/>
              <a:t>caused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damage</a:t>
            </a:r>
            <a:r>
              <a:rPr lang="sk-SK" dirty="0"/>
              <a:t>.</a:t>
            </a:r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obvious</a:t>
            </a:r>
            <a:r>
              <a:rPr lang="sk-SK" dirty="0"/>
              <a:t> to </a:t>
            </a:r>
            <a:r>
              <a:rPr lang="sk-SK" dirty="0" err="1"/>
              <a:t>everyone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Corona</a:t>
            </a:r>
            <a:r>
              <a:rPr lang="sk-SK" dirty="0"/>
              <a:t> </a:t>
            </a:r>
            <a:r>
              <a:rPr lang="sk-SK" dirty="0" err="1"/>
              <a:t>virus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stopped</a:t>
            </a:r>
            <a:r>
              <a:rPr lang="sk-SK" dirty="0"/>
              <a:t> so </a:t>
            </a:r>
            <a:r>
              <a:rPr lang="sk-SK" dirty="0" err="1"/>
              <a:t>easily</a:t>
            </a:r>
            <a:r>
              <a:rPr lang="sk-SK" dirty="0"/>
              <a:t>.</a:t>
            </a:r>
          </a:p>
          <a:p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sister</a:t>
            </a:r>
            <a:r>
              <a:rPr lang="sk-SK" dirty="0"/>
              <a:t> I </a:t>
            </a:r>
            <a:r>
              <a:rPr lang="sk-SK" dirty="0" err="1"/>
              <a:t>quite</a:t>
            </a:r>
            <a:r>
              <a:rPr lang="sk-SK" dirty="0"/>
              <a:t> </a:t>
            </a:r>
            <a:r>
              <a:rPr lang="sk-SK" dirty="0" err="1"/>
              <a:t>liked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window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broken</a:t>
            </a:r>
            <a:r>
              <a:rPr lang="sk-SK" dirty="0"/>
              <a:t>.</a:t>
            </a:r>
          </a:p>
          <a:p>
            <a:r>
              <a:rPr lang="sk-SK" dirty="0"/>
              <a:t>Never </a:t>
            </a:r>
            <a:r>
              <a:rPr lang="sk-SK" dirty="0" err="1"/>
              <a:t>will</a:t>
            </a:r>
            <a:r>
              <a:rPr lang="sk-SK" dirty="0"/>
              <a:t> I trust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again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885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79DD6-EF8C-4F38-80A7-7F425BE68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Form</a:t>
            </a:r>
            <a:r>
              <a:rPr lang="sk-SK" dirty="0"/>
              <a:t> and </a:t>
            </a:r>
            <a:r>
              <a:rPr lang="sk-SK" dirty="0" err="1"/>
              <a:t>function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492DE8-BE4A-4703-AC0B-DFCC5C226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2326023" cy="3593591"/>
          </a:xfrm>
        </p:spPr>
        <p:txBody>
          <a:bodyPr/>
          <a:lstStyle/>
          <a:p>
            <a:pPr marL="0" indent="0">
              <a:buNone/>
            </a:pPr>
            <a:r>
              <a:rPr lang="sk-SK" dirty="0" err="1"/>
              <a:t>Example</a:t>
            </a:r>
            <a:endParaRPr lang="sk-SK" dirty="0"/>
          </a:p>
          <a:p>
            <a:r>
              <a:rPr lang="sk-SK" dirty="0"/>
              <a:t>He </a:t>
            </a:r>
            <a:r>
              <a:rPr lang="sk-SK" dirty="0" err="1"/>
              <a:t>lives</a:t>
            </a:r>
            <a:r>
              <a:rPr lang="sk-SK" dirty="0"/>
              <a:t> in Dublin.</a:t>
            </a:r>
          </a:p>
          <a:p>
            <a:r>
              <a:rPr lang="sk-SK" dirty="0" err="1"/>
              <a:t>I´d</a:t>
            </a:r>
            <a:r>
              <a:rPr lang="sk-SK" dirty="0"/>
              <a:t> go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doctor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.</a:t>
            </a:r>
          </a:p>
          <a:p>
            <a:r>
              <a:rPr lang="sk-SK" dirty="0" err="1"/>
              <a:t>Don´t</a:t>
            </a:r>
            <a:r>
              <a:rPr lang="sk-SK" dirty="0"/>
              <a:t> do </a:t>
            </a:r>
            <a:r>
              <a:rPr lang="sk-SK" dirty="0" err="1"/>
              <a:t>it</a:t>
            </a:r>
            <a:r>
              <a:rPr lang="sk-SK" dirty="0"/>
              <a:t>.</a:t>
            </a:r>
          </a:p>
          <a:p>
            <a:r>
              <a:rPr lang="sk-SK" dirty="0" err="1"/>
              <a:t>What</a:t>
            </a:r>
            <a:r>
              <a:rPr lang="sk-SK" dirty="0"/>
              <a:t> do </a:t>
            </a:r>
            <a:r>
              <a:rPr lang="sk-SK" dirty="0" err="1"/>
              <a:t>you</a:t>
            </a:r>
            <a:r>
              <a:rPr lang="sk-SK" dirty="0"/>
              <a:t> do?</a:t>
            </a:r>
          </a:p>
          <a:p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pretty</a:t>
            </a:r>
            <a:r>
              <a:rPr lang="sk-SK" dirty="0"/>
              <a:t>!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37491FA-D249-4CC8-9090-DCE1A8C884EE}"/>
              </a:ext>
            </a:extLst>
          </p:cNvPr>
          <p:cNvSpPr txBox="1"/>
          <p:nvPr/>
        </p:nvSpPr>
        <p:spPr>
          <a:xfrm>
            <a:off x="4216893" y="2432482"/>
            <a:ext cx="137749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/>
              <a:t>Form</a:t>
            </a:r>
            <a:endParaRPr lang="sk-SK" dirty="0"/>
          </a:p>
          <a:p>
            <a:r>
              <a:rPr lang="sk-SK" dirty="0" err="1"/>
              <a:t>Declarative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Imperative</a:t>
            </a:r>
            <a:endParaRPr lang="sk-SK" dirty="0"/>
          </a:p>
          <a:p>
            <a:endParaRPr lang="sk-SK" dirty="0"/>
          </a:p>
          <a:p>
            <a:r>
              <a:rPr lang="sk-SK" dirty="0" err="1"/>
              <a:t>Interrogative</a:t>
            </a:r>
            <a:endParaRPr lang="sk-SK" dirty="0"/>
          </a:p>
          <a:p>
            <a:endParaRPr lang="sk-SK" dirty="0"/>
          </a:p>
          <a:p>
            <a:r>
              <a:rPr lang="sk-SK" dirty="0" err="1"/>
              <a:t>Exclamative</a:t>
            </a:r>
            <a:endParaRPr lang="sk-SK" dirty="0"/>
          </a:p>
          <a:p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3415BFAE-2EA1-4BC9-A994-25AA6A78C6BD}"/>
              </a:ext>
            </a:extLst>
          </p:cNvPr>
          <p:cNvSpPr txBox="1"/>
          <p:nvPr/>
        </p:nvSpPr>
        <p:spPr>
          <a:xfrm>
            <a:off x="7750206" y="2574524"/>
            <a:ext cx="13067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/>
              <a:t>Function</a:t>
            </a:r>
            <a:endParaRPr lang="sk-SK" dirty="0"/>
          </a:p>
          <a:p>
            <a:r>
              <a:rPr lang="sk-SK" dirty="0" err="1"/>
              <a:t>Statement</a:t>
            </a:r>
            <a:r>
              <a:rPr lang="sk-SK" dirty="0"/>
              <a:t> </a:t>
            </a:r>
          </a:p>
          <a:p>
            <a:r>
              <a:rPr lang="sk-SK" dirty="0" err="1"/>
              <a:t>Advice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Order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Question</a:t>
            </a:r>
            <a:endParaRPr lang="sk-SK" dirty="0"/>
          </a:p>
          <a:p>
            <a:endParaRPr lang="sk-SK" dirty="0"/>
          </a:p>
          <a:p>
            <a:r>
              <a:rPr lang="sk-SK" dirty="0" err="1"/>
              <a:t>exclamation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37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8EEB9-DC38-4996-B0CA-E6139733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structure</a:t>
            </a:r>
            <a:r>
              <a:rPr lang="sk-SK" dirty="0"/>
              <a:t> do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follow</a:t>
            </a:r>
            <a:r>
              <a:rPr lang="sk-SK" dirty="0"/>
              <a:t> in syntax?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3365A5-2D13-4E92-B126-6EA133DD7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800" dirty="0" err="1"/>
              <a:t>Words</a:t>
            </a:r>
            <a:r>
              <a:rPr lang="sk-SK" sz="4800" dirty="0"/>
              <a:t> – </a:t>
            </a:r>
            <a:r>
              <a:rPr lang="sk-SK" sz="4800" dirty="0" err="1"/>
              <a:t>phrases</a:t>
            </a:r>
            <a:r>
              <a:rPr lang="sk-SK" sz="4800" dirty="0"/>
              <a:t> – </a:t>
            </a:r>
            <a:r>
              <a:rPr lang="sk-SK" sz="4800" dirty="0" err="1"/>
              <a:t>clauses</a:t>
            </a:r>
            <a:r>
              <a:rPr lang="sk-SK" sz="4800" dirty="0"/>
              <a:t> – </a:t>
            </a:r>
            <a:r>
              <a:rPr lang="sk-SK" sz="4800" dirty="0" err="1"/>
              <a:t>sentence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11323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2951D-EE1E-4BE2-8128-207D6FAC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Phrases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DBA5E8-D6E0-4C58-9A1C-5558B9074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2858683" cy="3593591"/>
          </a:xfrm>
        </p:spPr>
        <p:txBody>
          <a:bodyPr>
            <a:normAutofit lnSpcReduction="10000"/>
          </a:bodyPr>
          <a:lstStyle/>
          <a:p>
            <a:r>
              <a:rPr lang="sk-SK" dirty="0" err="1"/>
              <a:t>Noun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Adjective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Verb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Prepopistional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Adverb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Appositive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Gerund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Infinitive</a:t>
            </a:r>
            <a:r>
              <a:rPr lang="sk-SK" dirty="0"/>
              <a:t> </a:t>
            </a:r>
            <a:r>
              <a:rPr lang="sk-SK" dirty="0" err="1"/>
              <a:t>phrase</a:t>
            </a:r>
            <a:endParaRPr lang="sk-SK" dirty="0"/>
          </a:p>
          <a:p>
            <a:r>
              <a:rPr lang="sk-SK" dirty="0" err="1"/>
              <a:t>Participle</a:t>
            </a:r>
            <a:r>
              <a:rPr lang="sk-SK" dirty="0"/>
              <a:t> </a:t>
            </a:r>
            <a:r>
              <a:rPr lang="sk-SK" dirty="0" err="1"/>
              <a:t>phrase</a:t>
            </a:r>
            <a:r>
              <a:rPr lang="sk-SK" dirty="0"/>
              <a:t>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F0D8B9BA-8DE9-458C-BB92-76449ACE35F1}"/>
              </a:ext>
            </a:extLst>
          </p:cNvPr>
          <p:cNvSpPr txBox="1"/>
          <p:nvPr/>
        </p:nvSpPr>
        <p:spPr>
          <a:xfrm>
            <a:off x="6336146" y="1071418"/>
            <a:ext cx="4451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err="1"/>
              <a:t>When</a:t>
            </a:r>
            <a:r>
              <a:rPr lang="sk-SK" sz="2800" dirty="0"/>
              <a:t> </a:t>
            </a:r>
            <a:r>
              <a:rPr lang="sk-SK" sz="2800" dirty="0" err="1"/>
              <a:t>going</a:t>
            </a:r>
            <a:r>
              <a:rPr lang="sk-SK" sz="2800" dirty="0"/>
              <a:t> </a:t>
            </a:r>
            <a:r>
              <a:rPr lang="sk-SK" sz="2800" dirty="0" err="1"/>
              <a:t>home</a:t>
            </a:r>
            <a:r>
              <a:rPr lang="sk-SK" sz="2800" dirty="0"/>
              <a:t>, I met </a:t>
            </a:r>
            <a:r>
              <a:rPr lang="sk-SK" sz="2800" dirty="0" err="1"/>
              <a:t>Cathy</a:t>
            </a:r>
            <a:r>
              <a:rPr lang="sk-SK" sz="2800" dirty="0"/>
              <a:t>.</a:t>
            </a:r>
          </a:p>
          <a:p>
            <a:r>
              <a:rPr lang="sk-SK" sz="2800" dirty="0"/>
              <a:t>-</a:t>
            </a:r>
            <a:r>
              <a:rPr lang="sk-SK" sz="2800" dirty="0" err="1"/>
              <a:t>is</a:t>
            </a:r>
            <a:r>
              <a:rPr lang="sk-SK" sz="2800" dirty="0"/>
              <a:t> </a:t>
            </a:r>
            <a:r>
              <a:rPr lang="sk-SK" sz="2800" dirty="0" err="1"/>
              <a:t>going</a:t>
            </a:r>
            <a:r>
              <a:rPr lang="sk-SK" sz="2800" dirty="0"/>
              <a:t> to </a:t>
            </a:r>
            <a:r>
              <a:rPr lang="sk-SK" sz="2800" dirty="0" err="1"/>
              <a:t>snow</a:t>
            </a:r>
            <a:endParaRPr lang="sk-SK" sz="2800" dirty="0"/>
          </a:p>
          <a:p>
            <a:r>
              <a:rPr lang="sk-SK" sz="2800" dirty="0" err="1"/>
              <a:t>easily</a:t>
            </a:r>
            <a:r>
              <a:rPr lang="sk-SK" sz="2800" dirty="0"/>
              <a:t> done</a:t>
            </a:r>
          </a:p>
          <a:p>
            <a:r>
              <a:rPr lang="sk-SK" sz="2800" dirty="0"/>
              <a:t>-</a:t>
            </a:r>
            <a:r>
              <a:rPr lang="sk-SK" sz="2800" dirty="0" err="1"/>
              <a:t>interesting</a:t>
            </a:r>
            <a:r>
              <a:rPr lang="sk-SK" sz="2800" dirty="0"/>
              <a:t> </a:t>
            </a:r>
            <a:r>
              <a:rPr lang="sk-SK" sz="2800" dirty="0" err="1"/>
              <a:t>pictures</a:t>
            </a:r>
            <a:r>
              <a:rPr lang="sk-SK" sz="2800" dirty="0"/>
              <a:t> </a:t>
            </a:r>
          </a:p>
          <a:p>
            <a:r>
              <a:rPr lang="sk-SK" sz="2800" dirty="0"/>
              <a:t>-</a:t>
            </a:r>
            <a:r>
              <a:rPr lang="sk-SK" sz="2800" dirty="0" err="1"/>
              <a:t>very</a:t>
            </a:r>
            <a:r>
              <a:rPr lang="sk-SK" sz="2800" dirty="0"/>
              <a:t> </a:t>
            </a:r>
            <a:r>
              <a:rPr lang="sk-SK" sz="2800" dirty="0" err="1"/>
              <a:t>good</a:t>
            </a:r>
            <a:r>
              <a:rPr lang="sk-SK" sz="2800" dirty="0"/>
              <a:t> at </a:t>
            </a:r>
            <a:r>
              <a:rPr lang="sk-SK" sz="2800" dirty="0" err="1"/>
              <a:t>mathematics</a:t>
            </a:r>
            <a:endParaRPr lang="sk-SK" sz="2800" dirty="0"/>
          </a:p>
          <a:p>
            <a:r>
              <a:rPr lang="sk-SK" sz="2800" dirty="0"/>
              <a:t>at </a:t>
            </a:r>
            <a:r>
              <a:rPr lang="sk-SK" sz="2800" dirty="0" err="1"/>
              <a:t>home</a:t>
            </a: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/>
              <a:t>I love </a:t>
            </a:r>
            <a:r>
              <a:rPr lang="sk-SK" sz="2800" dirty="0" err="1"/>
              <a:t>watching</a:t>
            </a:r>
            <a:r>
              <a:rPr lang="sk-SK" sz="2800" dirty="0"/>
              <a:t> American </a:t>
            </a:r>
            <a:r>
              <a:rPr lang="sk-SK" sz="2800" dirty="0" err="1"/>
              <a:t>movies</a:t>
            </a:r>
            <a:r>
              <a:rPr lang="sk-SK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err="1"/>
              <a:t>Our</a:t>
            </a:r>
            <a:r>
              <a:rPr lang="sk-SK" sz="2800" dirty="0"/>
              <a:t> English </a:t>
            </a:r>
            <a:r>
              <a:rPr lang="sk-SK" sz="2800" dirty="0" err="1"/>
              <a:t>teacher</a:t>
            </a:r>
            <a:r>
              <a:rPr lang="sk-SK" sz="2800" dirty="0"/>
              <a:t>, </a:t>
            </a:r>
            <a:r>
              <a:rPr lang="sk-SK" sz="2800" dirty="0" err="1"/>
              <a:t>Mrs</a:t>
            </a:r>
            <a:r>
              <a:rPr lang="sk-SK" sz="2800" dirty="0"/>
              <a:t>. </a:t>
            </a:r>
            <a:r>
              <a:rPr lang="sk-SK" sz="2800" dirty="0" err="1"/>
              <a:t>Smith</a:t>
            </a:r>
            <a:r>
              <a:rPr lang="sk-SK" sz="2800" dirty="0"/>
              <a:t>, has </a:t>
            </a:r>
            <a:r>
              <a:rPr lang="sk-SK" sz="2800" dirty="0" err="1"/>
              <a:t>visited</a:t>
            </a:r>
            <a:r>
              <a:rPr lang="sk-SK" sz="2800" dirty="0"/>
              <a:t> </a:t>
            </a:r>
            <a:r>
              <a:rPr lang="sk-SK" sz="2800" dirty="0" err="1"/>
              <a:t>Canada</a:t>
            </a:r>
            <a:r>
              <a:rPr lang="sk-SK" sz="2800" dirty="0"/>
              <a:t> </a:t>
            </a:r>
            <a:r>
              <a:rPr lang="sk-SK" sz="2800" dirty="0" err="1"/>
              <a:t>recently</a:t>
            </a:r>
            <a:r>
              <a:rPr lang="sk-SK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234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07AAD-5A63-4112-993A-E1F6B9AE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clause</a:t>
            </a:r>
            <a:r>
              <a:rPr lang="sk-SK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07236A4-7EF8-40B2-B94C-EDEE1192F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Sentences</a:t>
            </a:r>
            <a:r>
              <a:rPr lang="sk-SK" dirty="0"/>
              <a:t> are </a:t>
            </a:r>
            <a:r>
              <a:rPr lang="sk-SK" dirty="0" err="1"/>
              <a:t>composed</a:t>
            </a:r>
            <a:r>
              <a:rPr lang="sk-SK" dirty="0"/>
              <a:t> of </a:t>
            </a:r>
            <a:r>
              <a:rPr lang="sk-SK" dirty="0" err="1"/>
              <a:t>clauses</a:t>
            </a:r>
            <a:endParaRPr lang="sk-SK" dirty="0"/>
          </a:p>
          <a:p>
            <a:r>
              <a:rPr lang="sk-SK" dirty="0"/>
              <a:t>A </a:t>
            </a:r>
            <a:r>
              <a:rPr lang="sk-SK" dirty="0" err="1"/>
              <a:t>clause</a:t>
            </a:r>
            <a:r>
              <a:rPr lang="sk-SK" dirty="0"/>
              <a:t> – </a:t>
            </a:r>
            <a:r>
              <a:rPr lang="sk-SK" dirty="0" err="1"/>
              <a:t>structered</a:t>
            </a:r>
            <a:r>
              <a:rPr lang="sk-SK" dirty="0"/>
              <a:t> </a:t>
            </a:r>
            <a:r>
              <a:rPr lang="sk-SK" dirty="0" err="1"/>
              <a:t>around</a:t>
            </a:r>
            <a:r>
              <a:rPr lang="sk-SK" dirty="0"/>
              <a:t> a VP</a:t>
            </a:r>
          </a:p>
          <a:p>
            <a:r>
              <a:rPr lang="sk-SK" dirty="0" err="1"/>
              <a:t>Subject</a:t>
            </a:r>
            <a:r>
              <a:rPr lang="sk-SK" dirty="0"/>
              <a:t> and </a:t>
            </a:r>
            <a:r>
              <a:rPr lang="sk-SK" dirty="0" err="1"/>
              <a:t>predicate</a:t>
            </a:r>
            <a:endParaRPr lang="sk-SK" dirty="0"/>
          </a:p>
          <a:p>
            <a:r>
              <a:rPr lang="sk-SK" u="sng" dirty="0">
                <a:highlight>
                  <a:srgbClr val="FFFF00"/>
                </a:highlight>
              </a:rPr>
              <a:t>I </a:t>
            </a:r>
            <a:r>
              <a:rPr lang="sk-SK" u="sng" dirty="0" err="1">
                <a:highlight>
                  <a:srgbClr val="FFFF00"/>
                </a:highlight>
              </a:rPr>
              <a:t>wanted</a:t>
            </a:r>
            <a:r>
              <a:rPr lang="sk-SK" u="sng" dirty="0">
                <a:highlight>
                  <a:srgbClr val="FFFF00"/>
                </a:highlight>
              </a:rPr>
              <a:t> to </a:t>
            </a:r>
            <a:r>
              <a:rPr lang="sk-SK" u="sng" dirty="0" err="1">
                <a:highlight>
                  <a:srgbClr val="FFFF00"/>
                </a:highlight>
              </a:rPr>
              <a:t>know</a:t>
            </a:r>
            <a:r>
              <a:rPr lang="sk-SK" u="sng" dirty="0">
                <a:highlight>
                  <a:srgbClr val="FFFF00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what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she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was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doing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during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lockdown</a:t>
            </a:r>
            <a:r>
              <a:rPr lang="sk-SK" dirty="0">
                <a:highlight>
                  <a:srgbClr val="00FFFF"/>
                </a:highlight>
              </a:rPr>
              <a:t> in </a:t>
            </a:r>
            <a:r>
              <a:rPr lang="sk-SK" dirty="0" err="1">
                <a:highlight>
                  <a:srgbClr val="00FFFF"/>
                </a:highlight>
              </a:rPr>
              <a:t>terms</a:t>
            </a:r>
            <a:r>
              <a:rPr lang="sk-SK" dirty="0">
                <a:highlight>
                  <a:srgbClr val="00FFFF"/>
                </a:highlight>
              </a:rPr>
              <a:t> of </a:t>
            </a:r>
            <a:r>
              <a:rPr lang="sk-SK" dirty="0" err="1">
                <a:highlight>
                  <a:srgbClr val="00FFFF"/>
                </a:highlight>
              </a:rPr>
              <a:t>her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school</a:t>
            </a:r>
            <a:r>
              <a:rPr lang="sk-SK" dirty="0">
                <a:highlight>
                  <a:srgbClr val="00FFFF"/>
                </a:highlight>
              </a:rPr>
              <a:t> </a:t>
            </a:r>
            <a:r>
              <a:rPr lang="sk-SK" dirty="0" err="1">
                <a:highlight>
                  <a:srgbClr val="00FFFF"/>
                </a:highlight>
              </a:rPr>
              <a:t>duties</a:t>
            </a:r>
            <a:r>
              <a:rPr lang="sk-SK" dirty="0">
                <a:highlight>
                  <a:srgbClr val="00FFFF"/>
                </a:highlight>
              </a:rPr>
              <a:t>. </a:t>
            </a:r>
          </a:p>
          <a:p>
            <a:r>
              <a:rPr lang="sk-SK" dirty="0"/>
              <a:t>S + VP + </a:t>
            </a:r>
            <a:r>
              <a:rPr lang="sk-SK" dirty="0" err="1"/>
              <a:t>Object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379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C55B4-91C0-4CE5-A8D9-A2B80CD9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elements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6C7B7D-8E17-4828-A697-DCCDCBFF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935405" cy="3593591"/>
          </a:xfrm>
        </p:spPr>
        <p:txBody>
          <a:bodyPr/>
          <a:lstStyle/>
          <a:p>
            <a:r>
              <a:rPr lang="sk-SK" dirty="0"/>
              <a:t>SV</a:t>
            </a:r>
          </a:p>
          <a:p>
            <a:r>
              <a:rPr lang="sk-SK" dirty="0"/>
              <a:t>SVA</a:t>
            </a:r>
          </a:p>
          <a:p>
            <a:r>
              <a:rPr lang="sk-SK" dirty="0"/>
              <a:t>SVC......</a:t>
            </a:r>
            <a:br>
              <a:rPr lang="sk-SK" dirty="0"/>
            </a:br>
            <a:r>
              <a:rPr lang="sk-SK" dirty="0"/>
              <a:t>SVO</a:t>
            </a:r>
            <a:br>
              <a:rPr lang="sk-SK" dirty="0"/>
            </a:br>
            <a:r>
              <a:rPr lang="sk-SK" dirty="0"/>
              <a:t>SVOO</a:t>
            </a:r>
            <a:br>
              <a:rPr lang="sk-SK" dirty="0"/>
            </a:br>
            <a:r>
              <a:rPr lang="sk-SK" dirty="0"/>
              <a:t>SVOC</a:t>
            </a:r>
            <a:br>
              <a:rPr lang="sk-SK" dirty="0"/>
            </a:br>
            <a:r>
              <a:rPr lang="sk-SK" dirty="0"/>
              <a:t>SVOA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D77CCC15-90CF-4F7D-A0B5-2B0385D24657}"/>
              </a:ext>
            </a:extLst>
          </p:cNvPr>
          <p:cNvSpPr txBox="1"/>
          <p:nvPr/>
        </p:nvSpPr>
        <p:spPr>
          <a:xfrm>
            <a:off x="4101483" y="2476870"/>
            <a:ext cx="6356868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/>
              <a:t>He </a:t>
            </a:r>
            <a:r>
              <a:rPr lang="sk-SK" sz="2400" dirty="0" err="1"/>
              <a:t>left</a:t>
            </a:r>
            <a:r>
              <a:rPr lang="sk-SK" sz="2400" dirty="0"/>
              <a:t>.</a:t>
            </a:r>
          </a:p>
          <a:p>
            <a:r>
              <a:rPr lang="sk-SK" sz="2400" dirty="0" err="1"/>
              <a:t>She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in </a:t>
            </a:r>
            <a:r>
              <a:rPr lang="sk-SK" sz="2400" dirty="0" err="1"/>
              <a:t>Paris</a:t>
            </a:r>
            <a:r>
              <a:rPr lang="sk-SK" sz="2400" dirty="0"/>
              <a:t>.</a:t>
            </a:r>
          </a:p>
          <a:p>
            <a:r>
              <a:rPr lang="sk-SK" sz="2400" dirty="0" err="1"/>
              <a:t>Mark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a </a:t>
            </a:r>
            <a:r>
              <a:rPr lang="sk-SK" sz="2400" dirty="0" err="1"/>
              <a:t>teacher</a:t>
            </a:r>
            <a:r>
              <a:rPr lang="sk-SK" sz="2400" dirty="0"/>
              <a:t>.</a:t>
            </a:r>
          </a:p>
          <a:p>
            <a:r>
              <a:rPr lang="sk-SK" sz="2400" dirty="0" err="1"/>
              <a:t>They</a:t>
            </a:r>
            <a:r>
              <a:rPr lang="sk-SK" sz="2400" dirty="0"/>
              <a:t> </a:t>
            </a:r>
            <a:r>
              <a:rPr lang="sk-SK" sz="2400" dirty="0" err="1"/>
              <a:t>declared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meeting</a:t>
            </a:r>
            <a:r>
              <a:rPr lang="sk-SK" sz="2400" dirty="0"/>
              <a:t> </a:t>
            </a:r>
            <a:r>
              <a:rPr lang="sk-SK" sz="2400" dirty="0" err="1"/>
              <a:t>open</a:t>
            </a:r>
            <a:r>
              <a:rPr lang="sk-SK" sz="2400" dirty="0"/>
              <a:t>.</a:t>
            </a:r>
          </a:p>
          <a:p>
            <a:r>
              <a:rPr lang="sk-SK" sz="2400" dirty="0"/>
              <a:t>I </a:t>
            </a:r>
            <a:r>
              <a:rPr lang="sk-SK" sz="2400" dirty="0" err="1"/>
              <a:t>took</a:t>
            </a:r>
            <a:r>
              <a:rPr lang="sk-SK" sz="2400" dirty="0"/>
              <a:t> </a:t>
            </a:r>
            <a:r>
              <a:rPr lang="sk-SK" sz="2400" dirty="0" err="1"/>
              <a:t>this</a:t>
            </a:r>
            <a:r>
              <a:rPr lang="sk-SK" sz="2400" dirty="0"/>
              <a:t> </a:t>
            </a:r>
            <a:r>
              <a:rPr lang="sk-SK" sz="2400" dirty="0" err="1"/>
              <a:t>book</a:t>
            </a:r>
            <a:r>
              <a:rPr lang="sk-SK" sz="2400" dirty="0"/>
              <a:t> </a:t>
            </a:r>
            <a:r>
              <a:rPr lang="sk-SK" sz="2400" dirty="0" err="1"/>
              <a:t>from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shelf</a:t>
            </a:r>
            <a:r>
              <a:rPr lang="sk-SK" sz="2400" dirty="0"/>
              <a:t> in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living</a:t>
            </a:r>
            <a:r>
              <a:rPr lang="sk-SK" sz="2400" dirty="0"/>
              <a:t> </a:t>
            </a:r>
            <a:r>
              <a:rPr lang="sk-SK" sz="2400" dirty="0" err="1"/>
              <a:t>room</a:t>
            </a:r>
            <a:r>
              <a:rPr lang="sk-SK" sz="2400" dirty="0"/>
              <a:t>.</a:t>
            </a:r>
          </a:p>
          <a:p>
            <a:r>
              <a:rPr lang="sk-SK" sz="2400" dirty="0"/>
              <a:t>I </a:t>
            </a:r>
            <a:r>
              <a:rPr lang="sk-SK" sz="2400" dirty="0" err="1"/>
              <a:t>bought</a:t>
            </a:r>
            <a:r>
              <a:rPr lang="sk-SK" sz="2400" dirty="0"/>
              <a:t> a new </a:t>
            </a:r>
            <a:r>
              <a:rPr lang="sk-SK" sz="2400" dirty="0" err="1"/>
              <a:t>face</a:t>
            </a:r>
            <a:r>
              <a:rPr lang="sk-SK" sz="2400" dirty="0"/>
              <a:t> </a:t>
            </a:r>
            <a:r>
              <a:rPr lang="sk-SK" sz="2400" dirty="0" err="1"/>
              <a:t>mask</a:t>
            </a:r>
            <a:r>
              <a:rPr lang="sk-SK" sz="2400" dirty="0"/>
              <a:t>. </a:t>
            </a:r>
          </a:p>
          <a:p>
            <a:r>
              <a:rPr lang="sk-SK" sz="2400" dirty="0"/>
              <a:t>He </a:t>
            </a:r>
            <a:r>
              <a:rPr lang="sk-SK" sz="2400" dirty="0" err="1"/>
              <a:t>finds</a:t>
            </a:r>
            <a:r>
              <a:rPr lang="sk-SK" sz="2400" dirty="0"/>
              <a:t> </a:t>
            </a:r>
            <a:r>
              <a:rPr lang="sk-SK" sz="2400" dirty="0" err="1"/>
              <a:t>this</a:t>
            </a:r>
            <a:r>
              <a:rPr lang="sk-SK" sz="2400" dirty="0"/>
              <a:t> </a:t>
            </a:r>
            <a:r>
              <a:rPr lang="sk-SK" sz="2400" dirty="0" err="1"/>
              <a:t>quarantine</a:t>
            </a:r>
            <a:r>
              <a:rPr lang="sk-SK" sz="2400" dirty="0"/>
              <a:t> </a:t>
            </a:r>
            <a:r>
              <a:rPr lang="sk-SK" sz="2400" dirty="0" err="1"/>
              <a:t>life</a:t>
            </a:r>
            <a:r>
              <a:rPr lang="sk-SK" sz="2400" dirty="0"/>
              <a:t> </a:t>
            </a:r>
            <a:r>
              <a:rPr lang="sk-SK" sz="2400" dirty="0" err="1"/>
              <a:t>difficult</a:t>
            </a:r>
            <a:r>
              <a:rPr lang="sk-SK" sz="2400" dirty="0"/>
              <a:t>. 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304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6EADC-C0CA-4006-9A6B-B1C7A4A98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Classification</a:t>
            </a:r>
            <a:r>
              <a:rPr lang="sk-SK" dirty="0"/>
              <a:t> of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12E162-A5E9-4B9F-95F3-179A419A9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2361534" cy="3593591"/>
          </a:xfrm>
        </p:spPr>
        <p:txBody>
          <a:bodyPr/>
          <a:lstStyle/>
          <a:p>
            <a:r>
              <a:rPr lang="sk-SK" b="1" dirty="0" err="1"/>
              <a:t>Independent</a:t>
            </a:r>
            <a:r>
              <a:rPr lang="sk-SK" b="1" dirty="0"/>
              <a:t> </a:t>
            </a:r>
          </a:p>
          <a:p>
            <a:endParaRPr lang="sk-SK" b="1" dirty="0"/>
          </a:p>
          <a:p>
            <a:r>
              <a:rPr lang="sk-SK" dirty="0" err="1"/>
              <a:t>Marie</a:t>
            </a:r>
            <a:r>
              <a:rPr lang="sk-SK" dirty="0"/>
              <a:t> </a:t>
            </a:r>
            <a:r>
              <a:rPr lang="sk-SK" dirty="0" err="1"/>
              <a:t>started</a:t>
            </a:r>
            <a:r>
              <a:rPr lang="sk-SK" dirty="0"/>
              <a:t> </a:t>
            </a:r>
            <a:r>
              <a:rPr lang="sk-SK" dirty="0" err="1"/>
              <a:t>studing</a:t>
            </a:r>
            <a:r>
              <a:rPr lang="sk-SK" dirty="0"/>
              <a:t> </a:t>
            </a:r>
            <a:r>
              <a:rPr lang="sk-SK" dirty="0" err="1"/>
              <a:t>French</a:t>
            </a:r>
            <a:r>
              <a:rPr lang="sk-SK" dirty="0"/>
              <a:t>.</a:t>
            </a:r>
          </a:p>
          <a:p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found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difficult</a:t>
            </a:r>
            <a:r>
              <a:rPr lang="sk-SK" dirty="0"/>
              <a:t>.</a:t>
            </a:r>
          </a:p>
          <a:p>
            <a:r>
              <a:rPr lang="sk-SK" dirty="0" err="1"/>
              <a:t>Therefore</a:t>
            </a:r>
            <a:r>
              <a:rPr lang="sk-SK" dirty="0"/>
              <a:t>,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pass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exam</a:t>
            </a:r>
            <a:r>
              <a:rPr lang="sk-SK" dirty="0"/>
              <a:t>.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8FFA6A8-1A6C-46B5-9C5D-0F3F4770DD87}"/>
              </a:ext>
            </a:extLst>
          </p:cNvPr>
          <p:cNvSpPr txBox="1"/>
          <p:nvPr/>
        </p:nvSpPr>
        <p:spPr>
          <a:xfrm>
            <a:off x="6096000" y="2286001"/>
            <a:ext cx="392645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err="1"/>
              <a:t>Dependent</a:t>
            </a: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err="1"/>
              <a:t>Embedded</a:t>
            </a:r>
            <a:r>
              <a:rPr lang="sk-SK" sz="2000" dirty="0"/>
              <a:t> in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larger</a:t>
            </a:r>
            <a:r>
              <a:rPr lang="sk-SK" sz="2000" dirty="0"/>
              <a:t> </a:t>
            </a:r>
            <a:r>
              <a:rPr lang="sk-SK" sz="2000" dirty="0" err="1"/>
              <a:t>structure</a:t>
            </a:r>
            <a:endParaRPr lang="sk-S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 err="1"/>
              <a:t>After</a:t>
            </a:r>
            <a:r>
              <a:rPr lang="sk-SK" sz="2000" dirty="0"/>
              <a:t> </a:t>
            </a:r>
            <a:r>
              <a:rPr lang="sk-SK" sz="2000" dirty="0" err="1"/>
              <a:t>she</a:t>
            </a:r>
            <a:r>
              <a:rPr lang="sk-SK" sz="2000" dirty="0"/>
              <a:t> </a:t>
            </a:r>
            <a:r>
              <a:rPr lang="sk-SK" sz="2000" dirty="0" err="1"/>
              <a:t>graduated</a:t>
            </a:r>
            <a:r>
              <a:rPr lang="sk-SK" sz="2000" dirty="0"/>
              <a:t>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/>
              <a:t>........</a:t>
            </a:r>
            <a:r>
              <a:rPr lang="sk-SK" sz="2000" dirty="0" err="1"/>
              <a:t>who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40 </a:t>
            </a:r>
            <a:r>
              <a:rPr lang="sk-SK" sz="2000" dirty="0" err="1"/>
              <a:t>years</a:t>
            </a:r>
            <a:r>
              <a:rPr lang="sk-SK" sz="2000" dirty="0"/>
              <a:t> </a:t>
            </a:r>
            <a:r>
              <a:rPr lang="sk-SK" sz="2000" dirty="0" err="1"/>
              <a:t>old</a:t>
            </a:r>
            <a:r>
              <a:rPr lang="sk-SK" sz="2000" dirty="0"/>
              <a:t>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/>
              <a:t>......</a:t>
            </a:r>
            <a:r>
              <a:rPr lang="sk-SK" sz="2000" dirty="0" err="1"/>
              <a:t>that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were</a:t>
            </a:r>
            <a:r>
              <a:rPr lang="sk-SK" sz="2000" dirty="0"/>
              <a:t> </a:t>
            </a:r>
            <a:r>
              <a:rPr lang="sk-SK" sz="2000" dirty="0" err="1"/>
              <a:t>married</a:t>
            </a:r>
            <a:r>
              <a:rPr lang="sk-SK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/>
              <a:t>.....</a:t>
            </a:r>
            <a:r>
              <a:rPr lang="sk-SK" sz="2000" dirty="0" err="1"/>
              <a:t>Going</a:t>
            </a:r>
            <a:r>
              <a:rPr lang="sk-SK" sz="2000" dirty="0"/>
              <a:t> </a:t>
            </a:r>
            <a:r>
              <a:rPr lang="sk-SK" sz="2000" dirty="0" err="1"/>
              <a:t>home</a:t>
            </a:r>
            <a:r>
              <a:rPr lang="sk-SK" sz="2000" dirty="0"/>
              <a:t> </a:t>
            </a:r>
            <a:r>
              <a:rPr lang="sk-SK" sz="2000" dirty="0" err="1"/>
              <a:t>from</a:t>
            </a:r>
            <a:r>
              <a:rPr lang="sk-SK" sz="2000" dirty="0"/>
              <a:t> </a:t>
            </a:r>
            <a:r>
              <a:rPr lang="sk-SK" sz="2000" dirty="0" err="1"/>
              <a:t>school</a:t>
            </a:r>
            <a:r>
              <a:rPr lang="sk-SK" sz="2000" dirty="0"/>
              <a:t>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/>
              <a:t>Had I </a:t>
            </a:r>
            <a:r>
              <a:rPr lang="sk-SK" sz="2000" dirty="0" err="1"/>
              <a:t>been</a:t>
            </a:r>
            <a:r>
              <a:rPr lang="sk-SK" sz="2000" dirty="0"/>
              <a:t> </a:t>
            </a:r>
            <a:r>
              <a:rPr lang="sk-SK" sz="2000" dirty="0" err="1"/>
              <a:t>there</a:t>
            </a:r>
            <a:r>
              <a:rPr lang="sk-SK" sz="2000" dirty="0"/>
              <a:t>.....</a:t>
            </a:r>
          </a:p>
        </p:txBody>
      </p:sp>
    </p:spTree>
    <p:extLst>
      <p:ext uri="{BB962C8B-B14F-4D97-AF65-F5344CB8AC3E}">
        <p14:creationId xmlns:p14="http://schemas.microsoft.com/office/powerpoint/2010/main" val="340822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EA515F-2C72-4581-8B57-359A035D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sentences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B5EF43-76AC-4793-BE69-E69E1242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Simple</a:t>
            </a:r>
            <a:endParaRPr lang="sk-SK" dirty="0"/>
          </a:p>
          <a:p>
            <a:r>
              <a:rPr lang="sk-SK" dirty="0" err="1"/>
              <a:t>Compound</a:t>
            </a:r>
            <a:endParaRPr lang="sk-SK" dirty="0"/>
          </a:p>
          <a:p>
            <a:r>
              <a:rPr lang="sk-SK" dirty="0" err="1"/>
              <a:t>Complex</a:t>
            </a:r>
            <a:endParaRPr lang="sk-SK" dirty="0"/>
          </a:p>
          <a:p>
            <a:r>
              <a:rPr lang="sk-SK" dirty="0" err="1"/>
              <a:t>Compound</a:t>
            </a:r>
            <a:r>
              <a:rPr lang="sk-SK" dirty="0"/>
              <a:t> - </a:t>
            </a:r>
            <a:r>
              <a:rPr lang="sk-SK" dirty="0" err="1"/>
              <a:t>complex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169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A004B-5DF1-4EBF-AD8F-D8BD4868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Nominal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8EBF5E-3452-41E3-9539-B2697EC06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Similar</a:t>
            </a:r>
            <a:r>
              <a:rPr lang="sk-SK" dirty="0"/>
              <a:t> </a:t>
            </a:r>
            <a:r>
              <a:rPr lang="sk-SK" dirty="0" err="1"/>
              <a:t>range</a:t>
            </a:r>
            <a:r>
              <a:rPr lang="sk-SK" dirty="0"/>
              <a:t> of </a:t>
            </a:r>
            <a:r>
              <a:rPr lang="sk-SK" dirty="0" err="1"/>
              <a:t>functions</a:t>
            </a:r>
            <a:r>
              <a:rPr lang="sk-SK" dirty="0"/>
              <a:t> as </a:t>
            </a:r>
            <a:r>
              <a:rPr lang="sk-SK" dirty="0" err="1"/>
              <a:t>noun</a:t>
            </a:r>
            <a:r>
              <a:rPr lang="sk-SK" dirty="0"/>
              <a:t> </a:t>
            </a:r>
            <a:r>
              <a:rPr lang="sk-SK" dirty="0" err="1"/>
              <a:t>phrases</a:t>
            </a:r>
            <a:r>
              <a:rPr lang="sk-SK" dirty="0"/>
              <a:t> do</a:t>
            </a:r>
          </a:p>
          <a:p>
            <a:r>
              <a:rPr lang="sk-SK" dirty="0"/>
              <a:t>I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ask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had done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my </a:t>
            </a:r>
            <a:r>
              <a:rPr lang="sk-SK" dirty="0" err="1"/>
              <a:t>belongings</a:t>
            </a:r>
            <a:r>
              <a:rPr lang="sk-SK" dirty="0"/>
              <a:t>. </a:t>
            </a:r>
          </a:p>
          <a:p>
            <a:r>
              <a:rPr lang="sk-SK" dirty="0"/>
              <a:t>He </a:t>
            </a:r>
            <a:r>
              <a:rPr lang="sk-SK" dirty="0" err="1"/>
              <a:t>only</a:t>
            </a:r>
            <a:r>
              <a:rPr lang="sk-SK" dirty="0"/>
              <a:t> </a:t>
            </a:r>
            <a:r>
              <a:rPr lang="sk-SK" dirty="0" err="1"/>
              <a:t>questions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whether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could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at </a:t>
            </a:r>
            <a:r>
              <a:rPr lang="sk-SK" dirty="0" err="1"/>
              <a:t>once</a:t>
            </a:r>
            <a:r>
              <a:rPr lang="sk-SK" dirty="0"/>
              <a:t> or </a:t>
            </a:r>
            <a:r>
              <a:rPr lang="sk-SK" dirty="0" err="1"/>
              <a:t>not</a:t>
            </a:r>
            <a:r>
              <a:rPr lang="sk-SK" dirty="0"/>
              <a:t>. </a:t>
            </a:r>
          </a:p>
          <a:p>
            <a:r>
              <a:rPr lang="sk-SK" dirty="0"/>
              <a:t>I </a:t>
            </a:r>
            <a:r>
              <a:rPr lang="sk-SK" dirty="0" err="1"/>
              <a:t>don´t</a:t>
            </a:r>
            <a:r>
              <a:rPr lang="sk-SK" dirty="0"/>
              <a:t> </a:t>
            </a:r>
            <a:r>
              <a:rPr lang="sk-SK" dirty="0" err="1"/>
              <a:t>think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Tom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win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match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8758685"/>
      </p:ext>
    </p:extLst>
  </p:cSld>
  <p:clrMapOvr>
    <a:masterClrMapping/>
  </p:clrMapOvr>
</p:sld>
</file>

<file path=ppt/theme/theme1.xml><?xml version="1.0" encoding="utf-8"?>
<a:theme xmlns:a="http://schemas.openxmlformats.org/drawingml/2006/main" name="Odzna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TM10001106[[fn=Odznak]]</Template>
  <TotalTime>211</TotalTime>
  <Words>474</Words>
  <Application>Microsoft Office PowerPoint</Application>
  <PresentationFormat>Širokouhlá</PresentationFormat>
  <Paragraphs>113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Odznak</vt:lpstr>
      <vt:lpstr>Syntax</vt:lpstr>
      <vt:lpstr>Form and function</vt:lpstr>
      <vt:lpstr>What structure do we follow in syntax?</vt:lpstr>
      <vt:lpstr>Phrases</vt:lpstr>
      <vt:lpstr>What is a clause?</vt:lpstr>
      <vt:lpstr>Main clause elements</vt:lpstr>
      <vt:lpstr>Classification of clauses</vt:lpstr>
      <vt:lpstr>sentences</vt:lpstr>
      <vt:lpstr>Nominal clauses</vt:lpstr>
      <vt:lpstr>Relative clauses</vt:lpstr>
      <vt:lpstr>Adverbial clauses</vt:lpstr>
      <vt:lpstr>Different constructions in ENglish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Slatinska Anna, Mgr., PhD.</dc:creator>
  <cp:lastModifiedBy>Slatinska Anna, Mgr., PhD.</cp:lastModifiedBy>
  <cp:revision>12</cp:revision>
  <dcterms:created xsi:type="dcterms:W3CDTF">2020-12-14T07:40:30Z</dcterms:created>
  <dcterms:modified xsi:type="dcterms:W3CDTF">2020-12-14T11:12:29Z</dcterms:modified>
</cp:coreProperties>
</file>