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16"/>
  </p:notesMasterIdLst>
  <p:sldIdLst>
    <p:sldId id="272" r:id="rId4"/>
    <p:sldId id="270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73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32C14-7086-4851-830F-5A5B510B722F}" type="datetimeFigureOut">
              <a:rPr lang="sk-SK" smtClean="0"/>
              <a:t>22.5.2015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53BDB-54E0-4D32-88CD-FE554D7749B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7450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obrazu snímky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Zástupný symbol poznámo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k-SK" altLang="sk-SK" smtClean="0"/>
          </a:p>
        </p:txBody>
      </p:sp>
      <p:sp>
        <p:nvSpPr>
          <p:cNvPr id="16388" name="Zástupný symbol čísla snímky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454F74-FFF9-420A-8D16-81B36444E79B}" type="slidenum">
              <a:rPr altLang="sk-SK" sz="120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sk-SK" altLang="sk-SK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825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BFE5-0A9C-466D-B09C-65A0B4878142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E2306-77B5-4D77-BD8B-6521B6D870D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693391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321D6-A07F-408B-B11B-DE0C33DB3442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BE5F-9AFF-4331-87A2-4DD753779E4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849447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0F651-2449-4937-9D9F-94141889A4AB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29370-2B55-4061-A197-F784E969585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780347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C958F-69C1-4525-A1B6-63FBA2D9302E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B7899-7E21-4485-85BA-24FAEE47E134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359037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35-504D-4F90-AEEA-F21424D38D60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BB82D-1D96-41E3-9084-DB42843AF493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700357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CBB5C-6E9C-4EC4-9D52-61BC6B15A0CB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CD523-0603-42FD-A1E6-930A67EE97CC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449594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FA1BC-7924-44C1-8B90-0F8007B48ACA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50EE-3B9D-49C9-9416-B0AD5CF4CCD0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292600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0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E922F-AFD9-407B-982F-749C8780BAF5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6B114-96EA-433E-B97A-D2696687FECB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74935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99"/>
            </a:lvl1pPr>
            <a:lvl2pPr marL="457153" indent="0">
              <a:buNone/>
              <a:defRPr sz="2799"/>
            </a:lvl2pPr>
            <a:lvl3pPr marL="914305" indent="0">
              <a:buNone/>
              <a:defRPr sz="2400"/>
            </a:lvl3pPr>
            <a:lvl4pPr marL="1371458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5" indent="0">
              <a:buNone/>
              <a:defRPr sz="2000"/>
            </a:lvl7pPr>
            <a:lvl8pPr marL="3200068" indent="0">
              <a:buNone/>
              <a:defRPr sz="2000"/>
            </a:lvl8pPr>
            <a:lvl9pPr marL="365722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3641B-FDFE-4048-A857-52BDD6A542FD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72BE-95C1-43C0-9E75-6F004B0485F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05025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9992B-18F9-4FBC-8B02-D6968303F70B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BE28F-5202-45EF-AE97-6C605D8B2548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7141812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1" y="274639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F937-3993-4D8F-A84B-99FBF5D32E0A}" type="datetimeFigureOut">
              <a:rPr lang="sk-SK"/>
              <a:pPr>
                <a:defRPr/>
              </a:pPr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5B7C5-2BF4-4847-9339-0E7C0045BC9A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382704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FEA8D-3731-479D-A63F-004F764B320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716827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1732A-A80B-46BD-836B-EF12CC4F6BA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9906919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2F7F-DB3F-48D3-AA82-C14EF6915E4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FEF0D-A2B7-4F79-BEDB-3EA69C99349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876514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B352-3A98-4996-ABF2-35691F86B62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D0206-7AED-4B19-97C4-D050D68D91A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216782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0B68-6885-4BA2-A234-5BAE545D5F5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2F208-A22B-4236-901D-D6A460F0975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0742294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21E7-7E32-4481-8366-F24B7265551C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73FD1-163F-448C-B28D-A93E226B84B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3052568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EC2E-6FA7-4EFB-B2CB-9FB51720EC5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DA8BE-551C-47B3-B635-CAC3000520A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01484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0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D1E81-434F-4806-97A3-37490CED5DC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B722B-5AF2-4E09-9C40-F36C7515072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7297978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99"/>
            </a:lvl1pPr>
            <a:lvl2pPr marL="457153" indent="0">
              <a:buNone/>
              <a:defRPr sz="2799"/>
            </a:lvl2pPr>
            <a:lvl3pPr marL="914305" indent="0">
              <a:buNone/>
              <a:defRPr sz="2400"/>
            </a:lvl3pPr>
            <a:lvl4pPr marL="1371458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5" indent="0">
              <a:buNone/>
              <a:defRPr sz="2000"/>
            </a:lvl7pPr>
            <a:lvl8pPr marL="3200068" indent="0">
              <a:buNone/>
              <a:defRPr sz="2000"/>
            </a:lvl8pPr>
            <a:lvl9pPr marL="365722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9B67E-77AB-4448-86DF-004137BC3DC0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D579F-2254-4630-BB15-0059DF16333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188362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E1AEB-58B6-49A0-9196-10C7A79C7A0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9A832-1506-4F03-8833-819D34F981B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101609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1" y="274639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1CACB-4071-4029-ACC7-6348DE3E22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22.5.2015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914B-0249-499D-AB87-3833B7887B8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5490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B874F1-5DC2-4CF8-A5FF-64CB6C2B53D4}" type="datetimeFigureOut">
              <a:rPr lang="sk-SK" smtClean="0"/>
              <a:pPr/>
              <a:t>22.5.2015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ABDDDA1-52BE-45E3-9EEF-FC4D09369CC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2051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914305">
              <a:defRPr/>
            </a:pPr>
            <a:fld id="{64E65EF4-FC22-4400-B3AE-1C4F039CC180}" type="datetimeFigureOut">
              <a:rPr lang="sk-SK" smtClean="0"/>
              <a:pPr defTabSz="914305">
                <a:defRPr/>
              </a:pPr>
              <a:t>22.5.2015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914305"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4305" fontAlgn="base">
              <a:spcBef>
                <a:spcPct val="0"/>
              </a:spcBef>
              <a:spcAft>
                <a:spcPct val="0"/>
              </a:spcAft>
              <a:defRPr/>
            </a:pPr>
            <a:fld id="{9D7BF54D-2171-4F51-94D3-73E2067B63C6}" type="slidenum">
              <a:rPr lang="sk-SK" altLang="sk-SK" smtClean="0"/>
              <a:pPr defTabSz="91430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97596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5pPr>
      <a:lvl6pPr marL="457153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6pPr>
      <a:lvl7pPr marL="914305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7pPr>
      <a:lvl8pPr marL="1371458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8pPr>
      <a:lvl9pPr marL="1828610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865" indent="-3428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873" indent="-28572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2" indent="-2285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34" indent="-2285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87" indent="-2285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0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914305">
              <a:defRPr/>
            </a:pPr>
            <a:endParaRPr lang="sk-S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914305"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4305" fontAlgn="base">
              <a:spcBef>
                <a:spcPct val="0"/>
              </a:spcBef>
              <a:spcAft>
                <a:spcPct val="0"/>
              </a:spcAft>
            </a:pPr>
            <a:fld id="{10A49B4D-BD50-48C0-9BFF-B130954CE10A}" type="slidenum">
              <a:rPr lang="sk-SK" altLang="sk-SK" smtClean="0"/>
              <a:pPr defTabSz="914305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132985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5pPr>
      <a:lvl6pPr marL="457153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6pPr>
      <a:lvl7pPr marL="914305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7pPr>
      <a:lvl8pPr marL="1371458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8pPr>
      <a:lvl9pPr marL="1828610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865" indent="-34286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873" indent="-28572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2" indent="-228577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34" indent="-228577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87" indent="-228577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0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endranath.org/Applets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pages.jh.edu/~virtlab/virtlab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parc.fpv.umb.sk/kat/kf/FyzLab/index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tuleja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laboratorium.detskarec.sk/index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ybervirtlab.fei.tuke.sk/CyberVirtLab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phet.colorado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bdĺžnik 2"/>
          <p:cNvSpPr>
            <a:spLocks noChangeArrowheads="1"/>
          </p:cNvSpPr>
          <p:nvPr/>
        </p:nvSpPr>
        <p:spPr bwMode="auto">
          <a:xfrm>
            <a:off x="481" y="6198898"/>
            <a:ext cx="91430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05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sk-SK" altLang="sk-SK" sz="1400" b="1">
                <a:solidFill>
                  <a:srgbClr val="000000"/>
                </a:solidFill>
              </a:rPr>
              <a:t>Moderné vzdelávanie pre vedomostnú spoločnosť/Projekt je spolufinancovaný zo zdrojov EÚ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600513" y="2521913"/>
            <a:ext cx="5257600" cy="2059215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altLang="sk-SK" sz="3901" b="1" dirty="0" smtClean="0">
                <a:solidFill>
                  <a:srgbClr val="A50021"/>
                </a:solidFill>
                <a:latin typeface="+mj-lt"/>
                <a:ea typeface="+mj-ea"/>
                <a:cs typeface="+mj-cs"/>
              </a:rPr>
              <a:t> Virtuálne laboratóriá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altLang="sk-SK" sz="3901" b="1" dirty="0" smtClean="0">
                <a:solidFill>
                  <a:srgbClr val="A50021"/>
                </a:solidFill>
                <a:latin typeface="+mj-lt"/>
                <a:ea typeface="+mj-ea"/>
                <a:cs typeface="+mj-cs"/>
              </a:rPr>
              <a:t> </a:t>
            </a:r>
            <a:endParaRPr lang="sk-SK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sz="1800" b="1" dirty="0" smtClean="0">
                <a:solidFill>
                  <a:schemeClr val="accent2">
                    <a:lumMod val="75000"/>
                  </a:schemeClr>
                </a:solidFill>
              </a:rPr>
              <a:t>Ing. Dana Horváthová, PhD.</a:t>
            </a: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632" y="405131"/>
            <a:ext cx="8228736" cy="1439711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Rozvoj inovatívnych foriem vzdelávania</a:t>
            </a:r>
            <a:br>
              <a:rPr lang="sk-SK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Univerzite Mateja Bela v Banskej Bystrici</a:t>
            </a:r>
            <a:r>
              <a:rPr lang="sk-SK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sk-SK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ITMS 26110230077</a:t>
            </a:r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" r="3203"/>
          <a:stretch>
            <a:fillRect/>
          </a:stretch>
        </p:blipFill>
        <p:spPr bwMode="auto">
          <a:xfrm>
            <a:off x="3003714" y="5056017"/>
            <a:ext cx="3138159" cy="10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2" descr="D:\lihan_work\dokumenty_umb\Projekty_UMB\OPV_Zvýšenie kvality riadenia a  vysokoškolského vzdelávania v podmienkach  UMB\logotyp_opv\Europsky socialny fond\EU-ESF-VERTICAL-COL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806" y="4921094"/>
            <a:ext cx="1249232" cy="115557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11472"/>
          <a:stretch>
            <a:fillRect/>
          </a:stretch>
        </p:blipFill>
        <p:spPr bwMode="auto">
          <a:xfrm>
            <a:off x="6732362" y="4921094"/>
            <a:ext cx="1025417" cy="115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11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Surendranathove</a:t>
            </a:r>
            <a:r>
              <a:rPr lang="sk-SK" dirty="0" smtClean="0"/>
              <a:t> fyzikálne </a:t>
            </a:r>
            <a:r>
              <a:rPr lang="sk-SK" dirty="0" err="1" smtClean="0"/>
              <a:t>Java</a:t>
            </a:r>
            <a:r>
              <a:rPr lang="sk-SK" dirty="0" smtClean="0"/>
              <a:t> </a:t>
            </a:r>
            <a:r>
              <a:rPr lang="sk-SK" dirty="0" err="1" smtClean="0"/>
              <a:t>applety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err="1" smtClean="0"/>
              <a:t>Surendranath</a:t>
            </a:r>
            <a:r>
              <a:rPr lang="sk-SK" dirty="0" smtClean="0"/>
              <a:t> </a:t>
            </a:r>
            <a:r>
              <a:rPr lang="sk-SK" dirty="0" err="1" smtClean="0"/>
              <a:t>Reddy</a:t>
            </a:r>
            <a:endParaRPr lang="sk-SK" dirty="0" smtClean="0"/>
          </a:p>
          <a:p>
            <a:r>
              <a:rPr lang="sk-SK" dirty="0" err="1" smtClean="0"/>
              <a:t>Java</a:t>
            </a:r>
            <a:endParaRPr lang="sk-SK" dirty="0" smtClean="0"/>
          </a:p>
          <a:p>
            <a:pPr lvl="1"/>
            <a:r>
              <a:rPr lang="sk-SK" dirty="0" smtClean="0"/>
              <a:t>Fyzika</a:t>
            </a:r>
          </a:p>
          <a:p>
            <a:pPr lvl="1"/>
            <a:r>
              <a:rPr lang="sk-SK" dirty="0" smtClean="0"/>
              <a:t>Matematika pre fyzikov</a:t>
            </a:r>
          </a:p>
          <a:p>
            <a:r>
              <a:rPr lang="sk-SK" u="sng" dirty="0" smtClean="0">
                <a:hlinkClick r:id="rId2"/>
              </a:rPr>
              <a:t>http://www.surendranath.org/Applets.html</a:t>
            </a: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Virtuálne strojársko-vedecké laboratórium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je server vyvíjaný študentmi </a:t>
            </a:r>
            <a:r>
              <a:rPr lang="sk-SK" dirty="0" err="1"/>
              <a:t>Johns</a:t>
            </a:r>
            <a:r>
              <a:rPr lang="sk-SK" dirty="0"/>
              <a:t> </a:t>
            </a:r>
            <a:r>
              <a:rPr lang="sk-SK" dirty="0" err="1"/>
              <a:t>Hopkins</a:t>
            </a:r>
            <a:r>
              <a:rPr lang="sk-SK" dirty="0"/>
              <a:t> </a:t>
            </a:r>
            <a:r>
              <a:rPr lang="sk-SK" dirty="0" err="1"/>
              <a:t>University</a:t>
            </a:r>
            <a:r>
              <a:rPr lang="sk-SK" dirty="0"/>
              <a:t> na oddelení chemického inžinierstva. </a:t>
            </a:r>
          </a:p>
          <a:p>
            <a:r>
              <a:rPr lang="sk-SK" dirty="0"/>
              <a:t>Všetky aplikácie sú </a:t>
            </a:r>
            <a:r>
              <a:rPr lang="sk-SK" dirty="0" err="1"/>
              <a:t>implemetované</a:t>
            </a:r>
            <a:r>
              <a:rPr lang="sk-SK" dirty="0"/>
              <a:t> na technológii Java. Medzi zverejnené študentské práce patria nasledujúce experimenty:</a:t>
            </a:r>
          </a:p>
          <a:p>
            <a:pPr lvl="1"/>
            <a:r>
              <a:rPr lang="sk-SK" dirty="0" smtClean="0"/>
              <a:t>Logické </a:t>
            </a:r>
            <a:r>
              <a:rPr lang="sk-SK" dirty="0" smtClean="0"/>
              <a:t>obvody</a:t>
            </a:r>
          </a:p>
          <a:p>
            <a:pPr lvl="1"/>
            <a:r>
              <a:rPr lang="sk-SK" dirty="0" smtClean="0"/>
              <a:t>Robotické rameno</a:t>
            </a:r>
          </a:p>
          <a:p>
            <a:pPr lvl="1"/>
            <a:r>
              <a:rPr lang="sk-SK" dirty="0" smtClean="0"/>
              <a:t>Šírenie zvuku</a:t>
            </a:r>
          </a:p>
          <a:p>
            <a:pPr lvl="1"/>
            <a:r>
              <a:rPr lang="sk-SK" dirty="0" smtClean="0"/>
              <a:t>Konštrukcia mostu</a:t>
            </a:r>
          </a:p>
          <a:p>
            <a:pPr lvl="1"/>
            <a:r>
              <a:rPr lang="sk-SK" dirty="0" smtClean="0"/>
              <a:t>Šírenie tepla</a:t>
            </a:r>
          </a:p>
          <a:p>
            <a:pPr lvl="1"/>
            <a:r>
              <a:rPr lang="sk-SK" dirty="0" smtClean="0"/>
              <a:t>Iné</a:t>
            </a:r>
          </a:p>
          <a:p>
            <a:r>
              <a:rPr lang="sk-SK" u="sng" dirty="0" smtClean="0">
                <a:hlinkClick r:id="rId2"/>
              </a:rPr>
              <a:t>http://pages.jh.edu/~virtlab/virtlab.html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56039" y="-1309190"/>
            <a:ext cx="4390564" cy="273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05" fontAlgn="base">
              <a:spcBef>
                <a:spcPct val="0"/>
              </a:spcBef>
              <a:spcAft>
                <a:spcPct val="0"/>
              </a:spcAft>
            </a:pPr>
            <a:endParaRPr lang="sk-SK" altLang="sk-SK" sz="1633">
              <a:solidFill>
                <a:prstClr val="black"/>
              </a:solidFill>
            </a:endParaRPr>
          </a:p>
        </p:txBody>
      </p:sp>
      <p:sp>
        <p:nvSpPr>
          <p:cNvPr id="4099" name="AutoShape 4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56039" y="-1309190"/>
            <a:ext cx="4390564" cy="273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05" fontAlgn="base">
              <a:spcBef>
                <a:spcPct val="0"/>
              </a:spcBef>
              <a:spcAft>
                <a:spcPct val="0"/>
              </a:spcAft>
            </a:pPr>
            <a:endParaRPr lang="sk-SK" altLang="sk-SK" sz="1633">
              <a:solidFill>
                <a:prstClr val="black"/>
              </a:solidFill>
            </a:endParaRPr>
          </a:p>
        </p:txBody>
      </p:sp>
      <p:pic>
        <p:nvPicPr>
          <p:cNvPr id="4100" name="Zástupný symbol obsahu 11" descr="Info o projekt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76719" y="2497236"/>
            <a:ext cx="4390564" cy="2733388"/>
          </a:xfrm>
        </p:spPr>
      </p:pic>
    </p:spTree>
    <p:extLst>
      <p:ext uri="{BB962C8B-B14F-4D97-AF65-F5344CB8AC3E}">
        <p14:creationId xmlns:p14="http://schemas.microsoft.com/office/powerpoint/2010/main" val="53116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Definícia virtuálneho laboratória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interaktívne prostredie pre vytváranie a vykonávanie simulovaných experimentov,</a:t>
            </a:r>
          </a:p>
          <a:p>
            <a:r>
              <a:rPr lang="sk-SK" dirty="0" smtClean="0"/>
              <a:t>aplikácia </a:t>
            </a:r>
            <a:r>
              <a:rPr lang="sk-SK" dirty="0" smtClean="0"/>
              <a:t>podporujúca výučbu pomocou internetu</a:t>
            </a:r>
          </a:p>
          <a:p>
            <a:pPr lvl="1"/>
            <a:r>
              <a:rPr lang="sk-SK" dirty="0"/>
              <a:t>n</a:t>
            </a:r>
            <a:r>
              <a:rPr lang="sk-SK" dirty="0" smtClean="0"/>
              <a:t>eslúži na výučbu </a:t>
            </a:r>
            <a:r>
              <a:rPr lang="sk-SK" dirty="0" smtClean="0"/>
              <a:t>ani </a:t>
            </a:r>
            <a:r>
              <a:rPr lang="sk-SK" dirty="0" smtClean="0"/>
              <a:t>na testovanie,</a:t>
            </a:r>
            <a:endParaRPr lang="sk-SK" dirty="0" smtClean="0"/>
          </a:p>
          <a:p>
            <a:pPr lvl="1"/>
            <a:r>
              <a:rPr lang="sk-SK" dirty="0" smtClean="0"/>
              <a:t>ale pomocou virtuálnych aplikácií </a:t>
            </a:r>
            <a:r>
              <a:rPr lang="sk-SK" dirty="0" smtClean="0"/>
              <a:t>ukazuje </a:t>
            </a:r>
            <a:r>
              <a:rPr lang="sk-SK" dirty="0" smtClean="0"/>
              <a:t>a </a:t>
            </a:r>
            <a:r>
              <a:rPr lang="sk-SK" dirty="0" smtClean="0"/>
              <a:t>pomocou webových </a:t>
            </a:r>
            <a:r>
              <a:rPr lang="sk-SK" dirty="0" smtClean="0"/>
              <a:t>technológií </a:t>
            </a:r>
            <a:r>
              <a:rPr lang="sk-SK" dirty="0" smtClean="0"/>
              <a:t>sprístupňuje </a:t>
            </a:r>
            <a:r>
              <a:rPr lang="sk-SK" dirty="0" smtClean="0"/>
              <a:t>reálnu činnosť nejakého </a:t>
            </a:r>
            <a:r>
              <a:rPr lang="sk-SK" dirty="0" smtClean="0"/>
              <a:t>systému,</a:t>
            </a:r>
            <a:endParaRPr lang="sk-SK" dirty="0" smtClean="0"/>
          </a:p>
          <a:p>
            <a:r>
              <a:rPr lang="sk-SK" dirty="0" smtClean="0"/>
              <a:t>webová stránka, </a:t>
            </a:r>
            <a:r>
              <a:rPr lang="sk-SK" dirty="0" smtClean="0"/>
              <a:t>ktorá umožňuje skupine vedcov, nachádzajúcich sa na rôznych miestach, spolupracovať na rovnakom </a:t>
            </a:r>
            <a:r>
              <a:rPr lang="sk-SK" dirty="0" smtClean="0"/>
              <a:t>projekte.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Virtuálne laboratóriá na Slovensku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k-SK" dirty="0" smtClean="0"/>
              <a:t>Virtuálne laboratórium fyziky, matematiky</a:t>
            </a:r>
          </a:p>
          <a:p>
            <a:pPr>
              <a:lnSpc>
                <a:spcPct val="200000"/>
              </a:lnSpc>
            </a:pPr>
            <a:r>
              <a:rPr lang="sk-SK" dirty="0" smtClean="0"/>
              <a:t>Virtuálne </a:t>
            </a:r>
            <a:r>
              <a:rPr lang="sk-SK" dirty="0" smtClean="0"/>
              <a:t>laboratórium detskej reči</a:t>
            </a:r>
          </a:p>
          <a:p>
            <a:pPr>
              <a:lnSpc>
                <a:spcPct val="200000"/>
              </a:lnSpc>
            </a:pPr>
            <a:r>
              <a:rPr lang="sk-SK" dirty="0" err="1" smtClean="0"/>
              <a:t>CyberVirtLab</a:t>
            </a:r>
            <a:endParaRPr lang="sk-SK" dirty="0" smtClean="0"/>
          </a:p>
          <a:p>
            <a:pPr>
              <a:lnSpc>
                <a:spcPct val="200000"/>
              </a:lnSpc>
            </a:pPr>
            <a:r>
              <a:rPr lang="sk-SK" dirty="0" smtClean="0"/>
              <a:t>....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k-SK" dirty="0" smtClean="0"/>
              <a:t>Virtuálne laboratórium fyziky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UMB, Fakulta </a:t>
            </a:r>
            <a:r>
              <a:rPr lang="sk-SK" dirty="0" smtClean="0"/>
              <a:t>prírodných vied</a:t>
            </a:r>
          </a:p>
          <a:p>
            <a:pPr lvl="1"/>
            <a:r>
              <a:rPr lang="sk-SK" dirty="0" smtClean="0"/>
              <a:t>Katedra fyziky</a:t>
            </a:r>
          </a:p>
          <a:p>
            <a:r>
              <a:rPr lang="sk-SK" dirty="0" smtClean="0"/>
              <a:t>väčšinou videá</a:t>
            </a:r>
          </a:p>
          <a:p>
            <a:r>
              <a:rPr lang="sk-SK" dirty="0" smtClean="0"/>
              <a:t>niekoľko </a:t>
            </a:r>
            <a:r>
              <a:rPr lang="sk-SK" dirty="0" err="1" smtClean="0"/>
              <a:t>java</a:t>
            </a:r>
            <a:r>
              <a:rPr lang="sk-SK" dirty="0" smtClean="0"/>
              <a:t> aplikácií</a:t>
            </a:r>
          </a:p>
          <a:p>
            <a:pPr lvl="1"/>
            <a:r>
              <a:rPr lang="sk-SK" dirty="0" smtClean="0"/>
              <a:t>pohyb molekúl ideálneho plynu</a:t>
            </a:r>
          </a:p>
          <a:p>
            <a:pPr lvl="1"/>
            <a:r>
              <a:rPr lang="sk-SK" dirty="0" smtClean="0"/>
              <a:t>zohrievanie ideálneho plynu</a:t>
            </a:r>
          </a:p>
          <a:p>
            <a:pPr lvl="1"/>
            <a:r>
              <a:rPr lang="sk-SK" dirty="0" smtClean="0"/>
              <a:t>stláčanie ideálneho plynu</a:t>
            </a:r>
            <a:endParaRPr lang="sk-SK" dirty="0"/>
          </a:p>
          <a:p>
            <a:r>
              <a:rPr lang="sk-SK" u="sng" dirty="0" smtClean="0">
                <a:hlinkClick r:id="rId2"/>
              </a:rPr>
              <a:t>http://sparc.fpv.umb.sk/kat/kf/FyzLab/index.htm</a:t>
            </a: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Virtuálne laboratórium fyziky a matematiky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didakticky </a:t>
            </a:r>
            <a:r>
              <a:rPr lang="sk-SK" dirty="0"/>
              <a:t>spracované materiály, vo forme </a:t>
            </a:r>
            <a:r>
              <a:rPr lang="sk-SK" dirty="0" err="1"/>
              <a:t>tutoriálov</a:t>
            </a:r>
            <a:r>
              <a:rPr lang="sk-SK" dirty="0"/>
              <a:t>, vysvetľujúce rôzne fyzikálne alebo matematické témy a obsahujúce "živé interaktívne modely" — tzv. Java </a:t>
            </a:r>
            <a:r>
              <a:rPr lang="sk-SK" dirty="0" err="1" smtClean="0"/>
              <a:t>applety</a:t>
            </a:r>
            <a:r>
              <a:rPr lang="sk-SK" dirty="0" smtClean="0"/>
              <a:t>,</a:t>
            </a:r>
            <a:endParaRPr lang="sk-SK" dirty="0" smtClean="0">
              <a:hlinkClick r:id="rId2"/>
            </a:endParaRPr>
          </a:p>
          <a:p>
            <a:r>
              <a:rPr lang="sk-SK" dirty="0" smtClean="0">
                <a:hlinkClick r:id="rId2"/>
              </a:rPr>
              <a:t>http</a:t>
            </a:r>
            <a:r>
              <a:rPr lang="sk-SK" dirty="0">
                <a:hlinkClick r:id="rId2"/>
              </a:rPr>
              <a:t>://stuleja.org/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Virtuálne laboratórium detskej reči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príklad tretej definície </a:t>
            </a:r>
            <a:r>
              <a:rPr lang="sk-SK" dirty="0" smtClean="0"/>
              <a:t>virtuálneho laboratória</a:t>
            </a:r>
            <a:endParaRPr lang="sk-SK" dirty="0" smtClean="0"/>
          </a:p>
          <a:p>
            <a:pPr lvl="1"/>
            <a:r>
              <a:rPr lang="sk-SK" dirty="0" smtClean="0"/>
              <a:t>výskum </a:t>
            </a:r>
            <a:r>
              <a:rPr lang="sk-SK" dirty="0" smtClean="0"/>
              <a:t>detskej reči</a:t>
            </a:r>
          </a:p>
          <a:p>
            <a:r>
              <a:rPr lang="sk-SK" dirty="0" smtClean="0"/>
              <a:t>testy komunikačných schopností detí od 8 do 30 mesiacov</a:t>
            </a:r>
          </a:p>
          <a:p>
            <a:r>
              <a:rPr lang="sk-SK" u="sng" dirty="0" smtClean="0">
                <a:hlinkClick r:id="rId2"/>
              </a:rPr>
              <a:t>http://laboratorium.detskarec.sk/index.php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CyberVirtLab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projekt študentov Technickej univerzity v Košiciach</a:t>
            </a:r>
          </a:p>
          <a:p>
            <a:r>
              <a:rPr lang="sk-SK" dirty="0" smtClean="0"/>
              <a:t>rôzne študentské práce a projekty z oblasti modelovania a simulácie technologických procesov</a:t>
            </a:r>
          </a:p>
          <a:p>
            <a:r>
              <a:rPr lang="sk-SK" dirty="0" smtClean="0"/>
              <a:t>možnosť reálne ovládať vytvorené modely</a:t>
            </a:r>
          </a:p>
          <a:p>
            <a:pPr lvl="1"/>
            <a:r>
              <a:rPr lang="sk-SK" dirty="0" smtClean="0"/>
              <a:t>reálne modely</a:t>
            </a:r>
          </a:p>
          <a:p>
            <a:pPr lvl="2"/>
            <a:r>
              <a:rPr lang="sk-SK" dirty="0" smtClean="0"/>
              <a:t>Inteligentný domček</a:t>
            </a:r>
          </a:p>
          <a:p>
            <a:pPr lvl="2"/>
            <a:r>
              <a:rPr lang="sk-SK" dirty="0" err="1" smtClean="0"/>
              <a:t>Levitujúca</a:t>
            </a:r>
            <a:r>
              <a:rPr lang="sk-SK" dirty="0" smtClean="0"/>
              <a:t> guľa v trubici</a:t>
            </a:r>
          </a:p>
          <a:p>
            <a:pPr lvl="2"/>
            <a:r>
              <a:rPr lang="sk-SK" dirty="0" smtClean="0"/>
              <a:t>Lanovky</a:t>
            </a:r>
          </a:p>
          <a:p>
            <a:pPr lvl="2"/>
            <a:r>
              <a:rPr lang="sk-SK" dirty="0" smtClean="0"/>
              <a:t>Traverzy</a:t>
            </a:r>
          </a:p>
          <a:p>
            <a:pPr lvl="2"/>
            <a:r>
              <a:rPr lang="sk-SK" dirty="0" smtClean="0"/>
              <a:t>Otáčajúci sa magnet</a:t>
            </a:r>
          </a:p>
          <a:p>
            <a:r>
              <a:rPr lang="sk-SK" dirty="0" smtClean="0">
                <a:hlinkClick r:id="rId2"/>
              </a:rPr>
              <a:t>http://cybervirtlab.fei.tuke.sk/CyberVirtLab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Virtuálne laboratóriá vo svete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sk-SK" dirty="0" err="1" smtClean="0"/>
              <a:t>PHeT</a:t>
            </a:r>
            <a:r>
              <a:rPr lang="sk-SK" dirty="0" smtClean="0"/>
              <a:t> interaktívne simulácie</a:t>
            </a:r>
          </a:p>
          <a:p>
            <a:pPr>
              <a:lnSpc>
                <a:spcPct val="200000"/>
              </a:lnSpc>
            </a:pPr>
            <a:r>
              <a:rPr lang="sk-SK" dirty="0" err="1" smtClean="0"/>
              <a:t>Surendranathove</a:t>
            </a:r>
            <a:r>
              <a:rPr lang="sk-SK" dirty="0" smtClean="0"/>
              <a:t> fyzikálne </a:t>
            </a:r>
            <a:r>
              <a:rPr lang="sk-SK" dirty="0" err="1" smtClean="0"/>
              <a:t>Java</a:t>
            </a:r>
            <a:r>
              <a:rPr lang="sk-SK" dirty="0" smtClean="0"/>
              <a:t> </a:t>
            </a:r>
            <a:r>
              <a:rPr lang="sk-SK" dirty="0" err="1" smtClean="0"/>
              <a:t>applety</a:t>
            </a:r>
            <a:endParaRPr lang="sk-SK" dirty="0" smtClean="0"/>
          </a:p>
          <a:p>
            <a:pPr>
              <a:lnSpc>
                <a:spcPct val="200000"/>
              </a:lnSpc>
            </a:pPr>
            <a:r>
              <a:rPr lang="sk-SK" dirty="0" smtClean="0"/>
              <a:t>Virtuálne strojársko-vedecké laboratórium</a:t>
            </a:r>
          </a:p>
          <a:p>
            <a:pPr>
              <a:lnSpc>
                <a:spcPct val="200000"/>
              </a:lnSpc>
            </a:pPr>
            <a:r>
              <a:rPr lang="sk-SK" dirty="0" smtClean="0"/>
              <a:t>atď....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PHeT</a:t>
            </a:r>
            <a:r>
              <a:rPr lang="sk-SK" dirty="0" smtClean="0"/>
              <a:t> interaktívne simulácie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funguje na </a:t>
            </a:r>
            <a:r>
              <a:rPr lang="sk-SK" dirty="0" err="1" smtClean="0"/>
              <a:t>University</a:t>
            </a:r>
            <a:r>
              <a:rPr lang="sk-SK" dirty="0" smtClean="0"/>
              <a:t> </a:t>
            </a:r>
            <a:r>
              <a:rPr lang="sk-SK" dirty="0" err="1" smtClean="0"/>
              <a:t>of</a:t>
            </a:r>
            <a:r>
              <a:rPr lang="sk-SK" dirty="0" smtClean="0"/>
              <a:t> Colorado</a:t>
            </a:r>
          </a:p>
          <a:p>
            <a:r>
              <a:rPr lang="sk-SK" dirty="0" err="1" smtClean="0"/>
              <a:t>Java</a:t>
            </a:r>
            <a:r>
              <a:rPr lang="sk-SK" dirty="0" smtClean="0"/>
              <a:t> aplikácie</a:t>
            </a:r>
          </a:p>
          <a:p>
            <a:r>
              <a:rPr lang="sk-SK" dirty="0" smtClean="0"/>
              <a:t>HTML5 aplikácie – novinka</a:t>
            </a:r>
          </a:p>
          <a:p>
            <a:r>
              <a:rPr lang="sk-SK" dirty="0" smtClean="0"/>
              <a:t>Oblasti:</a:t>
            </a:r>
          </a:p>
          <a:p>
            <a:pPr lvl="1"/>
            <a:r>
              <a:rPr lang="sk-SK" dirty="0" smtClean="0"/>
              <a:t>fyzika</a:t>
            </a:r>
          </a:p>
          <a:p>
            <a:pPr lvl="1"/>
            <a:r>
              <a:rPr lang="sk-SK" dirty="0" smtClean="0"/>
              <a:t>matematika</a:t>
            </a:r>
          </a:p>
          <a:p>
            <a:pPr lvl="1"/>
            <a:r>
              <a:rPr lang="sk-SK" dirty="0" smtClean="0"/>
              <a:t>biológia</a:t>
            </a:r>
          </a:p>
          <a:p>
            <a:pPr lvl="1"/>
            <a:r>
              <a:rPr lang="sk-SK" dirty="0" smtClean="0"/>
              <a:t>chémia</a:t>
            </a:r>
          </a:p>
          <a:p>
            <a:pPr lvl="1"/>
            <a:r>
              <a:rPr lang="sk-SK" dirty="0" smtClean="0"/>
              <a:t>prírodoveda</a:t>
            </a:r>
          </a:p>
          <a:p>
            <a:r>
              <a:rPr lang="sk-SK" dirty="0" smtClean="0">
                <a:hlinkClick r:id="rId2"/>
              </a:rPr>
              <a:t>http://phet.colorado.edu/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rkád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247</TotalTime>
  <Words>274</Words>
  <Application>Microsoft Office PowerPoint</Application>
  <PresentationFormat>Prezentácia na obrazovke (4:3)</PresentationFormat>
  <Paragraphs>77</Paragraphs>
  <Slides>12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3</vt:i4>
      </vt:variant>
      <vt:variant>
        <vt:lpstr>Nadpisy snímok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Schoolbook</vt:lpstr>
      <vt:lpstr>Wingdings</vt:lpstr>
      <vt:lpstr>Wingdings 2</vt:lpstr>
      <vt:lpstr>Arkáda</vt:lpstr>
      <vt:lpstr>1_Motív Office</vt:lpstr>
      <vt:lpstr>2_Motív Office</vt:lpstr>
      <vt:lpstr>Rozvoj inovatívnych foriem vzdelávania na Univerzite Mateja Bela v Banskej Bystrici ITMS 26110230077</vt:lpstr>
      <vt:lpstr>Definícia virtuálneho laboratória</vt:lpstr>
      <vt:lpstr>Virtuálne laboratóriá na Slovensku</vt:lpstr>
      <vt:lpstr>Virtuálne laboratórium fyziky</vt:lpstr>
      <vt:lpstr>Virtuálne laboratórium fyziky a matematiky</vt:lpstr>
      <vt:lpstr>Virtuálne laboratórium detskej reči</vt:lpstr>
      <vt:lpstr>CyberVirtLab</vt:lpstr>
      <vt:lpstr>Virtuálne laboratóriá vo svete</vt:lpstr>
      <vt:lpstr>PHeT interaktívne simulácie</vt:lpstr>
      <vt:lpstr>Surendranathove fyzikálne Java applety</vt:lpstr>
      <vt:lpstr>Virtuálne strojársko-vedecké laboratórium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Virtuálne laboratóriá</dc:title>
  <dc:creator>Ivana Šarinová</dc:creator>
  <cp:lastModifiedBy>Horvathova Dana</cp:lastModifiedBy>
  <cp:revision>48</cp:revision>
  <dcterms:created xsi:type="dcterms:W3CDTF">2014-12-03T09:10:02Z</dcterms:created>
  <dcterms:modified xsi:type="dcterms:W3CDTF">2015-05-22T13:56:53Z</dcterms:modified>
</cp:coreProperties>
</file>