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7"/>
  </p:handout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61" r:id="rId15"/>
    <p:sldId id="270" r:id="rId16"/>
  </p:sldIdLst>
  <p:sldSz cx="9144000" cy="6858000" type="screen4x3"/>
  <p:notesSz cx="6858000" cy="9947275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02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5BFDE7-8091-452C-8B6E-2FFDA259CDD6}" type="datetimeFigureOut">
              <a:rPr lang="sk-SK" smtClean="0"/>
              <a:t>20. 3. 2015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6732FA-3940-4809-A17E-FF84DCF9F03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975177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5B112-7727-4F5B-895E-70B3491CED4C}" type="datetimeFigureOut">
              <a:rPr lang="sk-SK" smtClean="0"/>
              <a:t>20. 3. 2015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B281-59DC-4D69-8346-426757F1DAE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77880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5B112-7727-4F5B-895E-70B3491CED4C}" type="datetimeFigureOut">
              <a:rPr lang="sk-SK" smtClean="0"/>
              <a:t>20. 3. 2015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B281-59DC-4D69-8346-426757F1DAE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90573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5B112-7727-4F5B-895E-70B3491CED4C}" type="datetimeFigureOut">
              <a:rPr lang="sk-SK" smtClean="0"/>
              <a:t>20. 3. 2015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B281-59DC-4D69-8346-426757F1DAE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31294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5B112-7727-4F5B-895E-70B3491CED4C}" type="datetimeFigureOut">
              <a:rPr lang="sk-SK" smtClean="0"/>
              <a:t>20. 3. 2015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B281-59DC-4D69-8346-426757F1DAE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30953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5B112-7727-4F5B-895E-70B3491CED4C}" type="datetimeFigureOut">
              <a:rPr lang="sk-SK" smtClean="0"/>
              <a:t>20. 3. 2015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B281-59DC-4D69-8346-426757F1DAE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05214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5B112-7727-4F5B-895E-70B3491CED4C}" type="datetimeFigureOut">
              <a:rPr lang="sk-SK" smtClean="0"/>
              <a:t>20. 3. 2015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B281-59DC-4D69-8346-426757F1DAE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58928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5B112-7727-4F5B-895E-70B3491CED4C}" type="datetimeFigureOut">
              <a:rPr lang="sk-SK" smtClean="0"/>
              <a:t>20. 3. 2015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B281-59DC-4D69-8346-426757F1DAE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69414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5B112-7727-4F5B-895E-70B3491CED4C}" type="datetimeFigureOut">
              <a:rPr lang="sk-SK" smtClean="0"/>
              <a:t>20. 3. 2015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B281-59DC-4D69-8346-426757F1DAE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67959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5B112-7727-4F5B-895E-70B3491CED4C}" type="datetimeFigureOut">
              <a:rPr lang="sk-SK" smtClean="0"/>
              <a:t>20. 3. 2015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B281-59DC-4D69-8346-426757F1DAE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85579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5B112-7727-4F5B-895E-70B3491CED4C}" type="datetimeFigureOut">
              <a:rPr lang="sk-SK" smtClean="0"/>
              <a:t>20. 3. 2015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B281-59DC-4D69-8346-426757F1DAE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93571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5B112-7727-4F5B-895E-70B3491CED4C}" type="datetimeFigureOut">
              <a:rPr lang="sk-SK" smtClean="0"/>
              <a:t>20. 3. 2015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4B281-59DC-4D69-8346-426757F1DAE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76294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5B112-7727-4F5B-895E-70B3491CED4C}" type="datetimeFigureOut">
              <a:rPr lang="sk-SK" smtClean="0"/>
              <a:t>20. 3. 2015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4B281-59DC-4D69-8346-426757F1DAE4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26713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Globálna nerovnováha a krajiny V4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369826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Úspory a investície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Celosvetovo – vyvážené, ale rôzne krajiny k tejto vyváženosti prispievajú rôzne</a:t>
            </a:r>
          </a:p>
          <a:p>
            <a:endParaRPr lang="sk-SK" dirty="0"/>
          </a:p>
          <a:p>
            <a:r>
              <a:rPr lang="sk-SK" dirty="0" smtClean="0"/>
              <a:t>Vyspelé ekonomiky – investície dlhodobo prevyšujú úspory (s výnimkou roku 1997 a 1998)</a:t>
            </a:r>
          </a:p>
          <a:p>
            <a:r>
              <a:rPr lang="sk-SK" dirty="0" smtClean="0"/>
              <a:t>Rozvíjajúce a rozvojové ekonomiky – od r. 2000 – úspory prevyšujú investície     inak ....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204931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Krajiny s deficitom bežného účtu PB majú vyššie investície ako úspory a naopak</a:t>
            </a:r>
          </a:p>
          <a:p>
            <a:endParaRPr lang="sk-SK" dirty="0"/>
          </a:p>
          <a:p>
            <a:r>
              <a:rPr lang="sk-SK" dirty="0" smtClean="0"/>
              <a:t>Krajiny V4 – k svetovému priemeru sa najviac približuje SR</a:t>
            </a:r>
          </a:p>
          <a:p>
            <a:endParaRPr lang="sk-SK" dirty="0"/>
          </a:p>
          <a:p>
            <a:r>
              <a:rPr lang="sk-SK" dirty="0" smtClean="0"/>
              <a:t>Úspory vyššie ako I (pozitívnu medzeru) má len MR, ostatné naopak (v SR trend znižovania medzery) ....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016531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Deficity vo verejných financiách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Vyspelé ekonomiky – značný deficit verejných financií, výnimka 2004-2007 pod hranicou 2 % HDP, ale od roku 2008 opäť vysoko prekračujú </a:t>
            </a:r>
            <a:r>
              <a:rPr lang="sk-SK" dirty="0" err="1" smtClean="0"/>
              <a:t>kriteriálnu</a:t>
            </a:r>
            <a:r>
              <a:rPr lang="sk-SK" dirty="0" smtClean="0"/>
              <a:t> hodnotu 3 % HDP). V r. 2011 – 6,5 % HDP</a:t>
            </a:r>
          </a:p>
          <a:p>
            <a:r>
              <a:rPr lang="sk-SK" dirty="0" smtClean="0"/>
              <a:t> rozvíjajúce sa a rozvojové ekonomiky – deficit cca 1,1 % HDP</a:t>
            </a:r>
          </a:p>
          <a:p>
            <a:r>
              <a:rPr lang="sk-SK" dirty="0" smtClean="0"/>
              <a:t>V4 – deficity VF (výnimka MR r. 2011), ale tiež nad hodnotu vyššiu ako 3% HDP 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067476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Hrubý verejný dlh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Vyspelé ekonomiky – nad 100 % HDP</a:t>
            </a:r>
          </a:p>
          <a:p>
            <a:endParaRPr lang="sk-SK" dirty="0"/>
          </a:p>
          <a:p>
            <a:r>
              <a:rPr lang="sk-SK" dirty="0" smtClean="0"/>
              <a:t>Rozvíjajúce sa a rozvojové ekonomiky – cca </a:t>
            </a:r>
            <a:r>
              <a:rPr lang="sk-SK" smtClean="0"/>
              <a:t>36 % HDP</a:t>
            </a:r>
            <a:endParaRPr lang="sk-SK" dirty="0" smtClean="0"/>
          </a:p>
          <a:p>
            <a:endParaRPr lang="sk-SK" dirty="0"/>
          </a:p>
          <a:p>
            <a:r>
              <a:rPr lang="sk-SK" dirty="0" smtClean="0"/>
              <a:t>V4 – vyšší ako 60 % podiel HDP Maďarsko, Poľsko cca 55 %, SR 44,6 % a ČR 41,5 % (r. 2011)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804149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 h r n u t i 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V4 pravdepodobne aj do budúcna schodky bežných účtov PB, teda I vyššie ako úspory (?ako hodnotiť ... I na podporu ER a dokončenie reforiem potrebné...)</a:t>
            </a:r>
          </a:p>
          <a:p>
            <a:r>
              <a:rPr lang="sk-SK" dirty="0" smtClean="0"/>
              <a:t>V4 síce nie kľúčový hráč SE, ale i napriek nerovnováhe tento región nie je kritický či nestabilný</a:t>
            </a:r>
          </a:p>
          <a:p>
            <a:r>
              <a:rPr lang="sk-SK" dirty="0" smtClean="0"/>
              <a:t>V4 </a:t>
            </a:r>
            <a:r>
              <a:rPr lang="sk-SK" dirty="0" err="1" smtClean="0"/>
              <a:t>koreluje</a:t>
            </a:r>
            <a:r>
              <a:rPr lang="sk-SK" dirty="0" smtClean="0"/>
              <a:t> skôr s vyspelými ekonomikami, ale pokles v nich - hrozba 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113812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Najväčšie riziko pre V4 – verejné financie, rast nákladov dlhovej služby</a:t>
            </a:r>
          </a:p>
          <a:p>
            <a:r>
              <a:rPr lang="sk-SK" dirty="0" smtClean="0"/>
              <a:t>Euro len SR – možná </a:t>
            </a:r>
            <a:r>
              <a:rPr lang="sk-SK" dirty="0" err="1" smtClean="0"/>
              <a:t>depreciácia</a:t>
            </a:r>
            <a:r>
              <a:rPr lang="sk-SK" dirty="0" smtClean="0"/>
              <a:t> a jej efekty v SR a iných krajinách V4</a:t>
            </a:r>
          </a:p>
          <a:p>
            <a:r>
              <a:rPr lang="sk-SK" smtClean="0"/>
              <a:t>........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52886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Prejavy globálnej nerovnováhy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ZO a deficity bežných účtov PB</a:t>
            </a:r>
          </a:p>
          <a:p>
            <a:endParaRPr lang="sk-SK" dirty="0" smtClean="0"/>
          </a:p>
          <a:p>
            <a:r>
              <a:rPr lang="sk-SK" dirty="0" smtClean="0"/>
              <a:t>Nestabilný vývoj výmenných relácií</a:t>
            </a:r>
          </a:p>
          <a:p>
            <a:endParaRPr lang="sk-SK" dirty="0" smtClean="0"/>
          </a:p>
          <a:p>
            <a:r>
              <a:rPr lang="sk-SK" dirty="0" smtClean="0"/>
              <a:t>Nerovnováha medzi úsporami a investíciami</a:t>
            </a:r>
          </a:p>
          <a:p>
            <a:endParaRPr lang="sk-SK" dirty="0" smtClean="0"/>
          </a:p>
          <a:p>
            <a:r>
              <a:rPr lang="sk-SK" dirty="0" smtClean="0"/>
              <a:t>Deficity verejných financií 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82481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Multipolárnosť</a:t>
            </a:r>
            <a:r>
              <a:rPr lang="sk-SK" dirty="0" smtClean="0"/>
              <a:t> sveta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sk-SK" dirty="0" smtClean="0"/>
          </a:p>
          <a:p>
            <a:r>
              <a:rPr lang="sk-SK" dirty="0" smtClean="0"/>
              <a:t>SB – v roku 2025 k súčasným 3 pólom rastu (Čína, eurozóna, USA) pribudne India nasledovaná Japonskom, Veľkou Britániou a Indonéziou</a:t>
            </a:r>
          </a:p>
          <a:p>
            <a:endParaRPr lang="sk-SK" dirty="0"/>
          </a:p>
          <a:p>
            <a:r>
              <a:rPr lang="sk-SK" dirty="0" smtClean="0"/>
              <a:t>Prelievanie ER niektorých ekonomík do rastu svetovej ekonomiky (rastom obchodu, financií, technológií a migrácie)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127224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Zmeny vo vývoji HDP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V rokoch 1995 – 2011 - rast celosvetového HDP, ale podiel vyspelých ekonomík sa od roku 2004 znižuje</a:t>
            </a:r>
          </a:p>
          <a:p>
            <a:r>
              <a:rPr lang="sk-SK" dirty="0" smtClean="0"/>
              <a:t>Naopak, podiel rozvíjajúcich sa a rozvojových ekonomík rastie (podľa MMF – PL a MR – rozvíjajúce sa ekonomiky, ČR a SR – vyspelé ekonomiky)</a:t>
            </a:r>
          </a:p>
          <a:p>
            <a:r>
              <a:rPr lang="sk-SK" dirty="0" smtClean="0"/>
              <a:t>Podiel V4 na svetovom HDP – 1,33 %, ale oproti roku 1995 nárast o 51 %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52989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Zmena v podieloch na HDP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V rokoch 1995 – 2012 sa znížil podiel vyspelých ekonomík na svetovom HDP z 80 % na 62 %.                  (</a:t>
            </a:r>
            <a:r>
              <a:rPr lang="sk-SK" sz="2400" b="1" dirty="0" err="1" smtClean="0"/>
              <a:t>HDP</a:t>
            </a:r>
            <a:r>
              <a:rPr lang="sk-SK" sz="2400" b="1" baseline="-25000" dirty="0" err="1" smtClean="0"/>
              <a:t>w</a:t>
            </a:r>
            <a:r>
              <a:rPr lang="sk-SK" sz="2400" b="1" dirty="0" smtClean="0"/>
              <a:t> 2012 cca 70 000 </a:t>
            </a:r>
            <a:r>
              <a:rPr lang="sk-SK" sz="2400" b="1" dirty="0" err="1" smtClean="0"/>
              <a:t>mld</a:t>
            </a:r>
            <a:r>
              <a:rPr lang="sk-SK" sz="2400" b="1" dirty="0" smtClean="0"/>
              <a:t> USD)</a:t>
            </a:r>
          </a:p>
          <a:p>
            <a:endParaRPr lang="sk-SK" dirty="0" smtClean="0"/>
          </a:p>
          <a:p>
            <a:r>
              <a:rPr lang="sk-SK" dirty="0" smtClean="0"/>
              <a:t>Podiel rozvíjajúcich sa a rozvojových ekonomík vzrástol z 18 % na 37 %</a:t>
            </a:r>
          </a:p>
          <a:p>
            <a:endParaRPr lang="sk-SK" dirty="0" smtClean="0"/>
          </a:p>
          <a:p>
            <a:r>
              <a:rPr lang="sk-SK" dirty="0" smtClean="0"/>
              <a:t>Podiel V4 vzrástol z 0,6 % na 1,33 %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117982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Nerovnováha v ZO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 smtClean="0"/>
          </a:p>
          <a:p>
            <a:r>
              <a:rPr lang="sk-SK" dirty="0" smtClean="0"/>
              <a:t>1995 – 2011 svetová ekonomika vyrovnaný a následne prebytkový bežný účet PB v r. 2004 (zásluhou rozvíjajúcich sa a rozvojových ekonomík, najmä krajín Stredného východu bohatých na nerastné suroviny a krajín rozvojovej Ázie na čele s Indiou a Čínou)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896070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Krajiny s deficitom bežného účtu PB – problémy so získavaním zdrojov</a:t>
            </a:r>
          </a:p>
          <a:p>
            <a:r>
              <a:rPr lang="sk-SK" dirty="0" smtClean="0"/>
              <a:t>Následne – rast i, pokles reálneho e, spomalenie ekonomickej aktivity</a:t>
            </a:r>
          </a:p>
          <a:p>
            <a:endParaRPr lang="sk-SK" dirty="0"/>
          </a:p>
          <a:p>
            <a:r>
              <a:rPr lang="sk-SK" dirty="0" smtClean="0"/>
              <a:t>Krajiny s prebytkom – podobné tlaky, ale v opačnom smere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172957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Deficity PB krajín V4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 smtClean="0"/>
              <a:t>Do roku 2008 zásadne deficitný bežný účet PB</a:t>
            </a:r>
          </a:p>
          <a:p>
            <a:endParaRPr lang="sk-SK" dirty="0" smtClean="0"/>
          </a:p>
          <a:p>
            <a:r>
              <a:rPr lang="sk-SK" dirty="0" smtClean="0"/>
              <a:t>Pozitívna trajektória znižovania deficitu v SR od roku 2005 (v r. 2011 dokonca prebytok)</a:t>
            </a:r>
          </a:p>
          <a:p>
            <a:endParaRPr lang="sk-SK" dirty="0" smtClean="0"/>
          </a:p>
          <a:p>
            <a:r>
              <a:rPr lang="sk-SK" dirty="0" smtClean="0"/>
              <a:t>Maďarsko – z deficitu -7,397 % HDP v r. 2008 prešlo v r. 2010 do prebytku 1,097 % HDP</a:t>
            </a:r>
          </a:p>
          <a:p>
            <a:endParaRPr lang="sk-SK" dirty="0" smtClean="0"/>
          </a:p>
          <a:p>
            <a:r>
              <a:rPr lang="sk-SK" dirty="0" smtClean="0"/>
              <a:t>ČR a PL – udržujú deficit na stabilnej úrovni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806561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Úspory a investície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Deficit bežného účtu PB = ekonomika spotrebúva viac ako produkuje, teda investície sú vyššie ako úspory alebo verejné výdavky sú vyššie ako príjmy</a:t>
            </a:r>
          </a:p>
          <a:p>
            <a:endParaRPr lang="sk-SK" dirty="0"/>
          </a:p>
          <a:p>
            <a:r>
              <a:rPr lang="sk-SK" dirty="0" smtClean="0"/>
              <a:t>V otvorenej ekonomike sa S neporovnávajú len s I, ale aj s bežným účtom PB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588885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Horizont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0</TotalTime>
  <Words>681</Words>
  <Application>Microsoft Office PowerPoint</Application>
  <PresentationFormat>Prezentácia na obrazovke (4:3)</PresentationFormat>
  <Paragraphs>70</Paragraphs>
  <Slides>15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15</vt:i4>
      </vt:variant>
    </vt:vector>
  </HeadingPairs>
  <TitlesOfParts>
    <vt:vector size="16" baseType="lpstr">
      <vt:lpstr>Motív Office</vt:lpstr>
      <vt:lpstr>Globálna nerovnováha a krajiny V4</vt:lpstr>
      <vt:lpstr>Prejavy globálnej nerovnováhy</vt:lpstr>
      <vt:lpstr>Multipolárnosť sveta</vt:lpstr>
      <vt:lpstr>Zmeny vo vývoji HDP</vt:lpstr>
      <vt:lpstr>Zmena v podieloch na HDP</vt:lpstr>
      <vt:lpstr>Nerovnováha v ZO</vt:lpstr>
      <vt:lpstr>Prezentácia programu PowerPoint</vt:lpstr>
      <vt:lpstr>Deficity PB krajín V4</vt:lpstr>
      <vt:lpstr>Úspory a investície</vt:lpstr>
      <vt:lpstr>Úspory a investície</vt:lpstr>
      <vt:lpstr>Prezentácia programu PowerPoint</vt:lpstr>
      <vt:lpstr>Deficity vo verejných financiách </vt:lpstr>
      <vt:lpstr>Hrubý verejný dlh</vt:lpstr>
      <vt:lpstr>Z h r n u t i e</vt:lpstr>
      <vt:lpstr>Prezentácia programu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Globálna nerovnováha</dc:title>
  <dc:creator>Admin</dc:creator>
  <cp:lastModifiedBy>Uramova Maria</cp:lastModifiedBy>
  <cp:revision>9</cp:revision>
  <cp:lastPrinted>2015-03-18T20:20:34Z</cp:lastPrinted>
  <dcterms:created xsi:type="dcterms:W3CDTF">2014-03-05T17:57:40Z</dcterms:created>
  <dcterms:modified xsi:type="dcterms:W3CDTF">2015-03-20T11:11:11Z</dcterms:modified>
</cp:coreProperties>
</file>