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3" r:id="rId1"/>
  </p:sldMasterIdLst>
  <p:sldIdLst>
    <p:sldId id="259" r:id="rId2"/>
    <p:sldId id="263" r:id="rId3"/>
    <p:sldId id="265" r:id="rId4"/>
    <p:sldId id="270" r:id="rId5"/>
    <p:sldId id="278" r:id="rId6"/>
    <p:sldId id="279" r:id="rId7"/>
    <p:sldId id="280" r:id="rId8"/>
    <p:sldId id="281" r:id="rId9"/>
    <p:sldId id="257" r:id="rId10"/>
    <p:sldId id="258" r:id="rId11"/>
    <p:sldId id="282" r:id="rId12"/>
    <p:sldId id="260" r:id="rId13"/>
    <p:sldId id="261" r:id="rId14"/>
    <p:sldId id="262" r:id="rId15"/>
    <p:sldId id="283" r:id="rId16"/>
    <p:sldId id="286" r:id="rId17"/>
    <p:sldId id="264" r:id="rId18"/>
    <p:sldId id="284" r:id="rId19"/>
    <p:sldId id="287" r:id="rId20"/>
    <p:sldId id="288" r:id="rId2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E689C61B-184F-4425-9176-098C742EC5C8}">
          <p14:sldIdLst>
            <p14:sldId id="259"/>
            <p14:sldId id="263"/>
            <p14:sldId id="265"/>
            <p14:sldId id="270"/>
            <p14:sldId id="278"/>
            <p14:sldId id="279"/>
            <p14:sldId id="280"/>
            <p14:sldId id="281"/>
            <p14:sldId id="257"/>
            <p14:sldId id="258"/>
            <p14:sldId id="282"/>
            <p14:sldId id="260"/>
            <p14:sldId id="261"/>
            <p14:sldId id="262"/>
            <p14:sldId id="283"/>
            <p14:sldId id="286"/>
            <p14:sldId id="264"/>
            <p14:sldId id="284"/>
            <p14:sldId id="287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A8AC"/>
    <a:srgbClr val="86D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29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96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AF9B33-7A62-4B0F-AFC5-D47E4D9F911F}" type="doc">
      <dgm:prSet loTypeId="urn:microsoft.com/office/officeart/2005/8/layout/hierarchy3" loCatId="list" qsTypeId="urn:microsoft.com/office/officeart/2005/8/quickstyle/3d7" qsCatId="3D" csTypeId="urn:microsoft.com/office/officeart/2005/8/colors/accent6_2" csCatId="accent6" phldr="1"/>
      <dgm:spPr/>
      <dgm:t>
        <a:bodyPr/>
        <a:lstStyle/>
        <a:p>
          <a:endParaRPr lang="sk-SK"/>
        </a:p>
      </dgm:t>
    </dgm:pt>
    <dgm:pt modelId="{1CC90DA5-873B-4EC1-A946-3C2E8D32009E}">
      <dgm:prSet/>
      <dgm:spPr/>
      <dgm:t>
        <a:bodyPr/>
        <a:lstStyle/>
        <a:p>
          <a:r>
            <a:rPr lang="sk-SK" b="1" dirty="0"/>
            <a:t>Rozšírenia:</a:t>
          </a:r>
          <a:endParaRPr lang="sk-SK" dirty="0"/>
        </a:p>
      </dgm:t>
    </dgm:pt>
    <dgm:pt modelId="{1FA663D0-CC73-4799-9B6D-258204DA2B39}" type="parTrans" cxnId="{BBADCFC0-93D6-4F0D-BAB7-354334FA1C6D}">
      <dgm:prSet/>
      <dgm:spPr/>
      <dgm:t>
        <a:bodyPr/>
        <a:lstStyle/>
        <a:p>
          <a:endParaRPr lang="sk-SK"/>
        </a:p>
      </dgm:t>
    </dgm:pt>
    <dgm:pt modelId="{6CFA670E-DC87-408D-834F-53AC5340978A}" type="sibTrans" cxnId="{BBADCFC0-93D6-4F0D-BAB7-354334FA1C6D}">
      <dgm:prSet/>
      <dgm:spPr/>
      <dgm:t>
        <a:bodyPr/>
        <a:lstStyle/>
        <a:p>
          <a:endParaRPr lang="sk-SK"/>
        </a:p>
      </dgm:t>
    </dgm:pt>
    <dgm:pt modelId="{8B19D0C7-1AD0-422A-A07B-370C5800EA9E}">
      <dgm:prSet/>
      <dgm:spPr/>
      <dgm:t>
        <a:bodyPr/>
        <a:lstStyle/>
        <a:p>
          <a:r>
            <a:rPr lang="en-US" dirty="0"/>
            <a:t>Gamepad</a:t>
          </a:r>
          <a:endParaRPr lang="sk-SK" dirty="0"/>
        </a:p>
      </dgm:t>
    </dgm:pt>
    <dgm:pt modelId="{078DAB94-9CA1-45C2-9470-E695543BF6CE}" type="parTrans" cxnId="{0ED33BC8-8734-4E08-B341-8B94F5C88C05}">
      <dgm:prSet/>
      <dgm:spPr/>
      <dgm:t>
        <a:bodyPr/>
        <a:lstStyle/>
        <a:p>
          <a:endParaRPr lang="sk-SK"/>
        </a:p>
      </dgm:t>
    </dgm:pt>
    <dgm:pt modelId="{50ACFF50-1611-4945-A46E-D2E9FF2E77E6}" type="sibTrans" cxnId="{0ED33BC8-8734-4E08-B341-8B94F5C88C05}">
      <dgm:prSet/>
      <dgm:spPr/>
      <dgm:t>
        <a:bodyPr/>
        <a:lstStyle/>
        <a:p>
          <a:endParaRPr lang="sk-SK"/>
        </a:p>
      </dgm:t>
    </dgm:pt>
    <dgm:pt modelId="{26ED7DCA-C7D6-4FB9-A75A-2448E2AC5A10}">
      <dgm:prSet/>
      <dgm:spPr/>
      <dgm:t>
        <a:bodyPr/>
        <a:lstStyle/>
        <a:p>
          <a:r>
            <a:rPr lang="sk-SK" dirty="0"/>
            <a:t>Reproduktor</a:t>
          </a:r>
        </a:p>
      </dgm:t>
    </dgm:pt>
    <dgm:pt modelId="{6A5231C5-24D6-46AA-839D-62B723C863F3}" type="parTrans" cxnId="{A18CA705-6532-4FFA-B820-5CC03BE9E56F}">
      <dgm:prSet/>
      <dgm:spPr/>
      <dgm:t>
        <a:bodyPr/>
        <a:lstStyle/>
        <a:p>
          <a:endParaRPr lang="sk-SK"/>
        </a:p>
      </dgm:t>
    </dgm:pt>
    <dgm:pt modelId="{56EC10BC-9CE9-47ED-B59A-FE32B9719C66}" type="sibTrans" cxnId="{A18CA705-6532-4FFA-B820-5CC03BE9E56F}">
      <dgm:prSet/>
      <dgm:spPr/>
      <dgm:t>
        <a:bodyPr/>
        <a:lstStyle/>
        <a:p>
          <a:endParaRPr lang="sk-SK"/>
        </a:p>
      </dgm:t>
    </dgm:pt>
    <dgm:pt modelId="{D96E5618-DCF7-4DDF-8D2D-BA19E7E8C9FA}">
      <dgm:prSet/>
      <dgm:spPr/>
      <dgm:t>
        <a:bodyPr/>
        <a:lstStyle/>
        <a:p>
          <a:r>
            <a:rPr lang="en-US"/>
            <a:t>Mini-piano</a:t>
          </a:r>
          <a:endParaRPr lang="sk-SK"/>
        </a:p>
      </dgm:t>
    </dgm:pt>
    <dgm:pt modelId="{D6FB6956-983D-4EAD-80D3-2216E3220334}" type="parTrans" cxnId="{4FD32BC7-F31C-4031-B06F-EA9554F2667E}">
      <dgm:prSet/>
      <dgm:spPr/>
      <dgm:t>
        <a:bodyPr/>
        <a:lstStyle/>
        <a:p>
          <a:endParaRPr lang="sk-SK"/>
        </a:p>
      </dgm:t>
    </dgm:pt>
    <dgm:pt modelId="{675D77A2-9F4F-4DD1-A721-4E8B3328BE50}" type="sibTrans" cxnId="{4FD32BC7-F31C-4031-B06F-EA9554F2667E}">
      <dgm:prSet/>
      <dgm:spPr/>
      <dgm:t>
        <a:bodyPr/>
        <a:lstStyle/>
        <a:p>
          <a:endParaRPr lang="sk-SK"/>
        </a:p>
      </dgm:t>
    </dgm:pt>
    <dgm:pt modelId="{A55BDA09-0CA0-4567-AC2D-FA0FA6EFFC70}">
      <dgm:prSet/>
      <dgm:spPr/>
      <dgm:t>
        <a:bodyPr/>
        <a:lstStyle/>
        <a:p>
          <a:r>
            <a:rPr lang="en-US" dirty="0"/>
            <a:t>LCD </a:t>
          </a:r>
          <a:r>
            <a:rPr lang="sk-SK" dirty="0"/>
            <a:t>displej</a:t>
          </a:r>
        </a:p>
      </dgm:t>
    </dgm:pt>
    <dgm:pt modelId="{EE46B45D-3945-47CD-AAF8-CEF413DFC545}" type="parTrans" cxnId="{CDC1332E-BBAD-45B6-A80A-9BB22636B890}">
      <dgm:prSet/>
      <dgm:spPr/>
      <dgm:t>
        <a:bodyPr/>
        <a:lstStyle/>
        <a:p>
          <a:endParaRPr lang="sk-SK"/>
        </a:p>
      </dgm:t>
    </dgm:pt>
    <dgm:pt modelId="{15B23594-C624-42D4-827B-503B2AC79212}" type="sibTrans" cxnId="{CDC1332E-BBAD-45B6-A80A-9BB22636B890}">
      <dgm:prSet/>
      <dgm:spPr/>
      <dgm:t>
        <a:bodyPr/>
        <a:lstStyle/>
        <a:p>
          <a:endParaRPr lang="sk-SK"/>
        </a:p>
      </dgm:t>
    </dgm:pt>
    <dgm:pt modelId="{22403C20-36DE-4C3A-9BE8-83278F5EE466}">
      <dgm:prSet/>
      <dgm:spPr/>
      <dgm:t>
        <a:bodyPr/>
        <a:lstStyle/>
        <a:p>
          <a:r>
            <a:rPr lang="sk-SK" dirty="0"/>
            <a:t>LEGO</a:t>
          </a:r>
        </a:p>
      </dgm:t>
    </dgm:pt>
    <dgm:pt modelId="{5E13FA8F-2F99-4EB1-96D6-14AC4B00C0C9}" type="parTrans" cxnId="{35D7E78E-9810-419E-913D-863B2DC150F4}">
      <dgm:prSet/>
      <dgm:spPr/>
      <dgm:t>
        <a:bodyPr/>
        <a:lstStyle/>
        <a:p>
          <a:endParaRPr lang="sk-SK"/>
        </a:p>
      </dgm:t>
    </dgm:pt>
    <dgm:pt modelId="{9DA071D5-6DCA-45B4-AF7E-6252AF06D8B0}" type="sibTrans" cxnId="{35D7E78E-9810-419E-913D-863B2DC150F4}">
      <dgm:prSet/>
      <dgm:spPr/>
      <dgm:t>
        <a:bodyPr/>
        <a:lstStyle/>
        <a:p>
          <a:endParaRPr lang="sk-SK"/>
        </a:p>
      </dgm:t>
    </dgm:pt>
    <dgm:pt modelId="{C900D6E9-28A8-487F-9818-D9BC367987E8}">
      <dgm:prSet/>
      <dgm:spPr/>
      <dgm:t>
        <a:bodyPr/>
        <a:lstStyle/>
        <a:p>
          <a:r>
            <a:rPr lang="en-US" dirty="0"/>
            <a:t>robot</a:t>
          </a:r>
          <a:r>
            <a:rPr lang="sk-SK" dirty="0"/>
            <a:t>i</a:t>
          </a:r>
        </a:p>
      </dgm:t>
    </dgm:pt>
    <dgm:pt modelId="{EA1083C0-C669-4206-86C3-2385ED206BA4}" type="parTrans" cxnId="{95F2AA9F-24CD-4AF3-80EB-385C3E377C7E}">
      <dgm:prSet/>
      <dgm:spPr/>
      <dgm:t>
        <a:bodyPr/>
        <a:lstStyle/>
        <a:p>
          <a:endParaRPr lang="sk-SK"/>
        </a:p>
      </dgm:t>
    </dgm:pt>
    <dgm:pt modelId="{B41F0534-1031-4DBF-BAF2-5B53480D5075}" type="sibTrans" cxnId="{95F2AA9F-24CD-4AF3-80EB-385C3E377C7E}">
      <dgm:prSet/>
      <dgm:spPr/>
      <dgm:t>
        <a:bodyPr/>
        <a:lstStyle/>
        <a:p>
          <a:endParaRPr lang="sk-SK"/>
        </a:p>
      </dgm:t>
    </dgm:pt>
    <dgm:pt modelId="{7045ED2A-F235-47AA-BC8E-9EF49F5576E4}" type="pres">
      <dgm:prSet presAssocID="{6BAF9B33-7A62-4B0F-AFC5-D47E4D9F911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289080-3809-4C8E-BC8E-27B181988F89}" type="pres">
      <dgm:prSet presAssocID="{1CC90DA5-873B-4EC1-A946-3C2E8D32009E}" presName="root" presStyleCnt="0"/>
      <dgm:spPr/>
    </dgm:pt>
    <dgm:pt modelId="{DBED14F2-10AD-46AB-BE5A-C3B8057F2F5D}" type="pres">
      <dgm:prSet presAssocID="{1CC90DA5-873B-4EC1-A946-3C2E8D32009E}" presName="rootComposite" presStyleCnt="0"/>
      <dgm:spPr/>
    </dgm:pt>
    <dgm:pt modelId="{C9334D31-327C-45D1-81F4-911A8B5C2993}" type="pres">
      <dgm:prSet presAssocID="{1CC90DA5-873B-4EC1-A946-3C2E8D32009E}" presName="rootText" presStyleLbl="node1" presStyleIdx="0" presStyleCnt="1" custScaleX="12912986" custScaleY="12912986"/>
      <dgm:spPr>
        <a:prstGeom prst="flowChartDocument">
          <a:avLst/>
        </a:prstGeom>
      </dgm:spPr>
    </dgm:pt>
    <dgm:pt modelId="{4BFEB0DA-1FE0-49E4-A9C2-B073FCC18AE1}" type="pres">
      <dgm:prSet presAssocID="{1CC90DA5-873B-4EC1-A946-3C2E8D32009E}" presName="rootConnector" presStyleLbl="node1" presStyleIdx="0" presStyleCnt="1"/>
      <dgm:spPr/>
    </dgm:pt>
    <dgm:pt modelId="{52CBDA46-CC94-42FC-9400-996B7B139C9D}" type="pres">
      <dgm:prSet presAssocID="{1CC90DA5-873B-4EC1-A946-3C2E8D32009E}" presName="childShape" presStyleCnt="0"/>
      <dgm:spPr/>
    </dgm:pt>
    <dgm:pt modelId="{C3309F45-054A-4BFC-A1AB-1CF486E7870F}" type="pres">
      <dgm:prSet presAssocID="{078DAB94-9CA1-45C2-9470-E695543BF6CE}" presName="Name13" presStyleLbl="parChTrans1D2" presStyleIdx="0" presStyleCnt="6"/>
      <dgm:spPr>
        <a:prstGeom prst="flowChartDocument">
          <a:avLst/>
        </a:prstGeom>
      </dgm:spPr>
    </dgm:pt>
    <dgm:pt modelId="{8259F906-308C-488B-AC1B-EB7403878225}" type="pres">
      <dgm:prSet presAssocID="{8B19D0C7-1AD0-422A-A07B-370C5800EA9E}" presName="childText" presStyleLbl="bgAcc1" presStyleIdx="0" presStyleCnt="6" custScaleX="12912986" custScaleY="12912986">
        <dgm:presLayoutVars>
          <dgm:bulletEnabled val="1"/>
        </dgm:presLayoutVars>
      </dgm:prSet>
      <dgm:spPr>
        <a:prstGeom prst="flowChartDocument">
          <a:avLst/>
        </a:prstGeom>
      </dgm:spPr>
    </dgm:pt>
    <dgm:pt modelId="{DDC976FB-5E3F-4B6F-9339-4F47F559E9CB}" type="pres">
      <dgm:prSet presAssocID="{6A5231C5-24D6-46AA-839D-62B723C863F3}" presName="Name13" presStyleLbl="parChTrans1D2" presStyleIdx="1" presStyleCnt="6"/>
      <dgm:spPr>
        <a:prstGeom prst="flowChartDocument">
          <a:avLst/>
        </a:prstGeom>
      </dgm:spPr>
    </dgm:pt>
    <dgm:pt modelId="{922D508C-CD1A-4854-A8CB-A96D39C3C94E}" type="pres">
      <dgm:prSet presAssocID="{26ED7DCA-C7D6-4FB9-A75A-2448E2AC5A10}" presName="childText" presStyleLbl="bgAcc1" presStyleIdx="1" presStyleCnt="6" custScaleX="12912986" custScaleY="12912986">
        <dgm:presLayoutVars>
          <dgm:bulletEnabled val="1"/>
        </dgm:presLayoutVars>
      </dgm:prSet>
      <dgm:spPr>
        <a:prstGeom prst="flowChartDocument">
          <a:avLst/>
        </a:prstGeom>
      </dgm:spPr>
    </dgm:pt>
    <dgm:pt modelId="{DB7212F5-9A1F-4651-86A7-CD4010976085}" type="pres">
      <dgm:prSet presAssocID="{D6FB6956-983D-4EAD-80D3-2216E3220334}" presName="Name13" presStyleLbl="parChTrans1D2" presStyleIdx="2" presStyleCnt="6"/>
      <dgm:spPr>
        <a:prstGeom prst="flowChartDocument">
          <a:avLst/>
        </a:prstGeom>
      </dgm:spPr>
    </dgm:pt>
    <dgm:pt modelId="{191AB2D4-2AF9-44E2-945F-A53E7C71545F}" type="pres">
      <dgm:prSet presAssocID="{D96E5618-DCF7-4DDF-8D2D-BA19E7E8C9FA}" presName="childText" presStyleLbl="bgAcc1" presStyleIdx="2" presStyleCnt="6" custScaleX="12912986" custScaleY="12912986">
        <dgm:presLayoutVars>
          <dgm:bulletEnabled val="1"/>
        </dgm:presLayoutVars>
      </dgm:prSet>
      <dgm:spPr>
        <a:prstGeom prst="flowChartDocument">
          <a:avLst/>
        </a:prstGeom>
      </dgm:spPr>
    </dgm:pt>
    <dgm:pt modelId="{FE560C87-9EEE-4911-83FC-103847A0123D}" type="pres">
      <dgm:prSet presAssocID="{EE46B45D-3945-47CD-AAF8-CEF413DFC545}" presName="Name13" presStyleLbl="parChTrans1D2" presStyleIdx="3" presStyleCnt="6"/>
      <dgm:spPr>
        <a:prstGeom prst="flowChartDocument">
          <a:avLst/>
        </a:prstGeom>
      </dgm:spPr>
    </dgm:pt>
    <dgm:pt modelId="{BE91544E-AE69-4E2B-B1D0-407EDC33DDCD}" type="pres">
      <dgm:prSet presAssocID="{A55BDA09-0CA0-4567-AC2D-FA0FA6EFFC70}" presName="childText" presStyleLbl="bgAcc1" presStyleIdx="3" presStyleCnt="6" custScaleX="12912986" custScaleY="12912986">
        <dgm:presLayoutVars>
          <dgm:bulletEnabled val="1"/>
        </dgm:presLayoutVars>
      </dgm:prSet>
      <dgm:spPr>
        <a:prstGeom prst="flowChartDocument">
          <a:avLst/>
        </a:prstGeom>
      </dgm:spPr>
    </dgm:pt>
    <dgm:pt modelId="{2D114379-85FA-40D7-BA95-C8C0F3C67070}" type="pres">
      <dgm:prSet presAssocID="{5E13FA8F-2F99-4EB1-96D6-14AC4B00C0C9}" presName="Name13" presStyleLbl="parChTrans1D2" presStyleIdx="4" presStyleCnt="6"/>
      <dgm:spPr>
        <a:prstGeom prst="flowChartDocument">
          <a:avLst/>
        </a:prstGeom>
      </dgm:spPr>
    </dgm:pt>
    <dgm:pt modelId="{E950EB65-D5C0-4BBF-8250-797FD011718C}" type="pres">
      <dgm:prSet presAssocID="{22403C20-36DE-4C3A-9BE8-83278F5EE466}" presName="childText" presStyleLbl="bgAcc1" presStyleIdx="4" presStyleCnt="6" custScaleX="12912986" custScaleY="12912986">
        <dgm:presLayoutVars>
          <dgm:bulletEnabled val="1"/>
        </dgm:presLayoutVars>
      </dgm:prSet>
      <dgm:spPr>
        <a:prstGeom prst="flowChartDocument">
          <a:avLst/>
        </a:prstGeom>
      </dgm:spPr>
    </dgm:pt>
    <dgm:pt modelId="{1C0CD278-9639-4384-91F0-8B692228E978}" type="pres">
      <dgm:prSet presAssocID="{EA1083C0-C669-4206-86C3-2385ED206BA4}" presName="Name13" presStyleLbl="parChTrans1D2" presStyleIdx="5" presStyleCnt="6"/>
      <dgm:spPr>
        <a:prstGeom prst="flowChartDocument">
          <a:avLst/>
        </a:prstGeom>
      </dgm:spPr>
    </dgm:pt>
    <dgm:pt modelId="{76341B6B-F226-47C6-ABBF-98F30688DF3F}" type="pres">
      <dgm:prSet presAssocID="{C900D6E9-28A8-487F-9818-D9BC367987E8}" presName="childText" presStyleLbl="bgAcc1" presStyleIdx="5" presStyleCnt="6" custScaleX="12912986" custScaleY="12912986">
        <dgm:presLayoutVars>
          <dgm:bulletEnabled val="1"/>
        </dgm:presLayoutVars>
      </dgm:prSet>
      <dgm:spPr>
        <a:prstGeom prst="flowChartDocument">
          <a:avLst/>
        </a:prstGeom>
      </dgm:spPr>
    </dgm:pt>
  </dgm:ptLst>
  <dgm:cxnLst>
    <dgm:cxn modelId="{8DE88B04-97AB-461F-A2BC-AD9179CB2A00}" type="presOf" srcId="{6BAF9B33-7A62-4B0F-AFC5-D47E4D9F911F}" destId="{7045ED2A-F235-47AA-BC8E-9EF49F5576E4}" srcOrd="0" destOrd="0" presId="urn:microsoft.com/office/officeart/2005/8/layout/hierarchy3"/>
    <dgm:cxn modelId="{A18CA705-6532-4FFA-B820-5CC03BE9E56F}" srcId="{1CC90DA5-873B-4EC1-A946-3C2E8D32009E}" destId="{26ED7DCA-C7D6-4FB9-A75A-2448E2AC5A10}" srcOrd="1" destOrd="0" parTransId="{6A5231C5-24D6-46AA-839D-62B723C863F3}" sibTransId="{56EC10BC-9CE9-47ED-B59A-FE32B9719C66}"/>
    <dgm:cxn modelId="{9CA4A315-E95B-4E58-80BD-B6D32AE2BB7D}" type="presOf" srcId="{1CC90DA5-873B-4EC1-A946-3C2E8D32009E}" destId="{C9334D31-327C-45D1-81F4-911A8B5C2993}" srcOrd="0" destOrd="0" presId="urn:microsoft.com/office/officeart/2005/8/layout/hierarchy3"/>
    <dgm:cxn modelId="{48131018-CEBF-4EEE-B96D-236BB2C63C18}" type="presOf" srcId="{EE46B45D-3945-47CD-AAF8-CEF413DFC545}" destId="{FE560C87-9EEE-4911-83FC-103847A0123D}" srcOrd="0" destOrd="0" presId="urn:microsoft.com/office/officeart/2005/8/layout/hierarchy3"/>
    <dgm:cxn modelId="{CDC1332E-BBAD-45B6-A80A-9BB22636B890}" srcId="{1CC90DA5-873B-4EC1-A946-3C2E8D32009E}" destId="{A55BDA09-0CA0-4567-AC2D-FA0FA6EFFC70}" srcOrd="3" destOrd="0" parTransId="{EE46B45D-3945-47CD-AAF8-CEF413DFC545}" sibTransId="{15B23594-C624-42D4-827B-503B2AC79212}"/>
    <dgm:cxn modelId="{62B8DA5D-0DA1-4DC8-A52B-581B1C117717}" type="presOf" srcId="{EA1083C0-C669-4206-86C3-2385ED206BA4}" destId="{1C0CD278-9639-4384-91F0-8B692228E978}" srcOrd="0" destOrd="0" presId="urn:microsoft.com/office/officeart/2005/8/layout/hierarchy3"/>
    <dgm:cxn modelId="{31217146-5FF7-4020-A62A-F6FDBB03EE2F}" type="presOf" srcId="{C900D6E9-28A8-487F-9818-D9BC367987E8}" destId="{76341B6B-F226-47C6-ABBF-98F30688DF3F}" srcOrd="0" destOrd="0" presId="urn:microsoft.com/office/officeart/2005/8/layout/hierarchy3"/>
    <dgm:cxn modelId="{BA9DC868-6CC9-4F57-9D4B-AE6768F4692C}" type="presOf" srcId="{26ED7DCA-C7D6-4FB9-A75A-2448E2AC5A10}" destId="{922D508C-CD1A-4854-A8CB-A96D39C3C94E}" srcOrd="0" destOrd="0" presId="urn:microsoft.com/office/officeart/2005/8/layout/hierarchy3"/>
    <dgm:cxn modelId="{AADA856E-F134-46BF-9988-D2BD3B38056C}" type="presOf" srcId="{D96E5618-DCF7-4DDF-8D2D-BA19E7E8C9FA}" destId="{191AB2D4-2AF9-44E2-945F-A53E7C71545F}" srcOrd="0" destOrd="0" presId="urn:microsoft.com/office/officeart/2005/8/layout/hierarchy3"/>
    <dgm:cxn modelId="{FFF4256F-758A-447F-966C-E778831F8ADA}" type="presOf" srcId="{078DAB94-9CA1-45C2-9470-E695543BF6CE}" destId="{C3309F45-054A-4BFC-A1AB-1CF486E7870F}" srcOrd="0" destOrd="0" presId="urn:microsoft.com/office/officeart/2005/8/layout/hierarchy3"/>
    <dgm:cxn modelId="{2E4A3B80-65EC-4294-9AF3-E84306B12E68}" type="presOf" srcId="{A55BDA09-0CA0-4567-AC2D-FA0FA6EFFC70}" destId="{BE91544E-AE69-4E2B-B1D0-407EDC33DDCD}" srcOrd="0" destOrd="0" presId="urn:microsoft.com/office/officeart/2005/8/layout/hierarchy3"/>
    <dgm:cxn modelId="{35D7E78E-9810-419E-913D-863B2DC150F4}" srcId="{1CC90DA5-873B-4EC1-A946-3C2E8D32009E}" destId="{22403C20-36DE-4C3A-9BE8-83278F5EE466}" srcOrd="4" destOrd="0" parTransId="{5E13FA8F-2F99-4EB1-96D6-14AC4B00C0C9}" sibTransId="{9DA071D5-6DCA-45B4-AF7E-6252AF06D8B0}"/>
    <dgm:cxn modelId="{57BEF79E-E01B-4056-B27E-186E12130F65}" type="presOf" srcId="{5E13FA8F-2F99-4EB1-96D6-14AC4B00C0C9}" destId="{2D114379-85FA-40D7-BA95-C8C0F3C67070}" srcOrd="0" destOrd="0" presId="urn:microsoft.com/office/officeart/2005/8/layout/hierarchy3"/>
    <dgm:cxn modelId="{95F2AA9F-24CD-4AF3-80EB-385C3E377C7E}" srcId="{1CC90DA5-873B-4EC1-A946-3C2E8D32009E}" destId="{C900D6E9-28A8-487F-9818-D9BC367987E8}" srcOrd="5" destOrd="0" parTransId="{EA1083C0-C669-4206-86C3-2385ED206BA4}" sibTransId="{B41F0534-1031-4DBF-BAF2-5B53480D5075}"/>
    <dgm:cxn modelId="{02BDE1A1-E8B5-4DBB-9F74-202A1A976883}" type="presOf" srcId="{6A5231C5-24D6-46AA-839D-62B723C863F3}" destId="{DDC976FB-5E3F-4B6F-9339-4F47F559E9CB}" srcOrd="0" destOrd="0" presId="urn:microsoft.com/office/officeart/2005/8/layout/hierarchy3"/>
    <dgm:cxn modelId="{BBADCFC0-93D6-4F0D-BAB7-354334FA1C6D}" srcId="{6BAF9B33-7A62-4B0F-AFC5-D47E4D9F911F}" destId="{1CC90DA5-873B-4EC1-A946-3C2E8D32009E}" srcOrd="0" destOrd="0" parTransId="{1FA663D0-CC73-4799-9B6D-258204DA2B39}" sibTransId="{6CFA670E-DC87-408D-834F-53AC5340978A}"/>
    <dgm:cxn modelId="{EB4C8CC5-E984-46EA-A49E-9A00C12F1425}" type="presOf" srcId="{D6FB6956-983D-4EAD-80D3-2216E3220334}" destId="{DB7212F5-9A1F-4651-86A7-CD4010976085}" srcOrd="0" destOrd="0" presId="urn:microsoft.com/office/officeart/2005/8/layout/hierarchy3"/>
    <dgm:cxn modelId="{4FD32BC7-F31C-4031-B06F-EA9554F2667E}" srcId="{1CC90DA5-873B-4EC1-A946-3C2E8D32009E}" destId="{D96E5618-DCF7-4DDF-8D2D-BA19E7E8C9FA}" srcOrd="2" destOrd="0" parTransId="{D6FB6956-983D-4EAD-80D3-2216E3220334}" sibTransId="{675D77A2-9F4F-4DD1-A721-4E8B3328BE50}"/>
    <dgm:cxn modelId="{0ED33BC8-8734-4E08-B341-8B94F5C88C05}" srcId="{1CC90DA5-873B-4EC1-A946-3C2E8D32009E}" destId="{8B19D0C7-1AD0-422A-A07B-370C5800EA9E}" srcOrd="0" destOrd="0" parTransId="{078DAB94-9CA1-45C2-9470-E695543BF6CE}" sibTransId="{50ACFF50-1611-4945-A46E-D2E9FF2E77E6}"/>
    <dgm:cxn modelId="{DA2D95D1-E4BA-42D6-84F6-69EA3E950D12}" type="presOf" srcId="{22403C20-36DE-4C3A-9BE8-83278F5EE466}" destId="{E950EB65-D5C0-4BBF-8250-797FD011718C}" srcOrd="0" destOrd="0" presId="urn:microsoft.com/office/officeart/2005/8/layout/hierarchy3"/>
    <dgm:cxn modelId="{0DB127DD-2FBB-4878-91FD-344133594692}" type="presOf" srcId="{8B19D0C7-1AD0-422A-A07B-370C5800EA9E}" destId="{8259F906-308C-488B-AC1B-EB7403878225}" srcOrd="0" destOrd="0" presId="urn:microsoft.com/office/officeart/2005/8/layout/hierarchy3"/>
    <dgm:cxn modelId="{7B0AA3DD-86AC-4D22-90E1-108AFE88634D}" type="presOf" srcId="{1CC90DA5-873B-4EC1-A946-3C2E8D32009E}" destId="{4BFEB0DA-1FE0-49E4-A9C2-B073FCC18AE1}" srcOrd="1" destOrd="0" presId="urn:microsoft.com/office/officeart/2005/8/layout/hierarchy3"/>
    <dgm:cxn modelId="{B18B9478-0F2D-43E7-967C-789E6A34D944}" type="presParOf" srcId="{7045ED2A-F235-47AA-BC8E-9EF49F5576E4}" destId="{99289080-3809-4C8E-BC8E-27B181988F89}" srcOrd="0" destOrd="0" presId="urn:microsoft.com/office/officeart/2005/8/layout/hierarchy3"/>
    <dgm:cxn modelId="{777005E3-E8C7-48D3-A2AF-9ABCF812F531}" type="presParOf" srcId="{99289080-3809-4C8E-BC8E-27B181988F89}" destId="{DBED14F2-10AD-46AB-BE5A-C3B8057F2F5D}" srcOrd="0" destOrd="0" presId="urn:microsoft.com/office/officeart/2005/8/layout/hierarchy3"/>
    <dgm:cxn modelId="{A7E73EF5-6D78-4125-882C-F9B9BEFE8238}" type="presParOf" srcId="{DBED14F2-10AD-46AB-BE5A-C3B8057F2F5D}" destId="{C9334D31-327C-45D1-81F4-911A8B5C2993}" srcOrd="0" destOrd="0" presId="urn:microsoft.com/office/officeart/2005/8/layout/hierarchy3"/>
    <dgm:cxn modelId="{F05BD0D6-9826-41E4-9F85-68C76265DF24}" type="presParOf" srcId="{DBED14F2-10AD-46AB-BE5A-C3B8057F2F5D}" destId="{4BFEB0DA-1FE0-49E4-A9C2-B073FCC18AE1}" srcOrd="1" destOrd="0" presId="urn:microsoft.com/office/officeart/2005/8/layout/hierarchy3"/>
    <dgm:cxn modelId="{86D46FFA-891C-4EB9-B59A-2987CCC83651}" type="presParOf" srcId="{99289080-3809-4C8E-BC8E-27B181988F89}" destId="{52CBDA46-CC94-42FC-9400-996B7B139C9D}" srcOrd="1" destOrd="0" presId="urn:microsoft.com/office/officeart/2005/8/layout/hierarchy3"/>
    <dgm:cxn modelId="{438EDDDE-43A8-4FBD-894D-04ACB8F57036}" type="presParOf" srcId="{52CBDA46-CC94-42FC-9400-996B7B139C9D}" destId="{C3309F45-054A-4BFC-A1AB-1CF486E7870F}" srcOrd="0" destOrd="0" presId="urn:microsoft.com/office/officeart/2005/8/layout/hierarchy3"/>
    <dgm:cxn modelId="{95F3CDB0-6D95-45F2-A9C3-E37E4C9D69FF}" type="presParOf" srcId="{52CBDA46-CC94-42FC-9400-996B7B139C9D}" destId="{8259F906-308C-488B-AC1B-EB7403878225}" srcOrd="1" destOrd="0" presId="urn:microsoft.com/office/officeart/2005/8/layout/hierarchy3"/>
    <dgm:cxn modelId="{89CAB384-B266-4A0E-AC62-C6DAA74CE41A}" type="presParOf" srcId="{52CBDA46-CC94-42FC-9400-996B7B139C9D}" destId="{DDC976FB-5E3F-4B6F-9339-4F47F559E9CB}" srcOrd="2" destOrd="0" presId="urn:microsoft.com/office/officeart/2005/8/layout/hierarchy3"/>
    <dgm:cxn modelId="{E649EEA0-E352-4DAD-952F-83CB6E03CD7B}" type="presParOf" srcId="{52CBDA46-CC94-42FC-9400-996B7B139C9D}" destId="{922D508C-CD1A-4854-A8CB-A96D39C3C94E}" srcOrd="3" destOrd="0" presId="urn:microsoft.com/office/officeart/2005/8/layout/hierarchy3"/>
    <dgm:cxn modelId="{EF081B92-D0F4-4FB1-8CB2-B7740538AC3D}" type="presParOf" srcId="{52CBDA46-CC94-42FC-9400-996B7B139C9D}" destId="{DB7212F5-9A1F-4651-86A7-CD4010976085}" srcOrd="4" destOrd="0" presId="urn:microsoft.com/office/officeart/2005/8/layout/hierarchy3"/>
    <dgm:cxn modelId="{0F0944FF-F043-4E4B-B61B-BE37BD14D510}" type="presParOf" srcId="{52CBDA46-CC94-42FC-9400-996B7B139C9D}" destId="{191AB2D4-2AF9-44E2-945F-A53E7C71545F}" srcOrd="5" destOrd="0" presId="urn:microsoft.com/office/officeart/2005/8/layout/hierarchy3"/>
    <dgm:cxn modelId="{7695E2E7-3FEC-447B-9260-4B797E4CE672}" type="presParOf" srcId="{52CBDA46-CC94-42FC-9400-996B7B139C9D}" destId="{FE560C87-9EEE-4911-83FC-103847A0123D}" srcOrd="6" destOrd="0" presId="urn:microsoft.com/office/officeart/2005/8/layout/hierarchy3"/>
    <dgm:cxn modelId="{70E826EF-D695-4125-8385-706E1B2E11C1}" type="presParOf" srcId="{52CBDA46-CC94-42FC-9400-996B7B139C9D}" destId="{BE91544E-AE69-4E2B-B1D0-407EDC33DDCD}" srcOrd="7" destOrd="0" presId="urn:microsoft.com/office/officeart/2005/8/layout/hierarchy3"/>
    <dgm:cxn modelId="{A1CAA4CC-4943-46CA-9D14-8B9F7835A3B6}" type="presParOf" srcId="{52CBDA46-CC94-42FC-9400-996B7B139C9D}" destId="{2D114379-85FA-40D7-BA95-C8C0F3C67070}" srcOrd="8" destOrd="0" presId="urn:microsoft.com/office/officeart/2005/8/layout/hierarchy3"/>
    <dgm:cxn modelId="{2E27E357-932A-4A93-80C0-C99231F59612}" type="presParOf" srcId="{52CBDA46-CC94-42FC-9400-996B7B139C9D}" destId="{E950EB65-D5C0-4BBF-8250-797FD011718C}" srcOrd="9" destOrd="0" presId="urn:microsoft.com/office/officeart/2005/8/layout/hierarchy3"/>
    <dgm:cxn modelId="{8280B18B-E3B2-402D-BDFE-D77E0D3A16B7}" type="presParOf" srcId="{52CBDA46-CC94-42FC-9400-996B7B139C9D}" destId="{1C0CD278-9639-4384-91F0-8B692228E978}" srcOrd="10" destOrd="0" presId="urn:microsoft.com/office/officeart/2005/8/layout/hierarchy3"/>
    <dgm:cxn modelId="{28FF398A-15D5-4D03-999A-E216F1E7AFBC}" type="presParOf" srcId="{52CBDA46-CC94-42FC-9400-996B7B139C9D}" destId="{76341B6B-F226-47C6-ABBF-98F30688DF3F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34D31-327C-45D1-81F4-911A8B5C2993}">
      <dsp:nvSpPr>
        <dsp:cNvPr id="0" name=""/>
        <dsp:cNvSpPr/>
      </dsp:nvSpPr>
      <dsp:spPr>
        <a:xfrm>
          <a:off x="935613" y="1223"/>
          <a:ext cx="1813005" cy="906502"/>
        </a:xfrm>
        <a:prstGeom prst="flowChartDocumen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900" b="1" kern="1200" dirty="0"/>
            <a:t>Rozšírenia:</a:t>
          </a:r>
          <a:endParaRPr lang="sk-SK" sz="2900" kern="1200" dirty="0"/>
        </a:p>
      </dsp:txBody>
      <dsp:txXfrm>
        <a:off x="935613" y="1223"/>
        <a:ext cx="1813005" cy="726964"/>
      </dsp:txXfrm>
    </dsp:sp>
    <dsp:sp modelId="{C3309F45-054A-4BFC-A1AB-1CF486E7870F}">
      <dsp:nvSpPr>
        <dsp:cNvPr id="0" name=""/>
        <dsp:cNvSpPr/>
      </dsp:nvSpPr>
      <dsp:spPr>
        <a:xfrm>
          <a:off x="1116913" y="907726"/>
          <a:ext cx="181300" cy="455006"/>
        </a:xfrm>
        <a:prstGeom prst="flowChartDocument">
          <a:avLst/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59F906-308C-488B-AC1B-EB7403878225}">
      <dsp:nvSpPr>
        <dsp:cNvPr id="0" name=""/>
        <dsp:cNvSpPr/>
      </dsp:nvSpPr>
      <dsp:spPr>
        <a:xfrm>
          <a:off x="1298214" y="909481"/>
          <a:ext cx="1450404" cy="906502"/>
        </a:xfrm>
        <a:prstGeom prst="flowChartDocumen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Gamepad</a:t>
          </a:r>
          <a:endParaRPr lang="sk-SK" sz="2100" kern="1200" dirty="0"/>
        </a:p>
      </dsp:txBody>
      <dsp:txXfrm>
        <a:off x="1298214" y="909481"/>
        <a:ext cx="1450404" cy="726964"/>
      </dsp:txXfrm>
    </dsp:sp>
    <dsp:sp modelId="{DDC976FB-5E3F-4B6F-9339-4F47F559E9CB}">
      <dsp:nvSpPr>
        <dsp:cNvPr id="0" name=""/>
        <dsp:cNvSpPr/>
      </dsp:nvSpPr>
      <dsp:spPr>
        <a:xfrm>
          <a:off x="1116913" y="907726"/>
          <a:ext cx="181300" cy="1363264"/>
        </a:xfrm>
        <a:prstGeom prst="flowChartDocument">
          <a:avLst/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2D508C-CD1A-4854-A8CB-A96D39C3C94E}">
      <dsp:nvSpPr>
        <dsp:cNvPr id="0" name=""/>
        <dsp:cNvSpPr/>
      </dsp:nvSpPr>
      <dsp:spPr>
        <a:xfrm>
          <a:off x="1298214" y="1817739"/>
          <a:ext cx="1450404" cy="906502"/>
        </a:xfrm>
        <a:prstGeom prst="flowChartDocumen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100" kern="1200" dirty="0"/>
            <a:t>Reproduktor</a:t>
          </a:r>
        </a:p>
      </dsp:txBody>
      <dsp:txXfrm>
        <a:off x="1298214" y="1817739"/>
        <a:ext cx="1450404" cy="726964"/>
      </dsp:txXfrm>
    </dsp:sp>
    <dsp:sp modelId="{DB7212F5-9A1F-4651-86A7-CD4010976085}">
      <dsp:nvSpPr>
        <dsp:cNvPr id="0" name=""/>
        <dsp:cNvSpPr/>
      </dsp:nvSpPr>
      <dsp:spPr>
        <a:xfrm>
          <a:off x="1116913" y="907726"/>
          <a:ext cx="181300" cy="2271522"/>
        </a:xfrm>
        <a:prstGeom prst="flowChartDocument">
          <a:avLst/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1AB2D4-2AF9-44E2-945F-A53E7C71545F}">
      <dsp:nvSpPr>
        <dsp:cNvPr id="0" name=""/>
        <dsp:cNvSpPr/>
      </dsp:nvSpPr>
      <dsp:spPr>
        <a:xfrm>
          <a:off x="1298214" y="2725997"/>
          <a:ext cx="1450404" cy="906502"/>
        </a:xfrm>
        <a:prstGeom prst="flowChartDocumen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Mini-piano</a:t>
          </a:r>
          <a:endParaRPr lang="sk-SK" sz="2100" kern="1200"/>
        </a:p>
      </dsp:txBody>
      <dsp:txXfrm>
        <a:off x="1298214" y="2725997"/>
        <a:ext cx="1450404" cy="726964"/>
      </dsp:txXfrm>
    </dsp:sp>
    <dsp:sp modelId="{FE560C87-9EEE-4911-83FC-103847A0123D}">
      <dsp:nvSpPr>
        <dsp:cNvPr id="0" name=""/>
        <dsp:cNvSpPr/>
      </dsp:nvSpPr>
      <dsp:spPr>
        <a:xfrm>
          <a:off x="1116913" y="907726"/>
          <a:ext cx="181300" cy="3179780"/>
        </a:xfrm>
        <a:prstGeom prst="flowChartDocument">
          <a:avLst/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91544E-AE69-4E2B-B1D0-407EDC33DDCD}">
      <dsp:nvSpPr>
        <dsp:cNvPr id="0" name=""/>
        <dsp:cNvSpPr/>
      </dsp:nvSpPr>
      <dsp:spPr>
        <a:xfrm>
          <a:off x="1298214" y="3634255"/>
          <a:ext cx="1450404" cy="906502"/>
        </a:xfrm>
        <a:prstGeom prst="flowChartDocumen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LCD </a:t>
          </a:r>
          <a:r>
            <a:rPr lang="sk-SK" sz="2100" kern="1200" dirty="0"/>
            <a:t>displej</a:t>
          </a:r>
        </a:p>
      </dsp:txBody>
      <dsp:txXfrm>
        <a:off x="1298214" y="3634255"/>
        <a:ext cx="1450404" cy="726964"/>
      </dsp:txXfrm>
    </dsp:sp>
    <dsp:sp modelId="{2D114379-85FA-40D7-BA95-C8C0F3C67070}">
      <dsp:nvSpPr>
        <dsp:cNvPr id="0" name=""/>
        <dsp:cNvSpPr/>
      </dsp:nvSpPr>
      <dsp:spPr>
        <a:xfrm>
          <a:off x="1116913" y="907726"/>
          <a:ext cx="181300" cy="4088038"/>
        </a:xfrm>
        <a:prstGeom prst="flowChartDocument">
          <a:avLst/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50EB65-D5C0-4BBF-8250-797FD011718C}">
      <dsp:nvSpPr>
        <dsp:cNvPr id="0" name=""/>
        <dsp:cNvSpPr/>
      </dsp:nvSpPr>
      <dsp:spPr>
        <a:xfrm>
          <a:off x="1298214" y="4542513"/>
          <a:ext cx="1450404" cy="906502"/>
        </a:xfrm>
        <a:prstGeom prst="flowChartDocumen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100" kern="1200" dirty="0"/>
            <a:t>LEGO</a:t>
          </a:r>
        </a:p>
      </dsp:txBody>
      <dsp:txXfrm>
        <a:off x="1298214" y="4542513"/>
        <a:ext cx="1450404" cy="726964"/>
      </dsp:txXfrm>
    </dsp:sp>
    <dsp:sp modelId="{1C0CD278-9639-4384-91F0-8B692228E978}">
      <dsp:nvSpPr>
        <dsp:cNvPr id="0" name=""/>
        <dsp:cNvSpPr/>
      </dsp:nvSpPr>
      <dsp:spPr>
        <a:xfrm>
          <a:off x="1116913" y="907726"/>
          <a:ext cx="181300" cy="4996296"/>
        </a:xfrm>
        <a:prstGeom prst="flowChartDocument">
          <a:avLst/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341B6B-F226-47C6-ABBF-98F30688DF3F}">
      <dsp:nvSpPr>
        <dsp:cNvPr id="0" name=""/>
        <dsp:cNvSpPr/>
      </dsp:nvSpPr>
      <dsp:spPr>
        <a:xfrm>
          <a:off x="1298214" y="5450771"/>
          <a:ext cx="1450404" cy="906502"/>
        </a:xfrm>
        <a:prstGeom prst="flowChartDocumen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robot</a:t>
          </a:r>
          <a:r>
            <a:rPr lang="sk-SK" sz="2100" kern="1200" dirty="0"/>
            <a:t>i</a:t>
          </a:r>
        </a:p>
      </dsp:txBody>
      <dsp:txXfrm>
        <a:off x="1298214" y="5450771"/>
        <a:ext cx="1450404" cy="726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4F62BB-40A0-D143-848A-81CFB4732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B8A31EF-A817-7645-AF70-EFF43F7591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1F3A7AA-A234-704E-B786-0FFDB6E00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678F0-FD25-4051-A07A-F3A1462F81DC}" type="datetimeFigureOut">
              <a:rPr lang="sk-SK" smtClean="0"/>
              <a:t>22. 4. 2021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4A72CCD-9169-C14C-A80C-74A93D5C7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C505E3E-4FF5-274A-965A-FBEC1AC5E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93A2-D241-4E3C-BDE4-C3BEDEAFB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1488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EEBE3F-858E-F942-81D9-8D949C4D0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F37830F8-2AB6-3F45-AAEC-4E8B1121E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AC7DA9C-CC8D-2144-9627-752E1F0D0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678F0-FD25-4051-A07A-F3A1462F81DC}" type="datetimeFigureOut">
              <a:rPr lang="sk-SK" smtClean="0"/>
              <a:t>22. 4. 2021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BDB24E9-EC15-2D47-8330-00DA873B0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83AF01C-B41E-024E-9573-ADA091516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93A2-D241-4E3C-BDE4-C3BEDEAFB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5429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C21A1308-CF56-BD43-9AE1-57B49DB02E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C2A033D9-5DF9-604C-A633-B65E0D19C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23E9E0C-D315-804D-A367-9B25C271D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678F0-FD25-4051-A07A-F3A1462F81DC}" type="datetimeFigureOut">
              <a:rPr lang="sk-SK" smtClean="0"/>
              <a:t>22. 4. 2021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A33461A-1A7F-644C-997E-945E93A89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B87D591-8AAF-F140-BF5C-A7B0B1D25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93A2-D241-4E3C-BDE4-C3BEDEAFB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4699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291EB0-CA68-A049-BAA1-ACAA54EA4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30357ED-F3D0-F249-A4AE-C2AEBDCFF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4A4BEA5-B91A-6547-8BF3-D4615F8D9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678F0-FD25-4051-A07A-F3A1462F81DC}" type="datetimeFigureOut">
              <a:rPr lang="sk-SK" smtClean="0"/>
              <a:t>22. 4. 2021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482B421-724D-6742-8AC1-13D6268D8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A431DA2-CB85-A047-994D-B47A94C02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93A2-D241-4E3C-BDE4-C3BEDEAFB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88494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732D28-D231-E145-8D7E-37B3531B6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B27A6C0-1729-4340-B08F-32159FD57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58BA691-F15A-DE44-9984-64D9AB117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678F0-FD25-4051-A07A-F3A1462F81DC}" type="datetimeFigureOut">
              <a:rPr lang="sk-SK" smtClean="0"/>
              <a:t>22. 4. 2021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CC1E9D2-9838-1544-B953-FA69970AA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41EDD62-A186-2345-BB65-68D0FA5B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93A2-D241-4E3C-BDE4-C3BEDEAFB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8595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481B03-1E4B-3049-82A6-252D85638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BEDF9BC-A8E6-104A-99AF-2CFE5A2B9D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B428605-C338-9747-B388-075409B6D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65273A4-49EB-6842-BF77-86C60916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678F0-FD25-4051-A07A-F3A1462F81DC}" type="datetimeFigureOut">
              <a:rPr lang="sk-SK" smtClean="0"/>
              <a:t>22. 4. 2021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0FD8921-A2B5-2F47-8CE1-808EA51CC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3550F9F-C33E-3641-BDFE-C96CF7986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93A2-D241-4E3C-BDE4-C3BEDEAFB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88824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3B48A4-14B4-014E-941E-1A8CD7863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A24266B-5E2E-9B45-B80E-8A153EC21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14171866-3647-3E4D-B149-0C933E283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45FAE7C-7E8A-A245-9D40-07CADDBCE3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CA60698C-3F6B-114A-8F44-AD073348ED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13C9843C-CFFA-1B4B-AE2A-FCD5CD9A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678F0-FD25-4051-A07A-F3A1462F81DC}" type="datetimeFigureOut">
              <a:rPr lang="sk-SK" smtClean="0"/>
              <a:t>22. 4. 2021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5E527FF7-AB99-234C-8D46-4E3D80CE6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F39C13C9-CF45-F145-A49D-93D67571A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93A2-D241-4E3C-BDE4-C3BEDEAFB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36615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AD1884-4C53-2A42-9062-5D61D202C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A8DD5245-83B0-6241-8FBD-20D8BA2BA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678F0-FD25-4051-A07A-F3A1462F81DC}" type="datetimeFigureOut">
              <a:rPr lang="sk-SK" smtClean="0"/>
              <a:t>22. 4. 2021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5AD8087-AB96-BC40-81B8-976CD20A7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5E0C3E95-0FAC-DA4C-B91D-D7AABC54E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93A2-D241-4E3C-BDE4-C3BEDEAFB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93165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8C5E1BFA-03F6-3446-BE2D-1D3D83F66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678F0-FD25-4051-A07A-F3A1462F81DC}" type="datetimeFigureOut">
              <a:rPr lang="sk-SK" smtClean="0"/>
              <a:t>22. 4. 2021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7AF55139-93B8-044D-A312-69E7B9D4D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BE74242-0D64-EA4D-96CA-C0EA29743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93A2-D241-4E3C-BDE4-C3BEDEAFB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0561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5EEF18-072F-B54A-B85C-63F71817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FE75F6F-310E-0A48-A90B-3F9537BB7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140AA99-8533-774E-9D16-8A8752EF4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334B199-5704-F04B-B314-CC6FD76D2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678F0-FD25-4051-A07A-F3A1462F81DC}" type="datetimeFigureOut">
              <a:rPr lang="sk-SK" smtClean="0"/>
              <a:t>22. 4. 2021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CCB02EC-2228-F44D-A566-CEEA5476B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0B89814-A185-E449-8D52-E0B3A186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93A2-D241-4E3C-BDE4-C3BEDEAFB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07778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9A567D-FDEE-804B-944A-CC68E72EF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39BD817F-1C9D-AE4F-8C15-D9E7AE9719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C517E45-8A64-F445-ADFF-AB49E6764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D308E1D-9387-D149-BDB6-65445D1EA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678F0-FD25-4051-A07A-F3A1462F81DC}" type="datetimeFigureOut">
              <a:rPr lang="sk-SK" smtClean="0"/>
              <a:t>22. 4. 2021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F2F1AAE-E713-D343-9C1F-E7D0CDBD3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5E7AF78-2754-2C41-9D98-EBC66351C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393A2-D241-4E3C-BDE4-C3BEDEAFB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219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B8870C07-79E4-3B44-B7D4-E747DDF8B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04033D-0AC2-044C-A5FA-65E7A97DD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03E83F0-A1B9-514F-B10B-387E748782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678F0-FD25-4051-A07A-F3A1462F81DC}" type="datetimeFigureOut">
              <a:rPr lang="sk-SK" smtClean="0"/>
              <a:t>22. 4. 2021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71E564A-1596-DB46-BDCD-4A2FB5A84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8E30104-DBAC-8846-B849-8A23AE5A1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393A2-D241-4E3C-BDE4-C3BEDEAFB4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9511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Nadpis 1">
            <a:extLst>
              <a:ext uri="{FF2B5EF4-FFF2-40B4-BE49-F238E27FC236}">
                <a16:creationId xmlns:a16="http://schemas.microsoft.com/office/drawing/2014/main" id="{A110F69C-8329-46B3-85C9-2334AE93C570}"/>
              </a:ext>
            </a:extLst>
          </p:cNvPr>
          <p:cNvSpPr txBox="1">
            <a:spLocks/>
          </p:cNvSpPr>
          <p:nvPr/>
        </p:nvSpPr>
        <p:spPr>
          <a:xfrm>
            <a:off x="1400142" y="2563005"/>
            <a:ext cx="9391716" cy="1180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3600" b="0" i="0" dirty="0" err="1">
                <a:solidFill>
                  <a:srgbClr val="EFAB00"/>
                </a:solidFill>
                <a:effectLst/>
                <a:latin typeface="DINPro-Black"/>
              </a:rPr>
              <a:t>Smart</a:t>
            </a:r>
            <a:r>
              <a:rPr lang="sk-SK" sz="3600" b="0" i="0" dirty="0">
                <a:solidFill>
                  <a:srgbClr val="EFAB00"/>
                </a:solidFill>
                <a:effectLst/>
                <a:latin typeface="DINPro-Black"/>
              </a:rPr>
              <a:t> domácnosť pomocou senzorov</a:t>
            </a:r>
          </a:p>
        </p:txBody>
      </p:sp>
    </p:spTree>
    <p:extLst>
      <p:ext uri="{BB962C8B-B14F-4D97-AF65-F5344CB8AC3E}">
        <p14:creationId xmlns:p14="http://schemas.microsoft.com/office/powerpoint/2010/main" val="623870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1F7890-BAE9-A44F-AE49-B55AA358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Úloha č. 1 – svetlo, zvuk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7ED5347-0730-5C4D-8FAE-CFAAA6AB3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5184" y="1261872"/>
            <a:ext cx="6958584" cy="603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17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 zaznamenaní zvuku určitej intenzity sa RGB LED dióda rozsvieti na 10 sekúnd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924DF7A-880F-9640-906A-1DD4C5AE4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" r="7413" b="23146"/>
          <a:stretch/>
        </p:blipFill>
        <p:spPr bwMode="auto">
          <a:xfrm>
            <a:off x="702129" y="2128345"/>
            <a:ext cx="4882242" cy="40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B7DFB15-0185-6A4C-B99E-7D6BDB22A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6" t="-843" r="-442" b="845"/>
          <a:stretch/>
        </p:blipFill>
        <p:spPr bwMode="auto">
          <a:xfrm>
            <a:off x="5323115" y="2128345"/>
            <a:ext cx="6417128" cy="408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92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0C777A-7274-C543-8DCC-6E927B3CC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76" y="700186"/>
            <a:ext cx="5374494" cy="1188720"/>
          </a:xfrm>
        </p:spPr>
        <p:txBody>
          <a:bodyPr anchor="ctr">
            <a:normAutofit/>
          </a:bodyPr>
          <a:lstStyle/>
          <a:p>
            <a:r>
              <a:rPr lang="sk-SK" sz="3700" dirty="0"/>
              <a:t>Úloha č. 2 – regulácia tepla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724174D-E771-5C49-A992-598519DB0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2066544"/>
            <a:ext cx="5374494" cy="37883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200" dirty="0"/>
              <a:t>Ak teplotné </a:t>
            </a:r>
            <a:r>
              <a:rPr lang="sk-SK" sz="2200" dirty="0" err="1"/>
              <a:t>čidlo</a:t>
            </a:r>
            <a:r>
              <a:rPr lang="sk-SK" sz="2200" dirty="0"/>
              <a:t> nameria vyššiu teplotu ako 30 °C, bude sa na 5 sekúnd opakovane zapínať ventilátor, kým sa teplota nezníži. Ventilátorom sa samozrejme dá teplota znížiť iba vtedy ak ste </a:t>
            </a:r>
            <a:r>
              <a:rPr lang="sk-SK" sz="2200" dirty="0" err="1"/>
              <a:t>čidlo</a:t>
            </a:r>
            <a:r>
              <a:rPr lang="sk-SK" sz="2200" dirty="0"/>
              <a:t> ohriali napríklad držaním v ruke.  Teplotu miestnosti ventilátorom neznížite, dosiahnete len prúdenie vzduchu a tým lepšie ochladzovanie tela. </a:t>
            </a:r>
          </a:p>
          <a:p>
            <a:pPr marL="0" indent="0">
              <a:buNone/>
            </a:pPr>
            <a:endParaRPr lang="sk-SK" sz="2200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95D1567-0399-EB4A-AF9E-DE1ED304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8004" y="365760"/>
            <a:ext cx="4628963" cy="278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0A6ACAC-1DAA-3E4E-9DD8-1CA77E5AA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0766" y="3486738"/>
            <a:ext cx="4663440" cy="255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449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7C65-56BD-9C46-ACB3-D565B7F83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6639"/>
            <a:ext cx="11090274" cy="675441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4200"/>
              <a:t>Úloha č. 2 – regulácia tepla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52452BA5-8A1D-8346-8B03-D80A4D2B7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9" t="10716" r="6238" b="-179"/>
          <a:stretch/>
        </p:blipFill>
        <p:spPr bwMode="auto">
          <a:xfrm>
            <a:off x="550862" y="1208314"/>
            <a:ext cx="7749825" cy="5098886"/>
          </a:xfrm>
          <a:prstGeom prst="rect">
            <a:avLst/>
          </a:prstGeom>
          <a:noFill/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43B0623-E581-5C4C-A35A-CDA15659B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92125" y="2521397"/>
            <a:ext cx="3359899" cy="3785802"/>
          </a:xfrm>
          <a:prstGeom prst="rect">
            <a:avLst/>
          </a:prstGeom>
          <a:noFill/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263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725FFBD-D541-7540-9AF0-6E99701BA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C32325C-7B11-484F-9894-C6AD7EE5D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100" y="1099671"/>
            <a:ext cx="4972511" cy="3367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latin typeface="+mj-lt"/>
                <a:ea typeface="+mj-ea"/>
                <a:cs typeface="+mj-cs"/>
              </a:rPr>
              <a:t>Úloha č.3 - okno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28ECEBD-3C0C-E54E-AE14-534757B4B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100" y="4687316"/>
            <a:ext cx="4972512" cy="151708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otvorenie okna, prípadne skrine pomocou servomotora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3CEDBD4C-CB9B-2F43-98F6-69EA1CAAE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" r="4814"/>
          <a:stretch/>
        </p:blipFill>
        <p:spPr bwMode="auto"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143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32325C-7B11-484F-9894-C6AD7EE5D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/>
              <a:t>Úloha č.3 - okno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6025EAB-637B-1940-B565-7EFC03C598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1" b="-2"/>
          <a:stretch/>
        </p:blipFill>
        <p:spPr bwMode="auto">
          <a:xfrm>
            <a:off x="838200" y="1845426"/>
            <a:ext cx="10512547" cy="445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5C32C27C-7016-1C44-A14C-AB9621375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5" r="2" b="6188"/>
          <a:stretch/>
        </p:blipFill>
        <p:spPr bwMode="auto">
          <a:xfrm>
            <a:off x="579264" y="365141"/>
            <a:ext cx="6288262" cy="30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4F6AB14-B33B-324C-B28B-C3F49F6FA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49689"/>
            <a:ext cx="2111122" cy="2105025"/>
          </a:xfrm>
        </p:spPr>
        <p:txBody>
          <a:bodyPr>
            <a:normAutofit/>
          </a:bodyPr>
          <a:lstStyle/>
          <a:p>
            <a:r>
              <a:rPr lang="sk-SK" sz="2400" dirty="0"/>
              <a:t>Úloha č. 4 - čerpadlo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7D4B741-0178-6949-8003-5132B0FAD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563" y="3849688"/>
            <a:ext cx="3315810" cy="2105025"/>
          </a:xfrm>
        </p:spPr>
        <p:txBody>
          <a:bodyPr anchor="ctr">
            <a:normAutofit/>
          </a:bodyPr>
          <a:lstStyle/>
          <a:p>
            <a:r>
              <a:rPr lang="sk-SK" sz="1700"/>
              <a:t>ak senzor identifikuje zaplavenie vodou, zapne sa čerpadlo, ktoré vodu vyčerpá.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E90A9375-470E-5047-B892-B3ABA4EF5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7" b="3"/>
          <a:stretch/>
        </p:blipFill>
        <p:spPr bwMode="auto">
          <a:xfrm>
            <a:off x="7048500" y="365109"/>
            <a:ext cx="4621006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326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4DDED7-30C1-4059-9331-21775C87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400" dirty="0"/>
              <a:t>Úloha č. 4 - čerpadlo</a:t>
            </a:r>
            <a:endParaRPr lang="sk-SK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10FF37C-1006-400A-BDD5-C2B17EEC9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647" y="1917361"/>
            <a:ext cx="5799771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604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F6AB14-B33B-324C-B28B-C3F49F6FA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/>
              <a:t>Úloha č. 4 - čerpadlo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B421D7D-6A3F-7549-8FD6-09118D4C4D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0" b="-1"/>
          <a:stretch/>
        </p:blipFill>
        <p:spPr bwMode="auto">
          <a:xfrm>
            <a:off x="838200" y="1845426"/>
            <a:ext cx="10512547" cy="445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829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118486-BC38-BA4F-8453-5CDF562EB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/>
              <a:t>Popis pinov dosky sensor:bit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28B303F1-13C0-BB41-B93F-6090729E2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0" r="-1" b="24165"/>
          <a:stretch/>
        </p:blipFill>
        <p:spPr bwMode="auto">
          <a:xfrm>
            <a:off x="838200" y="1845426"/>
            <a:ext cx="10512547" cy="445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86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2" name="Rectangle 191">
            <a:extLst>
              <a:ext uri="{FF2B5EF4-FFF2-40B4-BE49-F238E27FC236}">
                <a16:creationId xmlns:a16="http://schemas.microsoft.com/office/drawing/2014/main" id="{FAE65CDB-4898-412F-8451-C26D0EEF9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Freeform: Shape 192">
            <a:extLst>
              <a:ext uri="{FF2B5EF4-FFF2-40B4-BE49-F238E27FC236}">
                <a16:creationId xmlns:a16="http://schemas.microsoft.com/office/drawing/2014/main" id="{35B9823A-85C3-4837-8700-3D94F9B36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7235" y="0"/>
            <a:ext cx="789032" cy="6865831"/>
          </a:xfrm>
          <a:custGeom>
            <a:avLst/>
            <a:gdLst>
              <a:gd name="connsiteX0" fmla="*/ 2648 w 789032"/>
              <a:gd name="connsiteY0" fmla="*/ 0 h 6865831"/>
              <a:gd name="connsiteX1" fmla="*/ 789032 w 789032"/>
              <a:gd name="connsiteY1" fmla="*/ 0 h 6865831"/>
              <a:gd name="connsiteX2" fmla="*/ 789032 w 789032"/>
              <a:gd name="connsiteY2" fmla="*/ 1621639 h 6865831"/>
              <a:gd name="connsiteX3" fmla="*/ 789032 w 789032"/>
              <a:gd name="connsiteY3" fmla="*/ 1900580 h 6865831"/>
              <a:gd name="connsiteX4" fmla="*/ 789032 w 789032"/>
              <a:gd name="connsiteY4" fmla="*/ 6865831 h 6865831"/>
              <a:gd name="connsiteX5" fmla="*/ 0 w 789032"/>
              <a:gd name="connsiteY5" fmla="*/ 6399058 h 6865831"/>
              <a:gd name="connsiteX6" fmla="*/ 0 w 789032"/>
              <a:gd name="connsiteY6" fmla="*/ 1154866 h 6865831"/>
              <a:gd name="connsiteX7" fmla="*/ 2648 w 789032"/>
              <a:gd name="connsiteY7" fmla="*/ 1156433 h 686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9032" h="6865831">
                <a:moveTo>
                  <a:pt x="2648" y="0"/>
                </a:moveTo>
                <a:lnTo>
                  <a:pt x="789032" y="0"/>
                </a:lnTo>
                <a:lnTo>
                  <a:pt x="789032" y="1621639"/>
                </a:lnTo>
                <a:lnTo>
                  <a:pt x="789032" y="1900580"/>
                </a:lnTo>
                <a:lnTo>
                  <a:pt x="789032" y="6865831"/>
                </a:lnTo>
                <a:lnTo>
                  <a:pt x="0" y="6399058"/>
                </a:lnTo>
                <a:lnTo>
                  <a:pt x="0" y="1154866"/>
                </a:lnTo>
                <a:lnTo>
                  <a:pt x="2648" y="115643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084" name="Freeform 7">
            <a:extLst>
              <a:ext uri="{FF2B5EF4-FFF2-40B4-BE49-F238E27FC236}">
                <a16:creationId xmlns:a16="http://schemas.microsoft.com/office/drawing/2014/main" id="{C88457FB-36A5-4F46-8EC9-EAF074E9E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17236" y="887217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3085" name="Rectangle 194">
            <a:extLst>
              <a:ext uri="{FF2B5EF4-FFF2-40B4-BE49-F238E27FC236}">
                <a16:creationId xmlns:a16="http://schemas.microsoft.com/office/drawing/2014/main" id="{447F8429-458B-48A4-A9FC-1EB6895CF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498749" cy="6150193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Obrázok, na ktorom je obvod&#10;&#10;Automaticky generovaný popis">
            <a:extLst>
              <a:ext uri="{FF2B5EF4-FFF2-40B4-BE49-F238E27FC236}">
                <a16:creationId xmlns:a16="http://schemas.microsoft.com/office/drawing/2014/main" id="{44DDBCA5-378C-41AD-8E21-F914BFDDD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46" b="4"/>
          <a:stretch/>
        </p:blipFill>
        <p:spPr bwMode="auto">
          <a:xfrm>
            <a:off x="974907" y="643467"/>
            <a:ext cx="2531680" cy="235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brázok, na ktorom je podlaha, budova, sedenie, stôl&#10;&#10;Automaticky generovaný popis">
            <a:extLst>
              <a:ext uri="{FF2B5EF4-FFF2-40B4-BE49-F238E27FC236}">
                <a16:creationId xmlns:a16="http://schemas.microsoft.com/office/drawing/2014/main" id="{E11EB4AF-6D2A-44E7-9B26-345D216E36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r="4" b="4"/>
          <a:stretch/>
        </p:blipFill>
        <p:spPr bwMode="auto">
          <a:xfrm>
            <a:off x="4174078" y="643467"/>
            <a:ext cx="2846470" cy="235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Obrázok, na ktorom je vnútri, sedenie, miestnosť, malé&#10;&#10;Automaticky generovaný popis">
            <a:extLst>
              <a:ext uri="{FF2B5EF4-FFF2-40B4-BE49-F238E27FC236}">
                <a16:creationId xmlns:a16="http://schemas.microsoft.com/office/drawing/2014/main" id="{A71A4811-F62A-4A4A-B4C3-99E0AB662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7" r="-1" b="-1"/>
          <a:stretch/>
        </p:blipFill>
        <p:spPr bwMode="auto">
          <a:xfrm>
            <a:off x="1158711" y="3165180"/>
            <a:ext cx="5520638" cy="267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6" name="Rectangle 8">
            <a:extLst>
              <a:ext uri="{FF2B5EF4-FFF2-40B4-BE49-F238E27FC236}">
                <a16:creationId xmlns:a16="http://schemas.microsoft.com/office/drawing/2014/main" id="{5544297B-42F6-45AC-9975-41B2C59B9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804744" y="0"/>
            <a:ext cx="43842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AD92A4C-D6A1-4EE6-AFB5-08CB72156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872" y="1062401"/>
            <a:ext cx="3262028" cy="27338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Smart home kit</a:t>
            </a:r>
          </a:p>
        </p:txBody>
      </p:sp>
    </p:spTree>
    <p:extLst>
      <p:ext uri="{BB962C8B-B14F-4D97-AF65-F5344CB8AC3E}">
        <p14:creationId xmlns:p14="http://schemas.microsoft.com/office/powerpoint/2010/main" val="1143460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BE0DE463-C101-4E13-B6E9-42CD3D0BCCF8}"/>
              </a:ext>
            </a:extLst>
          </p:cNvPr>
          <p:cNvSpPr txBox="1"/>
          <p:nvPr/>
        </p:nvSpPr>
        <p:spPr>
          <a:xfrm>
            <a:off x="1143001" y="1007533"/>
            <a:ext cx="9905998" cy="109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k-SK" sz="3600" b="1" cap="all" dirty="0">
                <a:latin typeface="+mj-lt"/>
                <a:ea typeface="+mj-ea"/>
                <a:cs typeface="+mj-cs"/>
              </a:rPr>
              <a:t>BBC </a:t>
            </a:r>
            <a:r>
              <a:rPr lang="sk-SK" sz="3600" b="1" dirty="0" err="1">
                <a:latin typeface="+mj-lt"/>
                <a:ea typeface="+mj-ea"/>
                <a:cs typeface="+mj-cs"/>
              </a:rPr>
              <a:t>micro:bit</a:t>
            </a:r>
            <a:endParaRPr lang="en-US" sz="3600" b="1" cap="all" dirty="0">
              <a:latin typeface="+mj-lt"/>
              <a:ea typeface="+mj-ea"/>
              <a:cs typeface="+mj-cs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FBFF6E1-4BB7-4D69-AC14-5D7A2435E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007532"/>
            <a:ext cx="9905999" cy="46990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900" dirty="0" err="1"/>
              <a:t>Eduka</a:t>
            </a:r>
            <a:r>
              <a:rPr lang="sk-SK" sz="1900" dirty="0" err="1"/>
              <a:t>čná</a:t>
            </a:r>
            <a:r>
              <a:rPr lang="sk-SK" sz="1900" dirty="0"/>
              <a:t> doska </a:t>
            </a:r>
            <a:r>
              <a:rPr lang="sk-SK" sz="1900" dirty="0" err="1"/>
              <a:t>micro:bit</a:t>
            </a:r>
            <a:r>
              <a:rPr lang="sk-SK" sz="1900" dirty="0"/>
              <a:t> je jeden z najjednoduchších programovateľných plošných spojov dostupných na trhu. </a:t>
            </a:r>
          </a:p>
          <a:p>
            <a:r>
              <a:rPr lang="sk-SK" sz="1900" dirty="0"/>
              <a:t>Lacné „</a:t>
            </a:r>
            <a:r>
              <a:rPr lang="sk-SK" sz="1900" dirty="0" err="1"/>
              <a:t>low-cost</a:t>
            </a:r>
            <a:r>
              <a:rPr lang="sk-SK" sz="1900" dirty="0"/>
              <a:t>“ zariadenie, ktoré dostali žiaci 11-12 ročný v UK v roku 2016 </a:t>
            </a:r>
          </a:p>
          <a:p>
            <a:r>
              <a:rPr lang="sk-SK" sz="1900" dirty="0"/>
              <a:t>Navrhnuté na výučbu programovania </a:t>
            </a:r>
          </a:p>
          <a:p>
            <a:r>
              <a:rPr lang="sk-SK" sz="1900" dirty="0"/>
              <a:t>Môže sa programovať v blokovom jazyku, </a:t>
            </a:r>
            <a:r>
              <a:rPr lang="sk-SK" sz="1900" dirty="0" err="1"/>
              <a:t>JavaScripte,C</a:t>
            </a:r>
            <a:r>
              <a:rPr lang="sk-SK" sz="1900" dirty="0"/>
              <a:t> a </a:t>
            </a:r>
            <a:r>
              <a:rPr lang="sk-SK" sz="1900" dirty="0" err="1"/>
              <a:t>MicroPythone</a:t>
            </a:r>
            <a:endParaRPr lang="sk-SK" sz="1900" dirty="0"/>
          </a:p>
          <a:p>
            <a:endParaRPr lang="sk-SK" sz="1900" dirty="0"/>
          </a:p>
          <a:p>
            <a:endParaRPr lang="sk-SK" sz="2000" dirty="0"/>
          </a:p>
        </p:txBody>
      </p:sp>
      <p:pic>
        <p:nvPicPr>
          <p:cNvPr id="1025" name="Picture 1" descr="page1image5796448">
            <a:extLst>
              <a:ext uri="{FF2B5EF4-FFF2-40B4-BE49-F238E27FC236}">
                <a16:creationId xmlns:a16="http://schemas.microsoft.com/office/drawing/2014/main" id="{BC213BC1-2599-A940-8FC7-0BCEF7479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57" y="4308641"/>
            <a:ext cx="3413760" cy="142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801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0EF600A-4C34-4FA6-A4EA-A92477E60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5" r="-1" b="-1"/>
          <a:stretch/>
        </p:blipFill>
        <p:spPr bwMode="auto">
          <a:xfrm>
            <a:off x="838200" y="-3810"/>
            <a:ext cx="992886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70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95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diagram of the BBC micro:bit">
            <a:extLst>
              <a:ext uri="{FF2B5EF4-FFF2-40B4-BE49-F238E27FC236}">
                <a16:creationId xmlns:a16="http://schemas.microsoft.com/office/drawing/2014/main" id="{DA929FC6-526D-45E3-8802-4E885184B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688" y="1525769"/>
            <a:ext cx="7808128" cy="3806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2C4AFCB5-8234-4065-94BD-B8062F795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484" y="382255"/>
            <a:ext cx="7173913" cy="893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3600" b="1" dirty="0"/>
              <a:t>BBC </a:t>
            </a:r>
            <a:r>
              <a:rPr lang="sk-SK" sz="3600" b="1" dirty="0" err="1"/>
              <a:t>micro:bit</a:t>
            </a:r>
            <a:endParaRPr lang="sk-SK" sz="3600" b="1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BB5EB04-E3D7-4969-A3E2-C0D5069D88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395595"/>
              </p:ext>
            </p:extLst>
          </p:nvPr>
        </p:nvGraphicFramePr>
        <p:xfrm>
          <a:off x="8157948" y="249751"/>
          <a:ext cx="3684232" cy="6358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54874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FBFF6E1-4BB7-4D69-AC14-5D7A2435E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530" y="1539875"/>
            <a:ext cx="3533266" cy="4311128"/>
          </a:xfrm>
        </p:spPr>
        <p:txBody>
          <a:bodyPr anchor="ctr">
            <a:normAutofit/>
          </a:bodyPr>
          <a:lstStyle/>
          <a:p>
            <a:r>
              <a:rPr lang="sk-SK" sz="1900" dirty="0"/>
              <a:t>Bezplatný online nástroj vytvorený spoločnosťou Microsoft.</a:t>
            </a:r>
          </a:p>
          <a:p>
            <a:r>
              <a:rPr lang="sk-SK" sz="1900" dirty="0"/>
              <a:t>Hlavným cieľom </a:t>
            </a:r>
            <a:r>
              <a:rPr lang="sk-SK" sz="1900" dirty="0" err="1"/>
              <a:t>MakeCode</a:t>
            </a:r>
            <a:r>
              <a:rPr lang="sk-SK" sz="1900" dirty="0"/>
              <a:t> je učiť programovanie pomocou blokov, </a:t>
            </a:r>
            <a:r>
              <a:rPr lang="sk-SK" sz="1900" dirty="0" err="1"/>
              <a:t>JavaScriptu</a:t>
            </a:r>
            <a:r>
              <a:rPr lang="sk-SK" sz="1900" dirty="0"/>
              <a:t> a </a:t>
            </a:r>
            <a:r>
              <a:rPr lang="sk-SK" sz="1900" dirty="0" err="1"/>
              <a:t>MicroPythonu</a:t>
            </a:r>
            <a:r>
              <a:rPr lang="sk-SK" sz="1900" dirty="0"/>
              <a:t> (pridaný neskôr).</a:t>
            </a:r>
          </a:p>
          <a:p>
            <a:endParaRPr lang="sk-SK" sz="1900" dirty="0"/>
          </a:p>
          <a:p>
            <a:endParaRPr lang="sk-SK" sz="1900" dirty="0"/>
          </a:p>
        </p:txBody>
      </p:sp>
      <p:sp>
        <p:nvSpPr>
          <p:cNvPr id="33" name="BlokTextu 32">
            <a:extLst>
              <a:ext uri="{FF2B5EF4-FFF2-40B4-BE49-F238E27FC236}">
                <a16:creationId xmlns:a16="http://schemas.microsoft.com/office/drawing/2014/main" id="{D7F67B7B-AE23-B545-8AA5-FB7ADB45B879}"/>
              </a:ext>
            </a:extLst>
          </p:cNvPr>
          <p:cNvSpPr txBox="1"/>
          <p:nvPr/>
        </p:nvSpPr>
        <p:spPr>
          <a:xfrm>
            <a:off x="1091142" y="766234"/>
            <a:ext cx="990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cap="all" dirty="0"/>
              <a:t>MAKECODE</a:t>
            </a:r>
          </a:p>
        </p:txBody>
      </p:sp>
      <p:pic>
        <p:nvPicPr>
          <p:cNvPr id="2050" name="Picture 2" descr="page2image6006736">
            <a:extLst>
              <a:ext uri="{FF2B5EF4-FFF2-40B4-BE49-F238E27FC236}">
                <a16:creationId xmlns:a16="http://schemas.microsoft.com/office/drawing/2014/main" id="{70B361ED-028C-EE4C-8ECA-ACA37D9FA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023" y="1371654"/>
            <a:ext cx="4743460" cy="338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page2image6007152">
            <a:extLst>
              <a:ext uri="{FF2B5EF4-FFF2-40B4-BE49-F238E27FC236}">
                <a16:creationId xmlns:a16="http://schemas.microsoft.com/office/drawing/2014/main" id="{3756D5B6-DE11-984E-B362-C318C1375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19" y="2648896"/>
            <a:ext cx="4743461" cy="335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010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9A625A7-2CBD-4CF4-B971-95A956D31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8" b="30436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9E5DAD2-DF45-40C0-9C63-A06AD4B78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300" b="0" i="0" dirty="0">
                <a:effectLst/>
                <a:latin typeface="Poppins"/>
              </a:rPr>
              <a:t>ELECFREAKS </a:t>
            </a:r>
            <a:r>
              <a:rPr lang="en-US" sz="3300" b="0" i="0" dirty="0" err="1">
                <a:effectLst/>
                <a:latin typeface="Poppins"/>
              </a:rPr>
              <a:t>Micro:bit</a:t>
            </a:r>
            <a:r>
              <a:rPr lang="en-US" sz="3300" b="0" i="0" dirty="0">
                <a:effectLst/>
                <a:latin typeface="Poppins"/>
              </a:rPr>
              <a:t> Smart Home Kit</a:t>
            </a:r>
            <a:endParaRPr lang="sk-SK" sz="3300" dirty="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829F370-A89B-4FA6-BDCA-A3882FEF0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sk-SK" sz="1800" dirty="0"/>
              <a:t>Vhodné rozšírenie pre školy, hobby projekty</a:t>
            </a:r>
          </a:p>
          <a:p>
            <a:r>
              <a:rPr lang="sk-SK" sz="1800" dirty="0"/>
              <a:t>Obsahuje najpoužívanejšie komponenty domácej automatizácie</a:t>
            </a:r>
          </a:p>
          <a:p>
            <a:r>
              <a:rPr lang="sk-SK" sz="1800" dirty="0"/>
              <a:t>Na napájanie všetkých projektov vám stačia dve ceruzkové batérie/pripojený káblom k PC</a:t>
            </a:r>
          </a:p>
        </p:txBody>
      </p:sp>
    </p:spTree>
    <p:extLst>
      <p:ext uri="{BB962C8B-B14F-4D97-AF65-F5344CB8AC3E}">
        <p14:creationId xmlns:p14="http://schemas.microsoft.com/office/powerpoint/2010/main" val="3179884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10F069B1-48C9-4EF8-A9B5-B014D6D66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" b="4133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9E5DAD2-DF45-40C0-9C63-A06AD4B78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300" b="0" i="0">
                <a:effectLst/>
                <a:latin typeface="Poppins"/>
              </a:rPr>
              <a:t>ELECFREAKS Micro:bit Smart Home Kit</a:t>
            </a:r>
            <a:endParaRPr lang="sk-SK" sz="3300"/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829F370-A89B-4FA6-BDCA-A3882FEF0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sk-SK" sz="1800" dirty="0"/>
              <a:t>Teplotné </a:t>
            </a:r>
            <a:r>
              <a:rPr lang="sk-SK" sz="1800" dirty="0" err="1"/>
              <a:t>čidlo</a:t>
            </a:r>
            <a:r>
              <a:rPr lang="sk-SK" sz="1800" dirty="0"/>
              <a:t>, senzor intenzity zvuku, senzor na meranie intenzity svetla, snímač vlhkosti, jednosmerný motorček, servomotor, relé,  OLED displej, modul s RGB diódou, čerpadlo na vodu a ďalšie súčiastky</a:t>
            </a:r>
          </a:p>
        </p:txBody>
      </p:sp>
    </p:spTree>
    <p:extLst>
      <p:ext uri="{BB962C8B-B14F-4D97-AF65-F5344CB8AC3E}">
        <p14:creationId xmlns:p14="http://schemas.microsoft.com/office/powerpoint/2010/main" val="3053095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B3E542C-BBFD-4B2B-B376-51A2EEA78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en-US" sz="4000" b="0" i="0">
                <a:effectLst/>
                <a:latin typeface="Poppins"/>
              </a:rPr>
              <a:t>ELECFREAKS Micro:bit Smart Home Kit</a:t>
            </a:r>
            <a:endParaRPr lang="sk-SK" sz="400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CAA495D-7D26-49C0-ABC7-EB8D24CE2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r>
              <a:rPr lang="sk-SK" sz="1400" b="0" i="0">
                <a:effectLst/>
                <a:latin typeface="Poppins"/>
              </a:rPr>
              <a:t>Základom súpravy je modul Sensor:bit, ktorý obsahuje:</a:t>
            </a:r>
          </a:p>
          <a:p>
            <a:pPr lvl="1"/>
            <a:r>
              <a:rPr lang="sk-SK" sz="1400">
                <a:latin typeface="Poppins"/>
              </a:rPr>
              <a:t>Konektor so 16 GVS vstupov/výstupov (červený pin=napätie, čierny= GVD, žltý pin = port mikropočítačovej dosky micro:bit vstupný/výstupný/analógový/digitálny)</a:t>
            </a:r>
          </a:p>
          <a:p>
            <a:pPr lvl="1"/>
            <a:r>
              <a:rPr lang="sk-SK" sz="1400">
                <a:latin typeface="Poppins"/>
              </a:rPr>
              <a:t>konektor s rozhraním I2C (na zasunutie OLED displeja)</a:t>
            </a:r>
          </a:p>
          <a:p>
            <a:pPr lvl="1"/>
            <a:r>
              <a:rPr lang="sk-SK" sz="1400">
                <a:latin typeface="Poppins"/>
              </a:rPr>
              <a:t>Mini reproduktor</a:t>
            </a:r>
          </a:p>
          <a:p>
            <a:pPr lvl="1"/>
            <a:r>
              <a:rPr lang="sk-SK" sz="1400">
                <a:latin typeface="Poppins"/>
              </a:rPr>
              <a:t>Konektor 3.5mm JACK</a:t>
            </a:r>
          </a:p>
          <a:p>
            <a:endParaRPr lang="sk-SK" sz="1400"/>
          </a:p>
        </p:txBody>
      </p:sp>
      <p:pic>
        <p:nvPicPr>
          <p:cNvPr id="3074" name="Picture 2" descr="Obrázok, na ktorom je elektronika, obvod&#10;&#10;Automaticky generovaný popis">
            <a:extLst>
              <a:ext uri="{FF2B5EF4-FFF2-40B4-BE49-F238E27FC236}">
                <a16:creationId xmlns:a16="http://schemas.microsoft.com/office/drawing/2014/main" id="{06BA20A0-804E-420B-9956-EE53C1142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1" r="10325" b="-1"/>
          <a:stretch/>
        </p:blipFill>
        <p:spPr bwMode="auto">
          <a:xfrm>
            <a:off x="5010386" y="10"/>
            <a:ext cx="718161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313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E8E893-788C-4F62-9FB3-58396E7A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>
            <a:normAutofit/>
          </a:bodyPr>
          <a:lstStyle/>
          <a:p>
            <a:r>
              <a:rPr lang="sk-SK"/>
              <a:t>Pripojenie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D32DA53-6522-4B28-A2F8-43EB7201B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>
            <a:normAutofit/>
          </a:bodyPr>
          <a:lstStyle/>
          <a:p>
            <a:r>
              <a:rPr lang="sk-SK" sz="2000" b="0" i="0">
                <a:effectLst/>
                <a:latin typeface="Poppins"/>
              </a:rPr>
              <a:t>Do projektu v prostredí Makecode je potrebné importovať knižnicu smarthome, ktorá poskytne komplexné funkcie</a:t>
            </a:r>
            <a:endParaRPr lang="sk-SK" sz="2000"/>
          </a:p>
        </p:txBody>
      </p:sp>
      <p:sp>
        <p:nvSpPr>
          <p:cNvPr id="39" name="Rectangle 10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12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14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E6271DE-0083-4F26-950D-4838DCC07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305" y="321734"/>
            <a:ext cx="1507523" cy="2739814"/>
          </a:xfrm>
          <a:prstGeom prst="rect">
            <a:avLst/>
          </a:prstGeom>
        </p:spPr>
      </p:pic>
      <p:sp>
        <p:nvSpPr>
          <p:cNvPr id="42" name="Rectangle 16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ázok 5" descr="Obrázok, na ktorom je text&#10;&#10;Automaticky generovaný popis">
            <a:extLst>
              <a:ext uri="{FF2B5EF4-FFF2-40B4-BE49-F238E27FC236}">
                <a16:creationId xmlns:a16="http://schemas.microsoft.com/office/drawing/2014/main" id="{8DCBD3C6-2169-4A15-A5A7-427AA47D6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775" y="607011"/>
            <a:ext cx="2364317" cy="216926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A9D2F495-1580-4959-8090-2E72C6FFB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908" y="4191396"/>
            <a:ext cx="5446184" cy="1770009"/>
          </a:xfrm>
          <a:prstGeom prst="rect">
            <a:avLst/>
          </a:prstGeom>
        </p:spPr>
      </p:pic>
      <p:sp>
        <p:nvSpPr>
          <p:cNvPr id="7" name="Šípka: nadol 6">
            <a:extLst>
              <a:ext uri="{FF2B5EF4-FFF2-40B4-BE49-F238E27FC236}">
                <a16:creationId xmlns:a16="http://schemas.microsoft.com/office/drawing/2014/main" id="{2EE8DADF-3123-4D65-94BB-C40C0A02E92E}"/>
              </a:ext>
            </a:extLst>
          </p:cNvPr>
          <p:cNvSpPr/>
          <p:nvPr/>
        </p:nvSpPr>
        <p:spPr>
          <a:xfrm>
            <a:off x="7498080" y="3104535"/>
            <a:ext cx="477848" cy="6607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Šípka: nadol 7">
            <a:extLst>
              <a:ext uri="{FF2B5EF4-FFF2-40B4-BE49-F238E27FC236}">
                <a16:creationId xmlns:a16="http://schemas.microsoft.com/office/drawing/2014/main" id="{624DEA50-1E7A-44CD-BA0A-19428A872B41}"/>
              </a:ext>
            </a:extLst>
          </p:cNvPr>
          <p:cNvSpPr/>
          <p:nvPr/>
        </p:nvSpPr>
        <p:spPr>
          <a:xfrm rot="10800000">
            <a:off x="10567279" y="3098636"/>
            <a:ext cx="477848" cy="6607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7397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1F7890-BAE9-A44F-AE49-B55AA358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Úloha č. 1 – svetlo, zvuk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7ED5347-0730-5C4D-8FAE-CFAAA6AB3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5184" y="1261872"/>
            <a:ext cx="6958584" cy="603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1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 </a:t>
            </a:r>
            <a:r>
              <a:rPr lang="en-US" sz="1700" kern="1200" dirty="0" err="1">
                <a:latin typeface="+mn-lt"/>
                <a:ea typeface="+mn-ea"/>
                <a:cs typeface="+mn-cs"/>
              </a:rPr>
              <a:t>zaznamenaní</a:t>
            </a:r>
            <a:r>
              <a:rPr lang="en-US" sz="17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1700" kern="1200" dirty="0" err="1">
                <a:latin typeface="+mn-lt"/>
                <a:ea typeface="+mn-ea"/>
                <a:cs typeface="+mn-cs"/>
              </a:rPr>
              <a:t>zvuku</a:t>
            </a:r>
            <a:r>
              <a:rPr lang="en-US" sz="17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1700" kern="1200" dirty="0" err="1">
                <a:latin typeface="+mn-lt"/>
                <a:ea typeface="+mn-ea"/>
                <a:cs typeface="+mn-cs"/>
              </a:rPr>
              <a:t>určitej</a:t>
            </a:r>
            <a:r>
              <a:rPr lang="en-US" sz="17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1700" kern="1200" dirty="0" err="1">
                <a:latin typeface="+mn-lt"/>
                <a:ea typeface="+mn-ea"/>
                <a:cs typeface="+mn-cs"/>
              </a:rPr>
              <a:t>intenzity</a:t>
            </a:r>
            <a:r>
              <a:rPr lang="en-US" sz="17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1700" kern="1200" dirty="0" err="1">
                <a:latin typeface="+mn-lt"/>
                <a:ea typeface="+mn-ea"/>
                <a:cs typeface="+mn-cs"/>
              </a:rPr>
              <a:t>sa</a:t>
            </a:r>
            <a:r>
              <a:rPr lang="en-US" sz="1700" kern="1200" dirty="0">
                <a:latin typeface="+mn-lt"/>
                <a:ea typeface="+mn-ea"/>
                <a:cs typeface="+mn-cs"/>
              </a:rPr>
              <a:t> RGB LED </a:t>
            </a:r>
            <a:r>
              <a:rPr lang="en-US" sz="1700" kern="1200" dirty="0" err="1">
                <a:latin typeface="+mn-lt"/>
                <a:ea typeface="+mn-ea"/>
                <a:cs typeface="+mn-cs"/>
              </a:rPr>
              <a:t>dióda</a:t>
            </a:r>
            <a:r>
              <a:rPr lang="en-US" sz="17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1700" kern="1200" dirty="0" err="1">
                <a:latin typeface="+mn-lt"/>
                <a:ea typeface="+mn-ea"/>
                <a:cs typeface="+mn-cs"/>
              </a:rPr>
              <a:t>rozsvieti</a:t>
            </a:r>
            <a:r>
              <a:rPr lang="en-US" sz="17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1700" kern="1200" dirty="0" err="1">
                <a:latin typeface="+mn-lt"/>
                <a:ea typeface="+mn-ea"/>
                <a:cs typeface="+mn-cs"/>
              </a:rPr>
              <a:t>na</a:t>
            </a:r>
            <a:r>
              <a:rPr lang="en-US" sz="1700" kern="1200" dirty="0">
                <a:latin typeface="+mn-lt"/>
                <a:ea typeface="+mn-ea"/>
                <a:cs typeface="+mn-cs"/>
              </a:rPr>
              <a:t> 10 </a:t>
            </a:r>
            <a:r>
              <a:rPr lang="en-US" sz="1700" kern="1200" dirty="0" err="1">
                <a:latin typeface="+mn-lt"/>
                <a:ea typeface="+mn-ea"/>
                <a:cs typeface="+mn-cs"/>
              </a:rPr>
              <a:t>sekúnd</a:t>
            </a:r>
            <a:endParaRPr lang="en-US" sz="17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354490-F353-1744-8386-24592919D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" r="3" b="3"/>
          <a:stretch/>
        </p:blipFill>
        <p:spPr bwMode="auto">
          <a:xfrm>
            <a:off x="419830" y="2128345"/>
            <a:ext cx="5577840" cy="40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711267E-F035-4597-9900-A356EBB2B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332" y="2128344"/>
            <a:ext cx="5442468" cy="40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393967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428</Words>
  <Application>Microsoft Office PowerPoint</Application>
  <PresentationFormat>Širokouhlá</PresentationFormat>
  <Paragraphs>47</Paragraphs>
  <Slides>20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DINPro-Black</vt:lpstr>
      <vt:lpstr>Poppins</vt:lpstr>
      <vt:lpstr>Motív balíka Office</vt:lpstr>
      <vt:lpstr>Prezentácia programu PowerPoint</vt:lpstr>
      <vt:lpstr>Prezentácia programu PowerPoint</vt:lpstr>
      <vt:lpstr>Prezentácia programu PowerPoint</vt:lpstr>
      <vt:lpstr>Prezentácia programu PowerPoint</vt:lpstr>
      <vt:lpstr>ELECFREAKS Micro:bit Smart Home Kit</vt:lpstr>
      <vt:lpstr>ELECFREAKS Micro:bit Smart Home Kit</vt:lpstr>
      <vt:lpstr>ELECFREAKS Micro:bit Smart Home Kit</vt:lpstr>
      <vt:lpstr>Pripojenie</vt:lpstr>
      <vt:lpstr>Úloha č. 1 – svetlo, zvuk</vt:lpstr>
      <vt:lpstr>Úloha č. 1 – svetlo, zvuk</vt:lpstr>
      <vt:lpstr>Úloha č. 2 – regulácia tepla</vt:lpstr>
      <vt:lpstr>Úloha č. 2 – regulácia tepla</vt:lpstr>
      <vt:lpstr>Úloha č.3 - okno</vt:lpstr>
      <vt:lpstr>Úloha č.3 - okno</vt:lpstr>
      <vt:lpstr>Úloha č. 4 - čerpadlo</vt:lpstr>
      <vt:lpstr>Úloha č. 4 - čerpadlo</vt:lpstr>
      <vt:lpstr>Úloha č. 4 - čerpadlo</vt:lpstr>
      <vt:lpstr>Popis pinov dosky sensor:bit</vt:lpstr>
      <vt:lpstr>Smart home kit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Vostinar Patrik, PaedDr., PhD.</dc:creator>
  <cp:lastModifiedBy>Patrik Voštinár</cp:lastModifiedBy>
  <cp:revision>4</cp:revision>
  <dcterms:created xsi:type="dcterms:W3CDTF">2020-10-20T13:16:30Z</dcterms:created>
  <dcterms:modified xsi:type="dcterms:W3CDTF">2021-04-21T22:06:35Z</dcterms:modified>
</cp:coreProperties>
</file>