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3" r:id="rId13"/>
    <p:sldId id="282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45C9-AAE7-4C54-8C0B-0E0CF311B6BF}" type="datetimeFigureOut">
              <a:rPr lang="sk-SK" smtClean="0"/>
              <a:pPr/>
              <a:t>7. 12. 2020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258E9715-3D15-4044-B5D8-6FACD2EE658F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4623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45C9-AAE7-4C54-8C0B-0E0CF311B6BF}" type="datetimeFigureOut">
              <a:rPr lang="sk-SK" smtClean="0"/>
              <a:pPr/>
              <a:t>7. 12. 2020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9715-3D15-4044-B5D8-6FACD2EE658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18395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45C9-AAE7-4C54-8C0B-0E0CF311B6BF}" type="datetimeFigureOut">
              <a:rPr lang="sk-SK" smtClean="0"/>
              <a:pPr/>
              <a:t>7. 12. 2020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9715-3D15-4044-B5D8-6FACD2EE658F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882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45C9-AAE7-4C54-8C0B-0E0CF311B6BF}" type="datetimeFigureOut">
              <a:rPr lang="sk-SK" smtClean="0"/>
              <a:pPr/>
              <a:t>7. 12. 2020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9715-3D15-4044-B5D8-6FACD2EE658F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0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45C9-AAE7-4C54-8C0B-0E0CF311B6BF}" type="datetimeFigureOut">
              <a:rPr lang="sk-SK" smtClean="0"/>
              <a:pPr/>
              <a:t>7. 12. 2020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9715-3D15-4044-B5D8-6FACD2EE658F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9053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45C9-AAE7-4C54-8C0B-0E0CF311B6BF}" type="datetimeFigureOut">
              <a:rPr lang="sk-SK" smtClean="0"/>
              <a:pPr/>
              <a:t>7. 12. 2020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9715-3D15-4044-B5D8-6FACD2EE658F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3168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45C9-AAE7-4C54-8C0B-0E0CF311B6BF}" type="datetimeFigureOut">
              <a:rPr lang="sk-SK" smtClean="0"/>
              <a:pPr/>
              <a:t>7. 12. 2020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9715-3D15-4044-B5D8-6FACD2EE658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0145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45C9-AAE7-4C54-8C0B-0E0CF311B6BF}" type="datetimeFigureOut">
              <a:rPr lang="sk-SK" smtClean="0"/>
              <a:pPr/>
              <a:t>7. 12. 2020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9715-3D15-4044-B5D8-6FACD2EE658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435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45C9-AAE7-4C54-8C0B-0E0CF311B6BF}" type="datetimeFigureOut">
              <a:rPr lang="sk-SK" smtClean="0"/>
              <a:pPr/>
              <a:t>7. 12. 2020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9715-3D15-4044-B5D8-6FACD2EE658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812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45C9-AAE7-4C54-8C0B-0E0CF311B6BF}" type="datetimeFigureOut">
              <a:rPr lang="sk-SK" smtClean="0"/>
              <a:pPr/>
              <a:t>7. 12. 2020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9715-3D15-4044-B5D8-6FACD2EE658F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2929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4BBD45C9-AAE7-4C54-8C0B-0E0CF311B6BF}" type="datetimeFigureOut">
              <a:rPr lang="sk-SK" smtClean="0"/>
              <a:pPr/>
              <a:t>7. 12. 2020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9715-3D15-4044-B5D8-6FACD2EE658F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86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D45C9-AAE7-4C54-8C0B-0E0CF311B6BF}" type="datetimeFigureOut">
              <a:rPr lang="sk-SK" smtClean="0"/>
              <a:pPr/>
              <a:t>7. 12. 2020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58E9715-3D15-4044-B5D8-6FACD2EE658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7591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498" y="638508"/>
            <a:ext cx="8179004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2653" y="865667"/>
            <a:ext cx="7838694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6097" y="1030259"/>
            <a:ext cx="7591806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67803" y="1584552"/>
            <a:ext cx="6824441" cy="2537251"/>
          </a:xfrm>
        </p:spPr>
        <p:txBody>
          <a:bodyPr anchor="ctr">
            <a:normAutofit/>
          </a:bodyPr>
          <a:lstStyle/>
          <a:p>
            <a:pPr algn="ctr"/>
            <a:r>
              <a:rPr lang="sk-SK" sz="3500">
                <a:solidFill>
                  <a:srgbClr val="454545"/>
                </a:solidFill>
              </a:rPr>
              <a:t>Thematic and information structures</a:t>
            </a:r>
            <a:br>
              <a:rPr lang="sk-SK" sz="3500">
                <a:solidFill>
                  <a:srgbClr val="454545"/>
                </a:solidFill>
              </a:rPr>
            </a:br>
            <a:r>
              <a:rPr lang="sk-SK" sz="3500">
                <a:solidFill>
                  <a:srgbClr val="454545"/>
                </a:solidFill>
              </a:rPr>
              <a:t>Motivation for the use of Thematic systems of the clause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principle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end-weight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err="1"/>
              <a:t>Preference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placing</a:t>
            </a:r>
            <a:r>
              <a:rPr lang="sk-SK" dirty="0"/>
              <a:t> </a:t>
            </a:r>
            <a:r>
              <a:rPr lang="sk-SK" dirty="0" err="1"/>
              <a:t>long</a:t>
            </a:r>
            <a:r>
              <a:rPr lang="sk-SK" dirty="0"/>
              <a:t>, </a:t>
            </a:r>
            <a:r>
              <a:rPr lang="sk-SK" dirty="0" err="1"/>
              <a:t>complex</a:t>
            </a:r>
            <a:r>
              <a:rPr lang="sk-SK" dirty="0"/>
              <a:t>, ´</a:t>
            </a:r>
            <a:r>
              <a:rPr lang="sk-SK" dirty="0" err="1"/>
              <a:t>heavy</a:t>
            </a:r>
            <a:r>
              <a:rPr lang="sk-SK" dirty="0"/>
              <a:t>´ </a:t>
            </a:r>
            <a:r>
              <a:rPr lang="sk-SK" dirty="0" err="1"/>
              <a:t>constituents</a:t>
            </a:r>
            <a:r>
              <a:rPr lang="sk-SK" dirty="0"/>
              <a:t> </a:t>
            </a:r>
            <a:r>
              <a:rPr lang="sk-SK" dirty="0" err="1"/>
              <a:t>towards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end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clause</a:t>
            </a:r>
            <a:endParaRPr lang="sk-SK" dirty="0"/>
          </a:p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reason</a:t>
            </a:r>
            <a:r>
              <a:rPr lang="sk-SK" dirty="0"/>
              <a:t>: </a:t>
            </a:r>
            <a:r>
              <a:rPr lang="sk-SK" dirty="0" err="1"/>
              <a:t>they</a:t>
            </a:r>
            <a:r>
              <a:rPr lang="sk-SK" dirty="0"/>
              <a:t> </a:t>
            </a:r>
            <a:r>
              <a:rPr lang="sk-SK" dirty="0" err="1"/>
              <a:t>seem</a:t>
            </a:r>
            <a:r>
              <a:rPr lang="sk-SK" dirty="0"/>
              <a:t> </a:t>
            </a:r>
            <a:r>
              <a:rPr lang="sk-SK" dirty="0" err="1"/>
              <a:t>easier</a:t>
            </a:r>
            <a:r>
              <a:rPr lang="sk-SK" dirty="0"/>
              <a:t> to </a:t>
            </a:r>
            <a:r>
              <a:rPr lang="sk-SK" dirty="0" err="1"/>
              <a:t>understand</a:t>
            </a:r>
            <a:r>
              <a:rPr lang="sk-SK" dirty="0"/>
              <a:t> or </a:t>
            </a:r>
            <a:r>
              <a:rPr lang="sk-SK" dirty="0" err="1"/>
              <a:t>process</a:t>
            </a:r>
            <a:endParaRPr lang="sk-SK" dirty="0"/>
          </a:p>
          <a:p>
            <a:r>
              <a:rPr lang="sk-SK" dirty="0"/>
              <a:t>A. </a:t>
            </a:r>
            <a:r>
              <a:rPr lang="sk-SK" b="1" i="1" dirty="0" err="1"/>
              <a:t>It</a:t>
            </a:r>
            <a:r>
              <a:rPr lang="sk-SK" b="1" i="1" dirty="0"/>
              <a:t> </a:t>
            </a:r>
            <a:r>
              <a:rPr lang="sk-SK" b="1" i="1" dirty="0" err="1"/>
              <a:t>is</a:t>
            </a:r>
            <a:r>
              <a:rPr lang="sk-SK" b="1" i="1" dirty="0"/>
              <a:t> </a:t>
            </a:r>
            <a:r>
              <a:rPr lang="sk-SK" b="1" i="1" dirty="0" err="1"/>
              <a:t>annoying</a:t>
            </a:r>
            <a:r>
              <a:rPr lang="sk-SK" b="1" i="1" dirty="0"/>
              <a:t> </a:t>
            </a:r>
            <a:r>
              <a:rPr lang="sk-SK" b="1" i="1" dirty="0" err="1"/>
              <a:t>that</a:t>
            </a:r>
            <a:r>
              <a:rPr lang="sk-SK" b="1" i="1" dirty="0"/>
              <a:t> </a:t>
            </a:r>
            <a:r>
              <a:rPr lang="sk-SK" b="1" i="1" dirty="0" err="1"/>
              <a:t>he</a:t>
            </a:r>
            <a:r>
              <a:rPr lang="sk-SK" b="1" i="1" dirty="0"/>
              <a:t> </a:t>
            </a:r>
            <a:r>
              <a:rPr lang="sk-SK" b="1" i="1" dirty="0" err="1"/>
              <a:t>changed</a:t>
            </a:r>
            <a:r>
              <a:rPr lang="sk-SK" b="1" i="1" dirty="0"/>
              <a:t> </a:t>
            </a:r>
            <a:r>
              <a:rPr lang="sk-SK" b="1" i="1" dirty="0" err="1"/>
              <a:t>the</a:t>
            </a:r>
            <a:r>
              <a:rPr lang="sk-SK" b="1" i="1" dirty="0"/>
              <a:t> </a:t>
            </a:r>
            <a:r>
              <a:rPr lang="sk-SK" b="1" i="1" dirty="0" err="1"/>
              <a:t>time</a:t>
            </a:r>
            <a:r>
              <a:rPr lang="sk-SK" b="1" i="1" dirty="0"/>
              <a:t> </a:t>
            </a:r>
            <a:r>
              <a:rPr lang="sk-SK" b="1" i="1" dirty="0" err="1"/>
              <a:t>of</a:t>
            </a:r>
            <a:r>
              <a:rPr lang="sk-SK" b="1" i="1" dirty="0"/>
              <a:t> </a:t>
            </a:r>
            <a:r>
              <a:rPr lang="sk-SK" b="1" i="1" dirty="0" err="1"/>
              <a:t>the</a:t>
            </a:r>
            <a:r>
              <a:rPr lang="sk-SK" b="1" i="1" dirty="0"/>
              <a:t> </a:t>
            </a:r>
            <a:r>
              <a:rPr lang="sk-SK" b="1" i="1" dirty="0" err="1"/>
              <a:t>meeting</a:t>
            </a:r>
            <a:r>
              <a:rPr lang="sk-SK" b="1" i="1" dirty="0"/>
              <a:t> </a:t>
            </a:r>
            <a:r>
              <a:rPr lang="sk-SK" b="1" i="1" dirty="0" err="1"/>
              <a:t>without</a:t>
            </a:r>
            <a:r>
              <a:rPr lang="sk-SK" b="1" i="1" dirty="0"/>
              <a:t> </a:t>
            </a:r>
            <a:r>
              <a:rPr lang="sk-SK" b="1" i="1" dirty="0" err="1"/>
              <a:t>telling</a:t>
            </a:r>
            <a:r>
              <a:rPr lang="sk-SK" b="1" i="1" dirty="0"/>
              <a:t> </a:t>
            </a:r>
            <a:r>
              <a:rPr lang="sk-SK" b="1" i="1" dirty="0" err="1"/>
              <a:t>us</a:t>
            </a:r>
            <a:r>
              <a:rPr lang="sk-SK" b="1" i="1" dirty="0"/>
              <a:t>.</a:t>
            </a:r>
          </a:p>
          <a:p>
            <a:r>
              <a:rPr lang="sk-SK" dirty="0"/>
              <a:t>B. </a:t>
            </a:r>
            <a:r>
              <a:rPr lang="sk-SK" i="1" dirty="0" err="1"/>
              <a:t>That</a:t>
            </a:r>
            <a:r>
              <a:rPr lang="sk-SK" i="1" dirty="0"/>
              <a:t> </a:t>
            </a:r>
            <a:r>
              <a:rPr lang="sk-SK" i="1" dirty="0" err="1"/>
              <a:t>he</a:t>
            </a:r>
            <a:r>
              <a:rPr lang="sk-SK" i="1" dirty="0"/>
              <a:t> </a:t>
            </a:r>
            <a:r>
              <a:rPr lang="sk-SK" i="1" dirty="0" err="1"/>
              <a:t>changed</a:t>
            </a:r>
            <a:r>
              <a:rPr lang="sk-SK" i="1" dirty="0"/>
              <a:t> </a:t>
            </a:r>
            <a:r>
              <a:rPr lang="sk-SK" i="1" dirty="0" err="1"/>
              <a:t>the</a:t>
            </a:r>
            <a:r>
              <a:rPr lang="sk-SK" i="1" dirty="0"/>
              <a:t> </a:t>
            </a:r>
            <a:r>
              <a:rPr lang="sk-SK" i="1" dirty="0" err="1"/>
              <a:t>time</a:t>
            </a:r>
            <a:r>
              <a:rPr lang="sk-SK" i="1" dirty="0"/>
              <a:t> </a:t>
            </a:r>
            <a:r>
              <a:rPr lang="sk-SK" i="1" dirty="0" err="1"/>
              <a:t>of</a:t>
            </a:r>
            <a:r>
              <a:rPr lang="sk-SK" i="1" dirty="0"/>
              <a:t> </a:t>
            </a:r>
            <a:r>
              <a:rPr lang="sk-SK" i="1" dirty="0" err="1"/>
              <a:t>the</a:t>
            </a:r>
            <a:r>
              <a:rPr lang="sk-SK" i="1" dirty="0"/>
              <a:t> </a:t>
            </a:r>
            <a:r>
              <a:rPr lang="sk-SK" i="1" dirty="0" err="1"/>
              <a:t>meeting</a:t>
            </a:r>
            <a:r>
              <a:rPr lang="sk-SK" i="1" dirty="0"/>
              <a:t> </a:t>
            </a:r>
            <a:r>
              <a:rPr lang="sk-SK" i="1" dirty="0" err="1"/>
              <a:t>without</a:t>
            </a:r>
            <a:r>
              <a:rPr lang="sk-SK" i="1" dirty="0"/>
              <a:t> </a:t>
            </a:r>
            <a:r>
              <a:rPr lang="sk-SK" i="1" dirty="0" err="1"/>
              <a:t>telling</a:t>
            </a:r>
            <a:r>
              <a:rPr lang="sk-SK" i="1" dirty="0"/>
              <a:t> </a:t>
            </a:r>
            <a:r>
              <a:rPr lang="sk-SK" i="1" dirty="0" err="1"/>
              <a:t>us</a:t>
            </a:r>
            <a:r>
              <a:rPr lang="sk-SK" i="1" dirty="0"/>
              <a:t> </a:t>
            </a:r>
            <a:r>
              <a:rPr lang="sk-SK" i="1" dirty="0" err="1"/>
              <a:t>is</a:t>
            </a:r>
            <a:r>
              <a:rPr lang="sk-SK" i="1" dirty="0"/>
              <a:t> </a:t>
            </a:r>
            <a:r>
              <a:rPr lang="sk-SK" i="1" dirty="0" err="1"/>
              <a:t>annyoing</a:t>
            </a:r>
            <a:r>
              <a:rPr lang="sk-SK" i="1" dirty="0"/>
              <a:t>.</a:t>
            </a:r>
          </a:p>
          <a:p>
            <a:r>
              <a:rPr lang="sk-SK" dirty="0" err="1"/>
              <a:t>Sentence</a:t>
            </a:r>
            <a:r>
              <a:rPr lang="sk-SK" dirty="0"/>
              <a:t> A </a:t>
            </a:r>
            <a:r>
              <a:rPr lang="sk-SK" dirty="0" err="1"/>
              <a:t>would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 </a:t>
            </a:r>
            <a:r>
              <a:rPr lang="sk-SK" dirty="0" err="1"/>
              <a:t>preferred</a:t>
            </a:r>
            <a:r>
              <a:rPr lang="sk-SK" dirty="0"/>
              <a:t> to B </a:t>
            </a:r>
            <a:r>
              <a:rPr lang="sk-SK" dirty="0" err="1"/>
              <a:t>sentence</a:t>
            </a:r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sentence</a:t>
            </a:r>
            <a:r>
              <a:rPr lang="sk-SK" dirty="0"/>
              <a:t> B has </a:t>
            </a:r>
            <a:r>
              <a:rPr lang="sk-SK" dirty="0" err="1"/>
              <a:t>got</a:t>
            </a:r>
            <a:r>
              <a:rPr lang="sk-SK" dirty="0"/>
              <a:t> a </a:t>
            </a:r>
            <a:r>
              <a:rPr lang="sk-SK" dirty="0" err="1"/>
              <a:t>very</a:t>
            </a:r>
            <a:r>
              <a:rPr lang="sk-SK" dirty="0"/>
              <a:t> </a:t>
            </a:r>
            <a:r>
              <a:rPr lang="sk-SK" dirty="0" err="1"/>
              <a:t>long</a:t>
            </a:r>
            <a:r>
              <a:rPr lang="sk-SK" dirty="0"/>
              <a:t>, </a:t>
            </a:r>
            <a:r>
              <a:rPr lang="sk-SK" dirty="0" err="1"/>
              <a:t>complex</a:t>
            </a:r>
            <a:r>
              <a:rPr lang="sk-SK" dirty="0"/>
              <a:t> </a:t>
            </a:r>
            <a:r>
              <a:rPr lang="sk-SK" dirty="0" err="1"/>
              <a:t>noun</a:t>
            </a:r>
            <a:r>
              <a:rPr lang="sk-SK" dirty="0"/>
              <a:t> </a:t>
            </a:r>
            <a:r>
              <a:rPr lang="sk-SK" dirty="0" err="1"/>
              <a:t>clause</a:t>
            </a:r>
            <a:r>
              <a:rPr lang="sk-SK" dirty="0"/>
              <a:t> in </a:t>
            </a:r>
            <a:r>
              <a:rPr lang="sk-SK" dirty="0" err="1"/>
              <a:t>subject</a:t>
            </a:r>
            <a:r>
              <a:rPr lang="sk-SK" dirty="0"/>
              <a:t> </a:t>
            </a:r>
            <a:r>
              <a:rPr lang="sk-SK" dirty="0" err="1"/>
              <a:t>position</a:t>
            </a:r>
            <a:r>
              <a:rPr lang="sk-SK" dirty="0"/>
              <a:t> and a </a:t>
            </a:r>
            <a:r>
              <a:rPr lang="sk-SK" dirty="0" err="1"/>
              <a:t>very</a:t>
            </a:r>
            <a:r>
              <a:rPr lang="sk-SK" dirty="0"/>
              <a:t> </a:t>
            </a:r>
            <a:r>
              <a:rPr lang="sk-SK" dirty="0" err="1"/>
              <a:t>short</a:t>
            </a:r>
            <a:r>
              <a:rPr lang="sk-SK" dirty="0"/>
              <a:t> </a:t>
            </a:r>
            <a:r>
              <a:rPr lang="sk-SK" dirty="0" err="1"/>
              <a:t>predicate</a:t>
            </a:r>
            <a:r>
              <a:rPr lang="sk-SK" dirty="0"/>
              <a:t> </a:t>
            </a:r>
            <a:r>
              <a:rPr lang="sk-SK" dirty="0" err="1"/>
              <a:t>after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verb</a:t>
            </a:r>
            <a:endParaRPr lang="sk-SK" dirty="0"/>
          </a:p>
          <a:p>
            <a:r>
              <a:rPr lang="sk-SK" dirty="0" err="1"/>
              <a:t>extraposition</a:t>
            </a:r>
            <a:r>
              <a:rPr lang="sk-SK" dirty="0"/>
              <a:t> </a:t>
            </a:r>
            <a:r>
              <a:rPr lang="sk-SK" dirty="0" err="1"/>
              <a:t>construction</a:t>
            </a:r>
            <a:r>
              <a:rPr lang="sk-SK" dirty="0"/>
              <a:t> </a:t>
            </a:r>
            <a:r>
              <a:rPr lang="sk-SK" dirty="0" err="1"/>
              <a:t>allows</a:t>
            </a:r>
            <a:r>
              <a:rPr lang="sk-SK" dirty="0"/>
              <a:t> </a:t>
            </a:r>
            <a:r>
              <a:rPr lang="sk-SK" dirty="0" err="1"/>
              <a:t>us</a:t>
            </a:r>
            <a:r>
              <a:rPr lang="sk-SK" dirty="0"/>
              <a:t> to </a:t>
            </a:r>
            <a:r>
              <a:rPr lang="sk-SK" dirty="0" err="1"/>
              <a:t>move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long</a:t>
            </a:r>
            <a:r>
              <a:rPr lang="sk-SK" dirty="0"/>
              <a:t> </a:t>
            </a:r>
            <a:r>
              <a:rPr lang="sk-SK" dirty="0" err="1"/>
              <a:t>complex</a:t>
            </a:r>
            <a:r>
              <a:rPr lang="sk-SK" dirty="0"/>
              <a:t>, </a:t>
            </a:r>
            <a:r>
              <a:rPr lang="sk-SK" dirty="0" err="1"/>
              <a:t>noun</a:t>
            </a:r>
            <a:r>
              <a:rPr lang="sk-SK" dirty="0"/>
              <a:t> </a:t>
            </a:r>
            <a:r>
              <a:rPr lang="sk-SK" dirty="0" err="1"/>
              <a:t>clause</a:t>
            </a:r>
            <a:r>
              <a:rPr lang="sk-SK" dirty="0"/>
              <a:t> to </a:t>
            </a:r>
            <a:r>
              <a:rPr lang="sk-SK" dirty="0" err="1"/>
              <a:t>the</a:t>
            </a:r>
            <a:r>
              <a:rPr lang="sk-SK" dirty="0"/>
              <a:t> end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sentence</a:t>
            </a:r>
            <a:r>
              <a:rPr lang="sk-SK" dirty="0"/>
              <a:t> </a:t>
            </a:r>
          </a:p>
          <a:p>
            <a:r>
              <a:rPr lang="sk-SK" dirty="0" err="1"/>
              <a:t>Making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whole</a:t>
            </a:r>
            <a:r>
              <a:rPr lang="sk-SK" dirty="0"/>
              <a:t> </a:t>
            </a:r>
            <a:r>
              <a:rPr lang="sk-SK" dirty="0" err="1"/>
              <a:t>sentence</a:t>
            </a:r>
            <a:r>
              <a:rPr lang="sk-SK" dirty="0"/>
              <a:t> </a:t>
            </a:r>
            <a:r>
              <a:rPr lang="sk-SK" dirty="0" err="1"/>
              <a:t>easier</a:t>
            </a:r>
            <a:r>
              <a:rPr lang="sk-SK" dirty="0"/>
              <a:t> to </a:t>
            </a:r>
            <a:r>
              <a:rPr lang="sk-SK" dirty="0" err="1"/>
              <a:t>process</a:t>
            </a:r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Extraposition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It</a:t>
            </a:r>
            <a:r>
              <a:rPr lang="sk-SK" dirty="0"/>
              <a:t> – </a:t>
            </a:r>
            <a:r>
              <a:rPr lang="sk-SK" dirty="0" err="1"/>
              <a:t>dummy</a:t>
            </a:r>
            <a:r>
              <a:rPr lang="sk-SK" dirty="0"/>
              <a:t> </a:t>
            </a:r>
            <a:r>
              <a:rPr lang="sk-SK" dirty="0" err="1"/>
              <a:t>operator</a:t>
            </a:r>
            <a:r>
              <a:rPr lang="sk-SK" dirty="0"/>
              <a:t>/</a:t>
            </a:r>
            <a:r>
              <a:rPr lang="sk-SK" dirty="0" err="1"/>
              <a:t>anticipatory</a:t>
            </a:r>
            <a:r>
              <a:rPr lang="sk-SK" dirty="0"/>
              <a:t> </a:t>
            </a:r>
            <a:r>
              <a:rPr lang="sk-SK" dirty="0" err="1"/>
              <a:t>it</a:t>
            </a:r>
            <a:endParaRPr lang="sk-SK" dirty="0"/>
          </a:p>
          <a:p>
            <a:r>
              <a:rPr lang="sk-SK" dirty="0" err="1"/>
              <a:t>Subject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extraposed</a:t>
            </a:r>
            <a:r>
              <a:rPr lang="sk-SK" dirty="0"/>
              <a:t>/</a:t>
            </a:r>
            <a:r>
              <a:rPr lang="sk-SK" dirty="0" err="1"/>
              <a:t>postponed</a:t>
            </a:r>
            <a:r>
              <a:rPr lang="sk-SK" dirty="0"/>
              <a:t> – </a:t>
            </a:r>
            <a:r>
              <a:rPr lang="sk-SK" dirty="0" err="1"/>
              <a:t>moved</a:t>
            </a:r>
            <a:r>
              <a:rPr lang="sk-SK" dirty="0"/>
              <a:t> to </a:t>
            </a:r>
            <a:r>
              <a:rPr lang="sk-SK" dirty="0" err="1"/>
              <a:t>the</a:t>
            </a:r>
            <a:r>
              <a:rPr lang="sk-SK" dirty="0"/>
              <a:t> end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sentence</a:t>
            </a:r>
            <a:endParaRPr lang="sk-SK" dirty="0"/>
          </a:p>
          <a:p>
            <a:r>
              <a:rPr lang="sk-SK" b="1" i="1" dirty="0" err="1"/>
              <a:t>It</a:t>
            </a:r>
            <a:r>
              <a:rPr lang="sk-SK" b="1" i="1" dirty="0"/>
              <a:t> </a:t>
            </a:r>
            <a:r>
              <a:rPr lang="sk-SK" dirty="0"/>
              <a:t>– </a:t>
            </a:r>
            <a:r>
              <a:rPr lang="sk-SK" dirty="0" err="1"/>
              <a:t>stands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postponed</a:t>
            </a:r>
            <a:r>
              <a:rPr lang="sk-SK" dirty="0"/>
              <a:t> </a:t>
            </a:r>
            <a:r>
              <a:rPr lang="sk-SK" dirty="0" err="1"/>
              <a:t>subject</a:t>
            </a:r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Some</a:t>
            </a:r>
            <a:r>
              <a:rPr lang="sk-SK" dirty="0"/>
              <a:t> </a:t>
            </a:r>
            <a:r>
              <a:rPr lang="sk-SK" dirty="0" err="1"/>
              <a:t>examples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extraposition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It</a:t>
            </a:r>
            <a:r>
              <a:rPr lang="en-US" dirty="0"/>
              <a:t> is necessary </a:t>
            </a:r>
            <a:r>
              <a:rPr lang="en-US" i="1" dirty="0"/>
              <a:t>that you sign the paper. </a:t>
            </a:r>
            <a:endParaRPr lang="sk-SK" i="1" dirty="0"/>
          </a:p>
          <a:p>
            <a:r>
              <a:rPr lang="sk-SK" dirty="0"/>
              <a:t>(</a:t>
            </a:r>
            <a:r>
              <a:rPr lang="en-US" dirty="0"/>
              <a:t>That you sign the paper is necessary</a:t>
            </a:r>
            <a:r>
              <a:rPr lang="sk-SK" dirty="0"/>
              <a:t>.)</a:t>
            </a:r>
          </a:p>
          <a:p>
            <a:r>
              <a:rPr lang="en-US" i="1" dirty="0"/>
              <a:t>It</a:t>
            </a:r>
            <a:r>
              <a:rPr lang="en-US" dirty="0"/>
              <a:t> is obvious </a:t>
            </a:r>
            <a:r>
              <a:rPr lang="en-US" i="1" dirty="0"/>
              <a:t>that you have been misled</a:t>
            </a:r>
            <a:r>
              <a:rPr lang="en-US" dirty="0"/>
              <a:t>.</a:t>
            </a:r>
            <a:endParaRPr lang="sk-SK" dirty="0"/>
          </a:p>
          <a:p>
            <a:r>
              <a:rPr lang="en-US" i="1" dirty="0"/>
              <a:t>It's</a:t>
            </a:r>
            <a:r>
              <a:rPr lang="en-US" dirty="0"/>
              <a:t> a shame </a:t>
            </a:r>
            <a:r>
              <a:rPr lang="en-US" i="1" dirty="0"/>
              <a:t>what happened to you and your sister</a:t>
            </a:r>
            <a:r>
              <a:rPr lang="en-US" dirty="0"/>
              <a:t>.</a:t>
            </a:r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/>
              <a:t>Motivation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selection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particular</a:t>
            </a:r>
            <a:r>
              <a:rPr lang="sk-SK" dirty="0"/>
              <a:t> </a:t>
            </a:r>
            <a:r>
              <a:rPr lang="sk-SK" dirty="0" err="1"/>
              <a:t>thematic</a:t>
            </a:r>
            <a:r>
              <a:rPr lang="sk-SK" dirty="0"/>
              <a:t> </a:t>
            </a:r>
            <a:r>
              <a:rPr lang="sk-SK" dirty="0" err="1"/>
              <a:t>constructions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/>
              <a:t>Thematic</a:t>
            </a:r>
            <a:r>
              <a:rPr lang="sk-SK" b="1" dirty="0"/>
              <a:t> </a:t>
            </a:r>
            <a:r>
              <a:rPr lang="sk-SK" b="1" dirty="0" err="1"/>
              <a:t>re-ordering</a:t>
            </a:r>
            <a:endParaRPr lang="sk-SK" b="1" dirty="0"/>
          </a:p>
          <a:p>
            <a:r>
              <a:rPr lang="sk-SK" dirty="0" err="1"/>
              <a:t>Any</a:t>
            </a:r>
            <a:r>
              <a:rPr lang="sk-SK" dirty="0"/>
              <a:t> </a:t>
            </a:r>
            <a:r>
              <a:rPr lang="sk-SK" dirty="0" err="1"/>
              <a:t>other</a:t>
            </a:r>
            <a:r>
              <a:rPr lang="sk-SK" dirty="0"/>
              <a:t> element (</a:t>
            </a:r>
            <a:r>
              <a:rPr lang="sk-SK" dirty="0" err="1"/>
              <a:t>but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expected</a:t>
            </a:r>
            <a:r>
              <a:rPr lang="sk-SK" dirty="0"/>
              <a:t> </a:t>
            </a:r>
            <a:r>
              <a:rPr lang="sk-SK" dirty="0" err="1"/>
              <a:t>one</a:t>
            </a:r>
            <a:r>
              <a:rPr lang="sk-SK" dirty="0"/>
              <a:t>)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brought</a:t>
            </a:r>
            <a:r>
              <a:rPr lang="sk-SK" dirty="0"/>
              <a:t> to </a:t>
            </a:r>
            <a:r>
              <a:rPr lang="sk-SK" dirty="0" err="1"/>
              <a:t>initial</a:t>
            </a:r>
            <a:r>
              <a:rPr lang="sk-SK" dirty="0"/>
              <a:t> </a:t>
            </a:r>
            <a:r>
              <a:rPr lang="sk-SK" dirty="0" err="1"/>
              <a:t>position</a:t>
            </a:r>
            <a:endParaRPr lang="sk-SK" dirty="0"/>
          </a:p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theme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b="1" dirty="0" err="1"/>
              <a:t>marked</a:t>
            </a:r>
            <a:endParaRPr lang="sk-SK" b="1" dirty="0"/>
          </a:p>
          <a:p>
            <a:r>
              <a:rPr lang="sk-SK" dirty="0" err="1"/>
              <a:t>Thematic</a:t>
            </a:r>
            <a:r>
              <a:rPr lang="sk-SK" dirty="0"/>
              <a:t> </a:t>
            </a:r>
            <a:r>
              <a:rPr lang="sk-SK" dirty="0" err="1"/>
              <a:t>fronting</a:t>
            </a:r>
            <a:r>
              <a:rPr lang="sk-SK" dirty="0"/>
              <a:t>: </a:t>
            </a:r>
            <a:r>
              <a:rPr lang="sk-SK" b="1" dirty="0" err="1"/>
              <a:t>Very</a:t>
            </a:r>
            <a:r>
              <a:rPr lang="sk-SK" b="1" dirty="0"/>
              <a:t> </a:t>
            </a:r>
            <a:r>
              <a:rPr lang="sk-SK" b="1" dirty="0" err="1"/>
              <a:t>angry</a:t>
            </a:r>
            <a:r>
              <a:rPr lang="sk-SK" b="1" dirty="0"/>
              <a:t> </a:t>
            </a:r>
            <a:r>
              <a:rPr lang="sk-SK" dirty="0" err="1"/>
              <a:t>it</a:t>
            </a:r>
            <a:r>
              <a:rPr lang="sk-SK" dirty="0"/>
              <a:t> </a:t>
            </a:r>
            <a:r>
              <a:rPr lang="sk-SK" dirty="0" err="1"/>
              <a:t>made</a:t>
            </a:r>
            <a:r>
              <a:rPr lang="sk-SK" dirty="0"/>
              <a:t> </a:t>
            </a:r>
            <a:r>
              <a:rPr lang="sk-SK" dirty="0" err="1"/>
              <a:t>him</a:t>
            </a:r>
            <a:r>
              <a:rPr lang="sk-SK" dirty="0"/>
              <a:t>.</a:t>
            </a:r>
          </a:p>
          <a:p>
            <a:r>
              <a:rPr lang="sk-SK" dirty="0" err="1"/>
              <a:t>Postponement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subject</a:t>
            </a:r>
            <a:r>
              <a:rPr lang="sk-SK" dirty="0"/>
              <a:t>: </a:t>
            </a:r>
            <a:r>
              <a:rPr lang="sk-SK" dirty="0" err="1"/>
              <a:t>At</a:t>
            </a:r>
            <a:r>
              <a:rPr lang="sk-SK" dirty="0"/>
              <a:t> no </a:t>
            </a:r>
            <a:r>
              <a:rPr lang="sk-SK" dirty="0" err="1"/>
              <a:t>time</a:t>
            </a:r>
            <a:r>
              <a:rPr lang="sk-SK" dirty="0"/>
              <a:t> </a:t>
            </a:r>
            <a:r>
              <a:rPr lang="sk-SK" dirty="0" err="1"/>
              <a:t>was</a:t>
            </a:r>
            <a:r>
              <a:rPr lang="sk-SK" dirty="0"/>
              <a:t> </a:t>
            </a:r>
            <a:r>
              <a:rPr lang="sk-SK" b="1" dirty="0" err="1"/>
              <a:t>she</a:t>
            </a:r>
            <a:r>
              <a:rPr lang="sk-SK" dirty="0"/>
              <a:t> </a:t>
            </a:r>
            <a:r>
              <a:rPr lang="sk-SK" dirty="0" err="1"/>
              <a:t>really</a:t>
            </a:r>
            <a:r>
              <a:rPr lang="sk-SK" dirty="0"/>
              <a:t> happy.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Fronting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Emphasis</a:t>
            </a:r>
            <a:endParaRPr lang="sk-SK" dirty="0"/>
          </a:p>
          <a:p>
            <a:r>
              <a:rPr lang="sk-SK" dirty="0" err="1"/>
              <a:t>Accompanied</a:t>
            </a:r>
            <a:r>
              <a:rPr lang="sk-SK" dirty="0"/>
              <a:t> by </a:t>
            </a:r>
            <a:r>
              <a:rPr lang="sk-SK" dirty="0" err="1"/>
              <a:t>inversion</a:t>
            </a:r>
            <a:endParaRPr lang="sk-SK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1. </a:t>
            </a:r>
            <a:r>
              <a:rPr lang="sk-SK" dirty="0" err="1"/>
              <a:t>Subject-Verb</a:t>
            </a:r>
            <a:r>
              <a:rPr lang="sk-SK" dirty="0"/>
              <a:t> </a:t>
            </a:r>
            <a:r>
              <a:rPr lang="sk-SK" dirty="0" err="1"/>
              <a:t>inversion</a:t>
            </a:r>
            <a:endParaRPr lang="sk-SK" dirty="0"/>
          </a:p>
          <a:p>
            <a:r>
              <a:rPr lang="sk-SK" b="1" dirty="0" err="1"/>
              <a:t>Down</a:t>
            </a:r>
            <a:r>
              <a:rPr lang="sk-SK" dirty="0"/>
              <a:t> </a:t>
            </a:r>
            <a:r>
              <a:rPr lang="sk-SK" dirty="0" err="1"/>
              <a:t>came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rain</a:t>
            </a:r>
            <a:r>
              <a:rPr lang="sk-SK" dirty="0"/>
              <a:t>.</a:t>
            </a:r>
          </a:p>
          <a:p>
            <a:r>
              <a:rPr lang="sk-SK" b="1" dirty="0" err="1"/>
              <a:t>Off</a:t>
            </a:r>
            <a:r>
              <a:rPr lang="sk-SK" b="1" dirty="0"/>
              <a:t> </a:t>
            </a:r>
            <a:r>
              <a:rPr lang="sk-SK" b="1" dirty="0" err="1"/>
              <a:t>like</a:t>
            </a:r>
            <a:r>
              <a:rPr lang="sk-SK" b="1" dirty="0"/>
              <a:t> </a:t>
            </a:r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wind</a:t>
            </a:r>
            <a:r>
              <a:rPr lang="sk-SK" b="1" dirty="0"/>
              <a:t> </a:t>
            </a:r>
            <a:r>
              <a:rPr lang="sk-SK" b="1" dirty="0" err="1"/>
              <a:t>went</a:t>
            </a:r>
            <a:r>
              <a:rPr lang="sk-SK" b="1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runners</a:t>
            </a:r>
            <a:r>
              <a:rPr lang="sk-SK" dirty="0"/>
              <a:t>.</a:t>
            </a:r>
          </a:p>
          <a:p>
            <a:r>
              <a:rPr lang="sk-SK" dirty="0"/>
              <a:t>2. </a:t>
            </a:r>
            <a:r>
              <a:rPr lang="sk-SK" dirty="0" err="1"/>
              <a:t>Subject-Operator</a:t>
            </a:r>
            <a:r>
              <a:rPr lang="sk-SK" dirty="0"/>
              <a:t> </a:t>
            </a:r>
            <a:r>
              <a:rPr lang="sk-SK" dirty="0" err="1"/>
              <a:t>inversion</a:t>
            </a:r>
            <a:endParaRPr lang="sk-SK" dirty="0"/>
          </a:p>
          <a:p>
            <a:r>
              <a:rPr lang="sk-SK" dirty="0" err="1"/>
              <a:t>Even</a:t>
            </a:r>
            <a:r>
              <a:rPr lang="sk-SK" dirty="0"/>
              <a:t> </a:t>
            </a:r>
            <a:r>
              <a:rPr lang="sk-SK" dirty="0" err="1"/>
              <a:t>less</a:t>
            </a:r>
            <a:r>
              <a:rPr lang="sk-SK" dirty="0"/>
              <a:t> </a:t>
            </a:r>
            <a:r>
              <a:rPr lang="sk-SK" b="1" dirty="0"/>
              <a:t>are </a:t>
            </a:r>
            <a:r>
              <a:rPr lang="sk-SK" b="1" dirty="0" err="1"/>
              <a:t>they</a:t>
            </a:r>
            <a:r>
              <a:rPr lang="sk-SK" dirty="0"/>
              <a:t> </a:t>
            </a:r>
            <a:r>
              <a:rPr lang="sk-SK" dirty="0" err="1"/>
              <a:t>understood</a:t>
            </a:r>
            <a:r>
              <a:rPr lang="sk-SK" dirty="0"/>
              <a:t>.</a:t>
            </a:r>
          </a:p>
          <a:p>
            <a:r>
              <a:rPr lang="sk-SK" dirty="0" err="1"/>
              <a:t>After</a:t>
            </a:r>
            <a:r>
              <a:rPr lang="sk-SK" dirty="0"/>
              <a:t> </a:t>
            </a:r>
            <a:r>
              <a:rPr lang="sk-SK" dirty="0" err="1"/>
              <a:t>negative</a:t>
            </a:r>
            <a:r>
              <a:rPr lang="sk-SK" dirty="0"/>
              <a:t> or </a:t>
            </a:r>
            <a:r>
              <a:rPr lang="sk-SK" dirty="0" err="1"/>
              <a:t>restrictive</a:t>
            </a:r>
            <a:r>
              <a:rPr lang="sk-SK" dirty="0"/>
              <a:t> </a:t>
            </a:r>
            <a:r>
              <a:rPr lang="sk-SK" dirty="0" err="1"/>
              <a:t>coordinators</a:t>
            </a:r>
            <a:r>
              <a:rPr lang="sk-SK" dirty="0"/>
              <a:t> (</a:t>
            </a:r>
            <a:r>
              <a:rPr lang="sk-SK" dirty="0" err="1"/>
              <a:t>neither</a:t>
            </a:r>
            <a:r>
              <a:rPr lang="sk-SK" dirty="0"/>
              <a:t>, nor, never, </a:t>
            </a:r>
            <a:r>
              <a:rPr lang="sk-SK" dirty="0" err="1"/>
              <a:t>not</a:t>
            </a:r>
            <a:r>
              <a:rPr lang="sk-SK" dirty="0"/>
              <a:t> </a:t>
            </a:r>
            <a:r>
              <a:rPr lang="sk-SK" dirty="0" err="1"/>
              <a:t>only</a:t>
            </a:r>
            <a:r>
              <a:rPr lang="sk-SK" dirty="0"/>
              <a:t>, </a:t>
            </a:r>
            <a:r>
              <a:rPr lang="sk-SK" dirty="0" err="1"/>
              <a:t>hardly</a:t>
            </a:r>
            <a:r>
              <a:rPr lang="sk-SK" dirty="0"/>
              <a:t>, </a:t>
            </a:r>
            <a:r>
              <a:rPr lang="sk-SK" dirty="0" err="1"/>
              <a:t>rarely</a:t>
            </a:r>
            <a:r>
              <a:rPr lang="sk-SK" dirty="0"/>
              <a:t>, </a:t>
            </a:r>
            <a:r>
              <a:rPr lang="sk-SK" dirty="0" err="1"/>
              <a:t>scarcely</a:t>
            </a:r>
            <a:r>
              <a:rPr lang="sk-SK" dirty="0"/>
              <a:t>, </a:t>
            </a:r>
            <a:r>
              <a:rPr lang="sk-SK" dirty="0" err="1"/>
              <a:t>seldom</a:t>
            </a:r>
            <a:r>
              <a:rPr lang="sk-SK" dirty="0"/>
              <a:t>, </a:t>
            </a:r>
            <a:r>
              <a:rPr lang="sk-SK" dirty="0" err="1"/>
              <a:t>less</a:t>
            </a:r>
            <a:r>
              <a:rPr lang="sk-SK" dirty="0"/>
              <a:t>, </a:t>
            </a:r>
            <a:r>
              <a:rPr lang="sk-SK" dirty="0" err="1"/>
              <a:t>only</a:t>
            </a:r>
            <a:r>
              <a:rPr lang="sk-SK" dirty="0"/>
              <a:t>...)</a:t>
            </a:r>
          </a:p>
          <a:p>
            <a:r>
              <a:rPr lang="sk-SK" dirty="0"/>
              <a:t>Never </a:t>
            </a:r>
            <a:r>
              <a:rPr lang="sk-SK" b="1" dirty="0" err="1"/>
              <a:t>have</a:t>
            </a:r>
            <a:r>
              <a:rPr lang="sk-SK" b="1" dirty="0"/>
              <a:t> I</a:t>
            </a:r>
            <a:r>
              <a:rPr lang="sk-SK" dirty="0"/>
              <a:t> </a:t>
            </a:r>
            <a:r>
              <a:rPr lang="sk-SK" dirty="0" err="1"/>
              <a:t>seen</a:t>
            </a:r>
            <a:r>
              <a:rPr lang="sk-SK" dirty="0"/>
              <a:t> </a:t>
            </a:r>
            <a:r>
              <a:rPr lang="sk-SK" dirty="0" err="1"/>
              <a:t>this</a:t>
            </a:r>
            <a:r>
              <a:rPr lang="sk-SK" dirty="0"/>
              <a:t> </a:t>
            </a:r>
            <a:r>
              <a:rPr lang="sk-SK" dirty="0" err="1"/>
              <a:t>picture</a:t>
            </a:r>
            <a:r>
              <a:rPr lang="sk-SK" dirty="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2400" dirty="0" err="1"/>
              <a:t>the</a:t>
            </a:r>
            <a:r>
              <a:rPr lang="sk-SK" sz="2400" dirty="0"/>
              <a:t> </a:t>
            </a:r>
            <a:r>
              <a:rPr lang="sk-SK" sz="2400" dirty="0" err="1"/>
              <a:t>fronted</a:t>
            </a:r>
            <a:r>
              <a:rPr lang="sk-SK" sz="2400" dirty="0"/>
              <a:t> element </a:t>
            </a:r>
            <a:r>
              <a:rPr lang="sk-SK" sz="2400" dirty="0" err="1"/>
              <a:t>may</a:t>
            </a:r>
            <a:r>
              <a:rPr lang="sk-SK" sz="2400" dirty="0"/>
              <a:t> </a:t>
            </a:r>
            <a:r>
              <a:rPr lang="sk-SK" sz="2400" dirty="0" err="1"/>
              <a:t>have</a:t>
            </a:r>
            <a:r>
              <a:rPr lang="sk-SK" sz="2400" dirty="0"/>
              <a:t> </a:t>
            </a:r>
            <a:r>
              <a:rPr lang="sk-SK" sz="2400" dirty="0" err="1"/>
              <a:t>different</a:t>
            </a:r>
            <a:r>
              <a:rPr lang="sk-SK" sz="2400" dirty="0"/>
              <a:t> </a:t>
            </a:r>
            <a:r>
              <a:rPr lang="sk-SK" sz="2400" dirty="0" err="1"/>
              <a:t>roles</a:t>
            </a:r>
            <a:r>
              <a:rPr lang="sk-SK" sz="2400" dirty="0"/>
              <a:t>: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r>
              <a:rPr lang="sk-SK" dirty="0" err="1"/>
              <a:t>Emphatic</a:t>
            </a:r>
            <a:r>
              <a:rPr lang="sk-SK" dirty="0"/>
              <a:t> </a:t>
            </a:r>
            <a:r>
              <a:rPr lang="sk-SK" dirty="0" err="1"/>
              <a:t>topic</a:t>
            </a:r>
            <a:r>
              <a:rPr lang="sk-SK" dirty="0"/>
              <a:t>:</a:t>
            </a:r>
          </a:p>
          <a:p>
            <a:r>
              <a:rPr lang="sk-SK" b="1" dirty="0" err="1"/>
              <a:t>Joe</a:t>
            </a:r>
            <a:r>
              <a:rPr lang="sk-SK" dirty="0"/>
              <a:t> </a:t>
            </a:r>
            <a:r>
              <a:rPr lang="sk-SK" dirty="0" err="1"/>
              <a:t>his</a:t>
            </a:r>
            <a:r>
              <a:rPr lang="sk-SK" dirty="0"/>
              <a:t> </a:t>
            </a:r>
            <a:r>
              <a:rPr lang="sk-SK" dirty="0" err="1"/>
              <a:t>name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. (CSV)</a:t>
            </a:r>
          </a:p>
          <a:p>
            <a:r>
              <a:rPr lang="sk-SK" b="1" dirty="0" err="1"/>
              <a:t>Her</a:t>
            </a:r>
            <a:r>
              <a:rPr lang="sk-SK" b="1" dirty="0"/>
              <a:t> </a:t>
            </a:r>
            <a:r>
              <a:rPr lang="sk-SK" b="1" dirty="0" err="1"/>
              <a:t>friend</a:t>
            </a:r>
            <a:r>
              <a:rPr lang="sk-SK" b="1" dirty="0"/>
              <a:t> </a:t>
            </a:r>
            <a:r>
              <a:rPr lang="sk-SK" dirty="0"/>
              <a:t>I </a:t>
            </a:r>
            <a:r>
              <a:rPr lang="sk-SK" dirty="0" err="1"/>
              <a:t>didn´t</a:t>
            </a:r>
            <a:r>
              <a:rPr lang="sk-SK" dirty="0"/>
              <a:t> </a:t>
            </a:r>
            <a:r>
              <a:rPr lang="sk-SK" dirty="0" err="1"/>
              <a:t>like</a:t>
            </a:r>
            <a:r>
              <a:rPr lang="sk-SK" dirty="0"/>
              <a:t>. (OSV)</a:t>
            </a:r>
          </a:p>
          <a:p>
            <a:r>
              <a:rPr lang="sk-SK" dirty="0" err="1"/>
              <a:t>Contrastive</a:t>
            </a:r>
            <a:r>
              <a:rPr lang="sk-SK" dirty="0"/>
              <a:t> </a:t>
            </a:r>
            <a:r>
              <a:rPr lang="sk-SK" dirty="0" err="1"/>
              <a:t>topic</a:t>
            </a:r>
            <a:r>
              <a:rPr lang="sk-SK" dirty="0"/>
              <a:t>:</a:t>
            </a:r>
          </a:p>
          <a:p>
            <a:r>
              <a:rPr lang="sk-SK" b="1" dirty="0" err="1"/>
              <a:t>Clever</a:t>
            </a:r>
            <a:r>
              <a:rPr lang="sk-SK" dirty="0"/>
              <a:t> </a:t>
            </a:r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, </a:t>
            </a:r>
            <a:r>
              <a:rPr lang="sk-SK" b="1" dirty="0" err="1"/>
              <a:t>hardworking</a:t>
            </a:r>
            <a:r>
              <a:rPr lang="sk-SK" dirty="0"/>
              <a:t> </a:t>
            </a:r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not</a:t>
            </a:r>
            <a:r>
              <a:rPr lang="sk-SK" dirty="0"/>
              <a:t>.</a:t>
            </a:r>
          </a:p>
          <a:p>
            <a:r>
              <a:rPr lang="sk-SK" dirty="0" err="1"/>
              <a:t>Given</a:t>
            </a:r>
            <a:r>
              <a:rPr lang="sk-SK" dirty="0"/>
              <a:t> </a:t>
            </a:r>
            <a:r>
              <a:rPr lang="sk-SK" dirty="0" err="1"/>
              <a:t>topic</a:t>
            </a:r>
            <a:r>
              <a:rPr lang="sk-SK" dirty="0"/>
              <a:t>:</a:t>
            </a:r>
          </a:p>
          <a:p>
            <a:r>
              <a:rPr lang="sk-SK" b="1" dirty="0" err="1"/>
              <a:t>This</a:t>
            </a:r>
            <a:r>
              <a:rPr lang="sk-SK" b="1" dirty="0"/>
              <a:t> </a:t>
            </a:r>
            <a:r>
              <a:rPr lang="sk-SK" b="1" dirty="0" err="1"/>
              <a:t>subject</a:t>
            </a:r>
            <a:r>
              <a:rPr lang="sk-SK" b="1" dirty="0"/>
              <a:t> </a:t>
            </a:r>
            <a:r>
              <a:rPr lang="sk-SK" dirty="0"/>
              <a:t>I </a:t>
            </a:r>
            <a:r>
              <a:rPr lang="sk-SK" dirty="0" err="1"/>
              <a:t>spoke</a:t>
            </a:r>
            <a:r>
              <a:rPr lang="sk-SK" dirty="0"/>
              <a:t> </a:t>
            </a:r>
            <a:r>
              <a:rPr lang="sk-SK" dirty="0" err="1"/>
              <a:t>about</a:t>
            </a:r>
            <a:r>
              <a:rPr lang="sk-SK" dirty="0"/>
              <a:t> in </a:t>
            </a:r>
            <a:r>
              <a:rPr lang="sk-SK" dirty="0" err="1"/>
              <a:t>an</a:t>
            </a:r>
            <a:r>
              <a:rPr lang="sk-SK" dirty="0"/>
              <a:t> </a:t>
            </a:r>
            <a:r>
              <a:rPr lang="sk-SK" dirty="0" err="1"/>
              <a:t>earlier</a:t>
            </a:r>
            <a:r>
              <a:rPr lang="sk-SK" dirty="0"/>
              <a:t> </a:t>
            </a:r>
            <a:r>
              <a:rPr lang="sk-SK" dirty="0" err="1"/>
              <a:t>lecture</a:t>
            </a:r>
            <a:r>
              <a:rPr lang="sk-SK" dirty="0"/>
              <a:t>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Passivization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Also</a:t>
            </a:r>
            <a:r>
              <a:rPr lang="sk-SK" dirty="0"/>
              <a:t> </a:t>
            </a:r>
            <a:r>
              <a:rPr lang="sk-SK" dirty="0" err="1"/>
              <a:t>changes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position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elements</a:t>
            </a:r>
            <a:r>
              <a:rPr lang="sk-SK" dirty="0"/>
              <a:t> in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sentence</a:t>
            </a:r>
            <a:endParaRPr lang="sk-SK" dirty="0"/>
          </a:p>
          <a:p>
            <a:r>
              <a:rPr lang="sk-SK" dirty="0" err="1"/>
              <a:t>Preferred</a:t>
            </a:r>
            <a:r>
              <a:rPr lang="sk-SK" dirty="0"/>
              <a:t> to </a:t>
            </a:r>
            <a:r>
              <a:rPr lang="sk-SK" dirty="0" err="1"/>
              <a:t>active</a:t>
            </a:r>
            <a:r>
              <a:rPr lang="sk-SK" dirty="0"/>
              <a:t> </a:t>
            </a:r>
            <a:r>
              <a:rPr lang="sk-SK" dirty="0" err="1"/>
              <a:t>voice</a:t>
            </a:r>
            <a:endParaRPr lang="sk-SK" dirty="0"/>
          </a:p>
          <a:p>
            <a:r>
              <a:rPr lang="sk-SK" dirty="0" err="1"/>
              <a:t>Allows</a:t>
            </a:r>
            <a:r>
              <a:rPr lang="sk-SK" dirty="0"/>
              <a:t> </a:t>
            </a:r>
            <a:r>
              <a:rPr lang="sk-SK" dirty="0" err="1"/>
              <a:t>us</a:t>
            </a:r>
            <a:r>
              <a:rPr lang="sk-SK" dirty="0"/>
              <a:t> to </a:t>
            </a:r>
            <a:r>
              <a:rPr lang="sk-SK" dirty="0" err="1"/>
              <a:t>place</a:t>
            </a:r>
            <a:r>
              <a:rPr lang="sk-SK" dirty="0"/>
              <a:t> </a:t>
            </a:r>
            <a:r>
              <a:rPr lang="sk-SK" dirty="0" err="1"/>
              <a:t>given</a:t>
            </a:r>
            <a:r>
              <a:rPr lang="sk-SK" dirty="0"/>
              <a:t> </a:t>
            </a:r>
            <a:r>
              <a:rPr lang="sk-SK" dirty="0" err="1"/>
              <a:t>information</a:t>
            </a:r>
            <a:r>
              <a:rPr lang="sk-SK" dirty="0"/>
              <a:t> </a:t>
            </a:r>
            <a:r>
              <a:rPr lang="sk-SK" dirty="0" err="1"/>
              <a:t>before</a:t>
            </a:r>
            <a:r>
              <a:rPr lang="sk-SK" dirty="0"/>
              <a:t> new</a:t>
            </a:r>
          </a:p>
          <a:p>
            <a:r>
              <a:rPr lang="sk-SK" dirty="0" err="1"/>
              <a:t>Who</a:t>
            </a:r>
            <a:r>
              <a:rPr lang="sk-SK" dirty="0"/>
              <a:t> </a:t>
            </a:r>
            <a:r>
              <a:rPr lang="sk-SK" dirty="0" err="1"/>
              <a:t>made</a:t>
            </a:r>
            <a:r>
              <a:rPr lang="sk-SK" dirty="0"/>
              <a:t> </a:t>
            </a:r>
            <a:r>
              <a:rPr lang="sk-SK" dirty="0" err="1"/>
              <a:t>this</a:t>
            </a:r>
            <a:r>
              <a:rPr lang="sk-SK" dirty="0"/>
              <a:t> </a:t>
            </a:r>
            <a:r>
              <a:rPr lang="sk-SK" dirty="0" err="1"/>
              <a:t>pullover</a:t>
            </a:r>
            <a:r>
              <a:rPr lang="sk-SK" dirty="0"/>
              <a:t>?</a:t>
            </a:r>
          </a:p>
          <a:p>
            <a:r>
              <a:rPr lang="sk-SK" dirty="0" err="1"/>
              <a:t>It</a:t>
            </a:r>
            <a:r>
              <a:rPr lang="sk-SK" dirty="0"/>
              <a:t> </a:t>
            </a:r>
            <a:r>
              <a:rPr lang="sk-SK" dirty="0" err="1"/>
              <a:t>was</a:t>
            </a:r>
            <a:r>
              <a:rPr lang="sk-SK" dirty="0"/>
              <a:t> </a:t>
            </a:r>
            <a:r>
              <a:rPr lang="sk-SK" dirty="0" err="1"/>
              <a:t>made</a:t>
            </a:r>
            <a:r>
              <a:rPr lang="sk-SK" dirty="0"/>
              <a:t> </a:t>
            </a:r>
            <a:r>
              <a:rPr lang="sk-SK" b="1" dirty="0"/>
              <a:t>by </a:t>
            </a:r>
            <a:r>
              <a:rPr lang="sk-SK" b="1" dirty="0" err="1"/>
              <a:t>Granny</a:t>
            </a:r>
            <a:r>
              <a:rPr lang="sk-SK" dirty="0"/>
              <a:t>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Passive</a:t>
            </a:r>
            <a:r>
              <a:rPr lang="sk-SK" dirty="0"/>
              <a:t> </a:t>
            </a:r>
            <a:r>
              <a:rPr lang="sk-SK" dirty="0" err="1"/>
              <a:t>voice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/>
              <a:t>Allows</a:t>
            </a:r>
            <a:r>
              <a:rPr lang="sk-SK" b="1" dirty="0"/>
              <a:t> </a:t>
            </a:r>
            <a:r>
              <a:rPr lang="sk-SK" b="1" dirty="0" err="1"/>
              <a:t>us</a:t>
            </a:r>
            <a:r>
              <a:rPr lang="sk-SK" b="1" dirty="0"/>
              <a:t> to </a:t>
            </a:r>
            <a:r>
              <a:rPr lang="sk-SK" b="1" dirty="0" err="1"/>
              <a:t>omit</a:t>
            </a:r>
            <a:r>
              <a:rPr lang="sk-SK" b="1" dirty="0"/>
              <a:t> </a:t>
            </a:r>
            <a:r>
              <a:rPr lang="sk-SK" b="1" dirty="0" err="1"/>
              <a:t>the</a:t>
            </a:r>
            <a:r>
              <a:rPr lang="sk-SK" b="1" dirty="0"/>
              <a:t> agent </a:t>
            </a:r>
            <a:r>
              <a:rPr lang="sk-SK" dirty="0" err="1"/>
              <a:t>because</a:t>
            </a:r>
            <a:r>
              <a:rPr lang="sk-SK" dirty="0"/>
              <a:t>:</a:t>
            </a:r>
          </a:p>
          <a:p>
            <a:r>
              <a:rPr lang="sk-SK" b="1" dirty="0" err="1"/>
              <a:t>It</a:t>
            </a:r>
            <a:r>
              <a:rPr lang="sk-SK" b="1" dirty="0"/>
              <a:t> </a:t>
            </a:r>
            <a:r>
              <a:rPr lang="sk-SK" b="1" dirty="0" err="1"/>
              <a:t>is</a:t>
            </a:r>
            <a:r>
              <a:rPr lang="sk-SK" b="1" dirty="0"/>
              <a:t> </a:t>
            </a:r>
            <a:r>
              <a:rPr lang="sk-SK" b="1" dirty="0" err="1"/>
              <a:t>unknown</a:t>
            </a:r>
            <a:r>
              <a:rPr lang="sk-SK" b="1" dirty="0"/>
              <a:t>: </a:t>
            </a:r>
            <a:r>
              <a:rPr lang="sk-SK" dirty="0"/>
              <a:t>Manuela </a:t>
            </a:r>
            <a:r>
              <a:rPr lang="sk-SK" dirty="0" err="1"/>
              <a:t>was</a:t>
            </a:r>
            <a:r>
              <a:rPr lang="sk-SK" dirty="0"/>
              <a:t> </a:t>
            </a:r>
            <a:r>
              <a:rPr lang="sk-SK" dirty="0" err="1"/>
              <a:t>asked</a:t>
            </a:r>
            <a:r>
              <a:rPr lang="sk-SK" dirty="0"/>
              <a:t> a </a:t>
            </a:r>
            <a:r>
              <a:rPr lang="sk-SK" dirty="0" err="1"/>
              <a:t>difficult</a:t>
            </a:r>
            <a:r>
              <a:rPr lang="sk-SK" dirty="0"/>
              <a:t> </a:t>
            </a:r>
            <a:r>
              <a:rPr lang="sk-SK" dirty="0" err="1"/>
              <a:t>question</a:t>
            </a:r>
            <a:r>
              <a:rPr lang="sk-SK" dirty="0"/>
              <a:t>.</a:t>
            </a:r>
          </a:p>
          <a:p>
            <a:r>
              <a:rPr lang="sk-SK" b="1" dirty="0" err="1"/>
              <a:t>The</a:t>
            </a:r>
            <a:r>
              <a:rPr lang="sk-SK" b="1" dirty="0"/>
              <a:t> agent </a:t>
            </a:r>
            <a:r>
              <a:rPr lang="sk-SK" b="1" dirty="0" err="1"/>
              <a:t>is</a:t>
            </a:r>
            <a:r>
              <a:rPr lang="sk-SK" b="1" dirty="0"/>
              <a:t> </a:t>
            </a:r>
            <a:r>
              <a:rPr lang="sk-SK" b="1" dirty="0" err="1"/>
              <a:t>irrelevant</a:t>
            </a:r>
            <a:r>
              <a:rPr lang="sk-SK" b="1" dirty="0"/>
              <a:t> or </a:t>
            </a:r>
            <a:r>
              <a:rPr lang="sk-SK" b="1" dirty="0" err="1"/>
              <a:t>unimportant</a:t>
            </a:r>
            <a:r>
              <a:rPr lang="sk-SK" dirty="0"/>
              <a:t>: </a:t>
            </a:r>
            <a:r>
              <a:rPr lang="sk-SK" dirty="0" err="1"/>
              <a:t>Rice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grown</a:t>
            </a:r>
            <a:r>
              <a:rPr lang="sk-SK" dirty="0"/>
              <a:t> </a:t>
            </a:r>
            <a:r>
              <a:rPr lang="sk-SK" dirty="0" err="1"/>
              <a:t>mostly</a:t>
            </a:r>
            <a:r>
              <a:rPr lang="sk-SK" dirty="0"/>
              <a:t> in </a:t>
            </a:r>
            <a:r>
              <a:rPr lang="sk-SK" dirty="0" err="1"/>
              <a:t>Asia</a:t>
            </a:r>
            <a:r>
              <a:rPr lang="sk-SK" dirty="0"/>
              <a:t>.</a:t>
            </a:r>
          </a:p>
          <a:p>
            <a:r>
              <a:rPr lang="sk-SK" b="1" dirty="0"/>
              <a:t>In </a:t>
            </a:r>
            <a:r>
              <a:rPr lang="sk-SK" b="1" dirty="0" err="1"/>
              <a:t>case</a:t>
            </a:r>
            <a:r>
              <a:rPr lang="sk-SK" b="1" dirty="0"/>
              <a:t> </a:t>
            </a:r>
            <a:r>
              <a:rPr lang="sk-SK" b="1" dirty="0" err="1"/>
              <a:t>we</a:t>
            </a:r>
            <a:r>
              <a:rPr lang="sk-SK" b="1" dirty="0"/>
              <a:t> </a:t>
            </a:r>
            <a:r>
              <a:rPr lang="sk-SK" b="1" dirty="0" err="1"/>
              <a:t>want</a:t>
            </a:r>
            <a:r>
              <a:rPr lang="sk-SK" b="1" dirty="0"/>
              <a:t> to </a:t>
            </a:r>
            <a:r>
              <a:rPr lang="sk-SK" b="1" dirty="0" err="1"/>
              <a:t>be</a:t>
            </a:r>
            <a:r>
              <a:rPr lang="sk-SK" b="1" dirty="0"/>
              <a:t> </a:t>
            </a:r>
            <a:r>
              <a:rPr lang="sk-SK" b="1" dirty="0" err="1"/>
              <a:t>impersonal</a:t>
            </a:r>
            <a:r>
              <a:rPr lang="sk-SK" b="1" dirty="0"/>
              <a:t> </a:t>
            </a:r>
            <a:r>
              <a:rPr lang="sk-SK" dirty="0"/>
              <a:t>(</a:t>
            </a:r>
            <a:r>
              <a:rPr lang="sk-SK" dirty="0" err="1"/>
              <a:t>avoding</a:t>
            </a:r>
            <a:r>
              <a:rPr lang="sk-SK" dirty="0"/>
              <a:t> </a:t>
            </a:r>
            <a:r>
              <a:rPr lang="sk-SK" dirty="0" err="1"/>
              <a:t>attributing</a:t>
            </a:r>
            <a:r>
              <a:rPr lang="sk-SK" dirty="0"/>
              <a:t> </a:t>
            </a:r>
            <a:r>
              <a:rPr lang="sk-SK" dirty="0" err="1"/>
              <a:t>responsibility</a:t>
            </a:r>
            <a:r>
              <a:rPr lang="sk-SK" dirty="0"/>
              <a:t>):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delay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regretted</a:t>
            </a:r>
            <a:r>
              <a:rPr lang="sk-SK" dirty="0"/>
              <a:t>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Information</a:t>
            </a:r>
            <a:r>
              <a:rPr lang="sk-SK" dirty="0"/>
              <a:t> in </a:t>
            </a:r>
            <a:r>
              <a:rPr lang="sk-SK" dirty="0" err="1"/>
              <a:t>senteces</a:t>
            </a:r>
            <a:r>
              <a:rPr lang="sk-SK" dirty="0"/>
              <a:t> </a:t>
            </a:r>
            <a:r>
              <a:rPr lang="sk-SK" dirty="0" err="1"/>
              <a:t>can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 </a:t>
            </a:r>
            <a:r>
              <a:rPr lang="sk-SK" dirty="0" err="1"/>
              <a:t>reorganized</a:t>
            </a:r>
            <a:r>
              <a:rPr lang="sk-SK" dirty="0"/>
              <a:t>, </a:t>
            </a:r>
            <a:r>
              <a:rPr lang="sk-SK" dirty="0" err="1"/>
              <a:t>changed</a:t>
            </a:r>
            <a:endParaRPr lang="sk-SK" dirty="0"/>
          </a:p>
          <a:p>
            <a:r>
              <a:rPr lang="sk-SK" dirty="0" err="1"/>
              <a:t>Marked</a:t>
            </a:r>
            <a:r>
              <a:rPr lang="sk-SK" dirty="0"/>
              <a:t> and </a:t>
            </a:r>
            <a:r>
              <a:rPr lang="sk-SK" dirty="0" err="1"/>
              <a:t>unmarked</a:t>
            </a:r>
            <a:r>
              <a:rPr lang="sk-SK" dirty="0"/>
              <a:t> </a:t>
            </a:r>
            <a:r>
              <a:rPr lang="sk-SK" dirty="0" err="1"/>
              <a:t>pattern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English</a:t>
            </a:r>
            <a:r>
              <a:rPr lang="sk-SK" dirty="0"/>
              <a:t> </a:t>
            </a:r>
            <a:r>
              <a:rPr lang="sk-SK" dirty="0" err="1"/>
              <a:t>sentences</a:t>
            </a:r>
            <a:endParaRPr lang="sk-SK" dirty="0"/>
          </a:p>
          <a:p>
            <a:r>
              <a:rPr lang="sk-SK" dirty="0" err="1"/>
              <a:t>Different</a:t>
            </a:r>
            <a:r>
              <a:rPr lang="sk-SK" dirty="0"/>
              <a:t> </a:t>
            </a:r>
            <a:r>
              <a:rPr lang="sk-SK" dirty="0" err="1"/>
              <a:t>communicative</a:t>
            </a:r>
            <a:r>
              <a:rPr lang="sk-SK" dirty="0"/>
              <a:t> </a:t>
            </a:r>
            <a:r>
              <a:rPr lang="sk-SK" dirty="0" err="1"/>
              <a:t>motivation</a:t>
            </a:r>
            <a:endParaRPr lang="sk-SK" dirty="0"/>
          </a:p>
          <a:p>
            <a:r>
              <a:rPr lang="sk-SK" dirty="0" err="1"/>
              <a:t>Certain</a:t>
            </a:r>
            <a:r>
              <a:rPr lang="sk-SK" dirty="0"/>
              <a:t> </a:t>
            </a:r>
            <a:r>
              <a:rPr lang="sk-SK" dirty="0" err="1"/>
              <a:t>rules</a:t>
            </a:r>
            <a:r>
              <a:rPr lang="sk-SK" dirty="0"/>
              <a:t> </a:t>
            </a:r>
            <a:r>
              <a:rPr lang="sk-SK" dirty="0" err="1"/>
              <a:t>apply</a:t>
            </a:r>
            <a:r>
              <a:rPr lang="sk-SK" dirty="0"/>
              <a:t>: (end </a:t>
            </a:r>
            <a:r>
              <a:rPr lang="sk-SK" dirty="0" err="1"/>
              <a:t>focus</a:t>
            </a:r>
            <a:r>
              <a:rPr lang="sk-SK" dirty="0"/>
              <a:t>, </a:t>
            </a:r>
            <a:r>
              <a:rPr lang="sk-SK" dirty="0" err="1"/>
              <a:t>topic</a:t>
            </a:r>
            <a:r>
              <a:rPr lang="sk-SK" dirty="0"/>
              <a:t> </a:t>
            </a:r>
            <a:r>
              <a:rPr lang="sk-SK" dirty="0" err="1"/>
              <a:t>preservation</a:t>
            </a:r>
            <a:r>
              <a:rPr lang="sk-SK" dirty="0"/>
              <a:t>, end </a:t>
            </a:r>
            <a:r>
              <a:rPr lang="sk-SK" dirty="0" err="1"/>
              <a:t>weight</a:t>
            </a:r>
            <a:r>
              <a:rPr lang="sk-SK" dirty="0"/>
              <a:t>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Extraposition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/>
              <a:t>A </a:t>
            </a:r>
            <a:r>
              <a:rPr lang="sk-SK" dirty="0" err="1"/>
              <a:t>kind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postponement</a:t>
            </a:r>
            <a:endParaRPr lang="sk-SK" dirty="0"/>
          </a:p>
          <a:p>
            <a:r>
              <a:rPr lang="sk-SK" dirty="0" err="1"/>
              <a:t>Allows</a:t>
            </a:r>
            <a:r>
              <a:rPr lang="sk-SK" dirty="0"/>
              <a:t> </a:t>
            </a:r>
            <a:r>
              <a:rPr lang="sk-SK" dirty="0" err="1"/>
              <a:t>us</a:t>
            </a:r>
            <a:r>
              <a:rPr lang="sk-SK" dirty="0"/>
              <a:t> to </a:t>
            </a:r>
            <a:r>
              <a:rPr lang="sk-SK" dirty="0" err="1"/>
              <a:t>move</a:t>
            </a:r>
            <a:r>
              <a:rPr lang="sk-SK" dirty="0"/>
              <a:t> </a:t>
            </a:r>
            <a:r>
              <a:rPr lang="sk-SK" dirty="0" err="1"/>
              <a:t>long</a:t>
            </a:r>
            <a:r>
              <a:rPr lang="sk-SK" dirty="0"/>
              <a:t>, </a:t>
            </a:r>
            <a:r>
              <a:rPr lang="sk-SK" dirty="0" err="1"/>
              <a:t>subordinate</a:t>
            </a:r>
            <a:r>
              <a:rPr lang="sk-SK" dirty="0"/>
              <a:t> </a:t>
            </a:r>
            <a:r>
              <a:rPr lang="sk-SK" dirty="0" err="1"/>
              <a:t>clauses</a:t>
            </a:r>
            <a:r>
              <a:rPr lang="sk-SK" dirty="0"/>
              <a:t> (</a:t>
            </a:r>
            <a:r>
              <a:rPr lang="sk-SK" dirty="0" err="1"/>
              <a:t>acting</a:t>
            </a:r>
            <a:r>
              <a:rPr lang="sk-SK" dirty="0"/>
              <a:t> </a:t>
            </a:r>
            <a:r>
              <a:rPr lang="sk-SK" dirty="0" err="1"/>
              <a:t>as</a:t>
            </a:r>
            <a:r>
              <a:rPr lang="sk-SK" dirty="0"/>
              <a:t> </a:t>
            </a:r>
            <a:r>
              <a:rPr lang="sk-SK" dirty="0" err="1"/>
              <a:t>subject</a:t>
            </a:r>
            <a:r>
              <a:rPr lang="sk-SK" dirty="0"/>
              <a:t>) </a:t>
            </a:r>
            <a:r>
              <a:rPr lang="sk-SK" dirty="0" err="1"/>
              <a:t>into</a:t>
            </a:r>
            <a:r>
              <a:rPr lang="sk-SK" dirty="0"/>
              <a:t> </a:t>
            </a:r>
            <a:r>
              <a:rPr lang="sk-SK" dirty="0" err="1"/>
              <a:t>final</a:t>
            </a:r>
            <a:r>
              <a:rPr lang="sk-SK" dirty="0"/>
              <a:t> </a:t>
            </a:r>
            <a:r>
              <a:rPr lang="sk-SK" dirty="0" err="1"/>
              <a:t>position</a:t>
            </a:r>
            <a:endParaRPr lang="sk-SK" dirty="0"/>
          </a:p>
          <a:p>
            <a:r>
              <a:rPr lang="sk-SK" dirty="0" err="1"/>
              <a:t>Keeping</a:t>
            </a:r>
            <a:r>
              <a:rPr lang="sk-SK" dirty="0"/>
              <a:t> </a:t>
            </a:r>
            <a:r>
              <a:rPr lang="sk-SK" dirty="0" err="1"/>
              <a:t>faithful</a:t>
            </a:r>
            <a:r>
              <a:rPr lang="sk-SK" dirty="0"/>
              <a:t> to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principle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end-weight</a:t>
            </a:r>
            <a:endParaRPr lang="sk-SK" dirty="0"/>
          </a:p>
          <a:p>
            <a:r>
              <a:rPr lang="sk-SK" dirty="0" err="1"/>
              <a:t>Structure</a:t>
            </a:r>
            <a:r>
              <a:rPr lang="sk-SK" dirty="0"/>
              <a:t>:</a:t>
            </a:r>
          </a:p>
          <a:p>
            <a:r>
              <a:rPr lang="sk-SK" dirty="0" err="1"/>
              <a:t>Subject</a:t>
            </a:r>
            <a:r>
              <a:rPr lang="sk-SK" dirty="0"/>
              <a:t> </a:t>
            </a:r>
            <a:r>
              <a:rPr lang="sk-SK" dirty="0" err="1"/>
              <a:t>moved</a:t>
            </a:r>
            <a:r>
              <a:rPr lang="sk-SK" dirty="0"/>
              <a:t> to </a:t>
            </a:r>
            <a:r>
              <a:rPr lang="sk-SK" dirty="0" err="1"/>
              <a:t>the</a:t>
            </a:r>
            <a:r>
              <a:rPr lang="sk-SK" dirty="0"/>
              <a:t> end</a:t>
            </a:r>
          </a:p>
          <a:p>
            <a:r>
              <a:rPr lang="sk-SK" dirty="0" err="1"/>
              <a:t>Normal</a:t>
            </a:r>
            <a:r>
              <a:rPr lang="sk-SK" dirty="0"/>
              <a:t> </a:t>
            </a:r>
            <a:r>
              <a:rPr lang="sk-SK" dirty="0" err="1"/>
              <a:t>subject</a:t>
            </a:r>
            <a:r>
              <a:rPr lang="sk-SK" dirty="0"/>
              <a:t> </a:t>
            </a:r>
            <a:r>
              <a:rPr lang="sk-SK" dirty="0" err="1"/>
              <a:t>position</a:t>
            </a:r>
            <a:r>
              <a:rPr lang="sk-SK" dirty="0"/>
              <a:t> – </a:t>
            </a:r>
            <a:r>
              <a:rPr lang="sk-SK" dirty="0" err="1"/>
              <a:t>filled</a:t>
            </a:r>
            <a:r>
              <a:rPr lang="sk-SK" dirty="0"/>
              <a:t> by IT</a:t>
            </a:r>
          </a:p>
          <a:p>
            <a:r>
              <a:rPr lang="sk-SK" dirty="0" err="1"/>
              <a:t>Sentence</a:t>
            </a:r>
            <a:r>
              <a:rPr lang="sk-SK" dirty="0"/>
              <a:t> – 2 </a:t>
            </a:r>
            <a:r>
              <a:rPr lang="sk-SK" dirty="0" err="1"/>
              <a:t>subjects</a:t>
            </a:r>
            <a:r>
              <a:rPr lang="sk-SK" dirty="0"/>
              <a:t> (</a:t>
            </a:r>
            <a:r>
              <a:rPr lang="sk-SK" dirty="0" err="1"/>
              <a:t>anticipatory</a:t>
            </a:r>
            <a:r>
              <a:rPr lang="sk-SK" dirty="0"/>
              <a:t> </a:t>
            </a:r>
            <a:r>
              <a:rPr lang="sk-SK" dirty="0" err="1"/>
              <a:t>pronoun</a:t>
            </a:r>
            <a:r>
              <a:rPr lang="sk-SK" dirty="0"/>
              <a:t> IT, and </a:t>
            </a:r>
            <a:r>
              <a:rPr lang="sk-SK" dirty="0" err="1"/>
              <a:t>real</a:t>
            </a:r>
            <a:r>
              <a:rPr lang="sk-SK" dirty="0"/>
              <a:t> </a:t>
            </a:r>
            <a:r>
              <a:rPr lang="sk-SK" dirty="0" err="1"/>
              <a:t>subject</a:t>
            </a:r>
            <a:r>
              <a:rPr lang="sk-SK" dirty="0"/>
              <a:t> (</a:t>
            </a:r>
            <a:r>
              <a:rPr lang="sk-SK" dirty="0" err="1"/>
              <a:t>postponed</a:t>
            </a:r>
            <a:r>
              <a:rPr lang="sk-SK" dirty="0"/>
              <a:t> </a:t>
            </a:r>
            <a:r>
              <a:rPr lang="sk-SK" dirty="0" err="1"/>
              <a:t>subject</a:t>
            </a:r>
            <a:r>
              <a:rPr lang="sk-SK" dirty="0"/>
              <a:t>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/>
              <a:t>It</a:t>
            </a:r>
            <a:r>
              <a:rPr lang="sk-SK" b="1" dirty="0"/>
              <a:t> </a:t>
            </a:r>
            <a:r>
              <a:rPr lang="sk-SK" dirty="0" err="1"/>
              <a:t>surprised</a:t>
            </a:r>
            <a:r>
              <a:rPr lang="sk-SK" dirty="0"/>
              <a:t> </a:t>
            </a:r>
            <a:r>
              <a:rPr lang="sk-SK" dirty="0" err="1"/>
              <a:t>me</a:t>
            </a:r>
            <a:r>
              <a:rPr lang="sk-SK" dirty="0"/>
              <a:t> </a:t>
            </a:r>
            <a:r>
              <a:rPr lang="sk-SK" b="1" dirty="0"/>
              <a:t>to </a:t>
            </a:r>
            <a:r>
              <a:rPr lang="sk-SK" b="1" dirty="0" err="1"/>
              <a:t>hear</a:t>
            </a:r>
            <a:r>
              <a:rPr lang="sk-SK" b="1" dirty="0"/>
              <a:t> </a:t>
            </a:r>
            <a:r>
              <a:rPr lang="sk-SK" b="1" dirty="0" err="1"/>
              <a:t>him</a:t>
            </a:r>
            <a:r>
              <a:rPr lang="sk-SK" b="1" dirty="0"/>
              <a:t> </a:t>
            </a:r>
            <a:r>
              <a:rPr lang="sk-SK" b="1" dirty="0" err="1"/>
              <a:t>say</a:t>
            </a:r>
            <a:r>
              <a:rPr lang="sk-SK" b="1" dirty="0"/>
              <a:t> </a:t>
            </a:r>
            <a:r>
              <a:rPr lang="sk-SK" b="1" dirty="0" err="1"/>
              <a:t>that</a:t>
            </a:r>
            <a:r>
              <a:rPr lang="sk-SK" dirty="0"/>
              <a:t>.</a:t>
            </a:r>
          </a:p>
          <a:p>
            <a:r>
              <a:rPr lang="sk-SK" b="1" dirty="0" err="1"/>
              <a:t>It</a:t>
            </a:r>
            <a:r>
              <a:rPr lang="sk-SK" dirty="0"/>
              <a:t> </a:t>
            </a:r>
            <a:r>
              <a:rPr lang="sk-SK" dirty="0" err="1"/>
              <a:t>was</a:t>
            </a:r>
            <a:r>
              <a:rPr lang="sk-SK" dirty="0"/>
              <a:t> </a:t>
            </a:r>
            <a:r>
              <a:rPr lang="sk-SK" dirty="0" err="1"/>
              <a:t>obvious</a:t>
            </a:r>
            <a:r>
              <a:rPr lang="sk-SK" dirty="0"/>
              <a:t> </a:t>
            </a:r>
            <a:r>
              <a:rPr lang="sk-SK" b="1" dirty="0" err="1"/>
              <a:t>that</a:t>
            </a:r>
            <a:r>
              <a:rPr lang="sk-SK" b="1" dirty="0"/>
              <a:t> </a:t>
            </a:r>
            <a:r>
              <a:rPr lang="sk-SK" b="1" dirty="0" err="1"/>
              <a:t>we</a:t>
            </a:r>
            <a:r>
              <a:rPr lang="sk-SK" b="1" dirty="0"/>
              <a:t> had </a:t>
            </a:r>
            <a:r>
              <a:rPr lang="sk-SK" b="1" dirty="0" err="1"/>
              <a:t>lost</a:t>
            </a:r>
            <a:r>
              <a:rPr lang="sk-SK" b="1" dirty="0"/>
              <a:t> </a:t>
            </a:r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way</a:t>
            </a:r>
            <a:r>
              <a:rPr lang="sk-SK" dirty="0"/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/>
              <a:t>Only</a:t>
            </a:r>
            <a:r>
              <a:rPr lang="sk-SK" dirty="0"/>
              <a:t> a part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an</a:t>
            </a:r>
            <a:r>
              <a:rPr lang="sk-SK" dirty="0"/>
              <a:t> element </a:t>
            </a:r>
            <a:r>
              <a:rPr lang="sk-SK" dirty="0" err="1"/>
              <a:t>can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 </a:t>
            </a:r>
            <a:r>
              <a:rPr lang="sk-SK" dirty="0" err="1"/>
              <a:t>postponed</a:t>
            </a:r>
            <a:r>
              <a:rPr lang="sk-SK" dirty="0"/>
              <a:t>: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A </a:t>
            </a:r>
            <a:r>
              <a:rPr lang="sk-SK" b="1" dirty="0" err="1"/>
              <a:t>rumour</a:t>
            </a:r>
            <a:r>
              <a:rPr lang="sk-SK" b="1" dirty="0"/>
              <a:t> </a:t>
            </a:r>
            <a:r>
              <a:rPr lang="sk-SK" dirty="0" err="1"/>
              <a:t>circulated</a:t>
            </a:r>
            <a:r>
              <a:rPr lang="sk-SK" dirty="0"/>
              <a:t> </a:t>
            </a:r>
            <a:r>
              <a:rPr lang="sk-SK" dirty="0" err="1"/>
              <a:t>widely</a:t>
            </a:r>
            <a:r>
              <a:rPr lang="sk-SK" dirty="0"/>
              <a:t> </a:t>
            </a:r>
            <a:r>
              <a:rPr lang="sk-SK" b="1" dirty="0" err="1"/>
              <a:t>that</a:t>
            </a:r>
            <a:r>
              <a:rPr lang="sk-SK" b="1" dirty="0"/>
              <a:t> </a:t>
            </a:r>
            <a:r>
              <a:rPr lang="sk-SK" b="1" dirty="0" err="1"/>
              <a:t>whe</a:t>
            </a:r>
            <a:r>
              <a:rPr lang="sk-SK" b="1" dirty="0"/>
              <a:t> </a:t>
            </a:r>
            <a:r>
              <a:rPr lang="sk-SK" b="1" dirty="0" err="1"/>
              <a:t>was</a:t>
            </a:r>
            <a:r>
              <a:rPr lang="sk-SK" b="1" dirty="0"/>
              <a:t> </a:t>
            </a:r>
            <a:r>
              <a:rPr lang="sk-SK" b="1" dirty="0" err="1"/>
              <a:t>engaged</a:t>
            </a:r>
            <a:r>
              <a:rPr lang="sk-SK" b="1" dirty="0"/>
              <a:t> to </a:t>
            </a:r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President´s</a:t>
            </a:r>
            <a:r>
              <a:rPr lang="sk-SK" b="1" dirty="0"/>
              <a:t> </a:t>
            </a:r>
            <a:r>
              <a:rPr lang="sk-SK" b="1" dirty="0" err="1"/>
              <a:t>son</a:t>
            </a:r>
            <a:r>
              <a:rPr lang="sk-SK" b="1" dirty="0"/>
              <a:t>.</a:t>
            </a:r>
          </a:p>
          <a:p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time</a:t>
            </a:r>
            <a:r>
              <a:rPr lang="sk-SK" b="1" dirty="0"/>
              <a:t> </a:t>
            </a:r>
            <a:r>
              <a:rPr lang="sk-SK" dirty="0"/>
              <a:t>had </a:t>
            </a:r>
            <a:r>
              <a:rPr lang="sk-SK" dirty="0" err="1"/>
              <a:t>come</a:t>
            </a:r>
            <a:r>
              <a:rPr lang="sk-SK" dirty="0"/>
              <a:t> </a:t>
            </a:r>
            <a:r>
              <a:rPr lang="sk-SK" b="1" dirty="0"/>
              <a:t>to </a:t>
            </a:r>
            <a:r>
              <a:rPr lang="sk-SK" b="1" dirty="0" err="1"/>
              <a:t>decorate</a:t>
            </a:r>
            <a:r>
              <a:rPr lang="sk-SK" b="1" dirty="0"/>
              <a:t> </a:t>
            </a:r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house</a:t>
            </a:r>
            <a:r>
              <a:rPr lang="sk-SK" b="1" dirty="0"/>
              <a:t> </a:t>
            </a:r>
            <a:r>
              <a:rPr lang="sk-SK" b="1" dirty="0" err="1"/>
              <a:t>for</a:t>
            </a:r>
            <a:r>
              <a:rPr lang="sk-SK" b="1" dirty="0"/>
              <a:t> </a:t>
            </a:r>
            <a:r>
              <a:rPr lang="sk-SK" b="1" dirty="0" err="1"/>
              <a:t>Christmas</a:t>
            </a:r>
            <a:r>
              <a:rPr lang="sk-SK" b="1" dirty="0"/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Existential</a:t>
            </a:r>
            <a:r>
              <a:rPr lang="sk-SK" dirty="0"/>
              <a:t> ´</a:t>
            </a:r>
            <a:r>
              <a:rPr lang="sk-SK" dirty="0" err="1"/>
              <a:t>There</a:t>
            </a:r>
            <a:r>
              <a:rPr lang="sk-SK" dirty="0"/>
              <a:t>´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There</a:t>
            </a:r>
            <a:r>
              <a:rPr lang="sk-SK" dirty="0"/>
              <a:t> are </a:t>
            </a:r>
            <a:r>
              <a:rPr lang="sk-SK" b="1" dirty="0" err="1"/>
              <a:t>some</a:t>
            </a:r>
            <a:r>
              <a:rPr lang="sk-SK" b="1" dirty="0"/>
              <a:t> </a:t>
            </a:r>
            <a:r>
              <a:rPr lang="sk-SK" b="1" dirty="0" err="1"/>
              <a:t>friends</a:t>
            </a:r>
            <a:r>
              <a:rPr lang="sk-SK" b="1" dirty="0"/>
              <a:t> </a:t>
            </a:r>
            <a:r>
              <a:rPr lang="sk-SK" b="1" dirty="0" err="1"/>
              <a:t>of</a:t>
            </a:r>
            <a:r>
              <a:rPr lang="sk-SK" b="1" dirty="0"/>
              <a:t> </a:t>
            </a:r>
            <a:r>
              <a:rPr lang="sk-SK" b="1" dirty="0" err="1"/>
              <a:t>ours</a:t>
            </a:r>
            <a:r>
              <a:rPr lang="sk-SK" b="1" dirty="0"/>
              <a:t> </a:t>
            </a:r>
            <a:r>
              <a:rPr lang="sk-SK" dirty="0" err="1"/>
              <a:t>waiting</a:t>
            </a:r>
            <a:r>
              <a:rPr lang="sk-SK" dirty="0"/>
              <a:t> </a:t>
            </a:r>
            <a:r>
              <a:rPr lang="sk-SK" dirty="0" err="1"/>
              <a:t>outside</a:t>
            </a:r>
            <a:r>
              <a:rPr lang="sk-SK" dirty="0"/>
              <a:t>.</a:t>
            </a:r>
          </a:p>
          <a:p>
            <a:r>
              <a:rPr lang="sk-SK" dirty="0" err="1"/>
              <a:t>There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b="1" dirty="0"/>
              <a:t>a </a:t>
            </a:r>
            <a:r>
              <a:rPr lang="sk-SK" b="1" dirty="0" err="1"/>
              <a:t>policeman</a:t>
            </a:r>
            <a:r>
              <a:rPr lang="sk-SK" b="1" dirty="0"/>
              <a:t> </a:t>
            </a:r>
            <a:r>
              <a:rPr lang="sk-SK" dirty="0" err="1"/>
              <a:t>regulating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traffic</a:t>
            </a:r>
            <a:r>
              <a:rPr lang="sk-SK" dirty="0"/>
              <a:t>.</a:t>
            </a:r>
          </a:p>
          <a:p>
            <a:r>
              <a:rPr lang="sk-SK" dirty="0"/>
              <a:t>´</a:t>
            </a:r>
            <a:r>
              <a:rPr lang="sk-SK" dirty="0" err="1"/>
              <a:t>there</a:t>
            </a:r>
            <a:r>
              <a:rPr lang="sk-SK" dirty="0"/>
              <a:t>´ </a:t>
            </a:r>
            <a:r>
              <a:rPr lang="sk-SK" dirty="0" err="1"/>
              <a:t>enables</a:t>
            </a:r>
            <a:r>
              <a:rPr lang="sk-SK" dirty="0"/>
              <a:t> to </a:t>
            </a:r>
            <a:r>
              <a:rPr lang="sk-SK" dirty="0" err="1"/>
              <a:t>move</a:t>
            </a:r>
            <a:r>
              <a:rPr lang="sk-SK" dirty="0"/>
              <a:t> new </a:t>
            </a:r>
            <a:r>
              <a:rPr lang="sk-SK" dirty="0" err="1"/>
              <a:t>information</a:t>
            </a:r>
            <a:r>
              <a:rPr lang="sk-SK" dirty="0"/>
              <a:t> </a:t>
            </a:r>
            <a:r>
              <a:rPr lang="sk-SK" dirty="0" err="1"/>
              <a:t>out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subject</a:t>
            </a:r>
            <a:r>
              <a:rPr lang="sk-SK" dirty="0"/>
              <a:t> </a:t>
            </a:r>
            <a:r>
              <a:rPr lang="sk-SK" dirty="0" err="1"/>
              <a:t>position</a:t>
            </a:r>
            <a:r>
              <a:rPr lang="sk-SK" dirty="0"/>
              <a:t>, </a:t>
            </a:r>
            <a:r>
              <a:rPr lang="sk-SK" dirty="0" err="1"/>
              <a:t>nearer</a:t>
            </a:r>
            <a:r>
              <a:rPr lang="sk-SK" dirty="0"/>
              <a:t> to </a:t>
            </a:r>
            <a:r>
              <a:rPr lang="sk-SK" dirty="0" err="1"/>
              <a:t>the</a:t>
            </a:r>
            <a:r>
              <a:rPr lang="sk-SK" dirty="0"/>
              <a:t> end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clause</a:t>
            </a:r>
            <a:endParaRPr lang="sk-SK" dirty="0"/>
          </a:p>
          <a:p>
            <a:r>
              <a:rPr lang="sk-SK" dirty="0" err="1"/>
              <a:t>Usually</a:t>
            </a:r>
            <a:r>
              <a:rPr lang="sk-SK" dirty="0"/>
              <a:t> </a:t>
            </a:r>
            <a:r>
              <a:rPr lang="sk-SK" dirty="0" err="1"/>
              <a:t>used</a:t>
            </a:r>
            <a:r>
              <a:rPr lang="sk-SK" dirty="0"/>
              <a:t> </a:t>
            </a:r>
            <a:r>
              <a:rPr lang="sk-SK" dirty="0" err="1"/>
              <a:t>with</a:t>
            </a:r>
            <a:r>
              <a:rPr lang="sk-SK" dirty="0"/>
              <a:t> </a:t>
            </a:r>
            <a:r>
              <a:rPr lang="sk-SK" dirty="0" err="1"/>
              <a:t>indefinite</a:t>
            </a:r>
            <a:r>
              <a:rPr lang="sk-SK" dirty="0"/>
              <a:t> </a:t>
            </a:r>
            <a:r>
              <a:rPr lang="sk-SK" dirty="0" err="1"/>
              <a:t>expression</a:t>
            </a:r>
            <a:endParaRPr lang="sk-SK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/>
              <a:t>Existential</a:t>
            </a:r>
            <a:r>
              <a:rPr lang="sk-SK" dirty="0"/>
              <a:t> </a:t>
            </a:r>
            <a:r>
              <a:rPr lang="sk-SK" dirty="0" err="1"/>
              <a:t>sentences</a:t>
            </a:r>
            <a:r>
              <a:rPr lang="sk-SK" dirty="0"/>
              <a:t> </a:t>
            </a:r>
            <a:r>
              <a:rPr lang="sk-SK" dirty="0" err="1"/>
              <a:t>with</a:t>
            </a:r>
            <a:r>
              <a:rPr lang="sk-SK" dirty="0"/>
              <a:t> </a:t>
            </a:r>
            <a:r>
              <a:rPr lang="sk-SK" dirty="0" err="1"/>
              <a:t>relative</a:t>
            </a:r>
            <a:r>
              <a:rPr lang="sk-SK" dirty="0"/>
              <a:t> </a:t>
            </a:r>
            <a:r>
              <a:rPr lang="sk-SK" dirty="0" err="1"/>
              <a:t>clauses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There</a:t>
            </a:r>
            <a:r>
              <a:rPr lang="sk-SK" dirty="0"/>
              <a:t> are </a:t>
            </a:r>
            <a:r>
              <a:rPr lang="sk-SK" b="1" dirty="0" err="1"/>
              <a:t>two</a:t>
            </a:r>
            <a:r>
              <a:rPr lang="sk-SK" b="1" dirty="0"/>
              <a:t> </a:t>
            </a:r>
            <a:r>
              <a:rPr lang="sk-SK" b="1" dirty="0" err="1"/>
              <a:t>students</a:t>
            </a:r>
            <a:r>
              <a:rPr lang="sk-SK" b="1" dirty="0"/>
              <a:t> (</a:t>
            </a:r>
            <a:r>
              <a:rPr lang="sk-SK" b="1" dirty="0" err="1"/>
              <a:t>that</a:t>
            </a:r>
            <a:r>
              <a:rPr lang="sk-SK" b="1" dirty="0"/>
              <a:t>/</a:t>
            </a:r>
            <a:r>
              <a:rPr lang="sk-SK" b="1" dirty="0" err="1"/>
              <a:t>who</a:t>
            </a:r>
            <a:r>
              <a:rPr lang="sk-SK" b="1" dirty="0"/>
              <a:t>) </a:t>
            </a:r>
            <a:r>
              <a:rPr lang="sk-SK" b="1" dirty="0" err="1"/>
              <a:t>would</a:t>
            </a:r>
            <a:r>
              <a:rPr lang="sk-SK" b="1" dirty="0"/>
              <a:t> </a:t>
            </a:r>
            <a:r>
              <a:rPr lang="sk-SK" b="1" dirty="0" err="1"/>
              <a:t>like</a:t>
            </a:r>
            <a:r>
              <a:rPr lang="sk-SK" b="1" dirty="0"/>
              <a:t> to </a:t>
            </a:r>
            <a:r>
              <a:rPr lang="sk-SK" b="1" dirty="0" err="1"/>
              <a:t>see</a:t>
            </a:r>
            <a:r>
              <a:rPr lang="sk-SK" b="1" dirty="0"/>
              <a:t> </a:t>
            </a:r>
            <a:r>
              <a:rPr lang="sk-SK" b="1" dirty="0" err="1"/>
              <a:t>you</a:t>
            </a:r>
            <a:r>
              <a:rPr lang="sk-SK" b="1" dirty="0"/>
              <a:t>.</a:t>
            </a:r>
          </a:p>
          <a:p>
            <a:r>
              <a:rPr lang="sk-SK" b="1" dirty="0" err="1"/>
              <a:t>There</a:t>
            </a:r>
            <a:r>
              <a:rPr lang="sk-SK" b="1" dirty="0"/>
              <a:t> are </a:t>
            </a:r>
            <a:r>
              <a:rPr lang="sk-SK" dirty="0" err="1"/>
              <a:t>some</a:t>
            </a:r>
            <a:r>
              <a:rPr lang="sk-SK" dirty="0"/>
              <a:t> </a:t>
            </a:r>
            <a:r>
              <a:rPr lang="sk-SK" dirty="0" err="1"/>
              <a:t>planets</a:t>
            </a:r>
            <a:r>
              <a:rPr lang="sk-SK" dirty="0"/>
              <a:t> </a:t>
            </a:r>
            <a:r>
              <a:rPr lang="sk-SK" dirty="0" err="1"/>
              <a:t>that</a:t>
            </a:r>
            <a:r>
              <a:rPr lang="sk-SK" dirty="0"/>
              <a:t> </a:t>
            </a:r>
            <a:r>
              <a:rPr lang="sk-SK" b="1" dirty="0" err="1"/>
              <a:t>were</a:t>
            </a:r>
            <a:r>
              <a:rPr lang="sk-SK" dirty="0"/>
              <a:t> </a:t>
            </a:r>
            <a:r>
              <a:rPr lang="sk-SK" dirty="0" err="1"/>
              <a:t>discovered</a:t>
            </a:r>
            <a:r>
              <a:rPr lang="sk-SK" dirty="0"/>
              <a:t> by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ancients</a:t>
            </a:r>
            <a:r>
              <a:rPr lang="sk-SK" dirty="0"/>
              <a:t>. (</a:t>
            </a:r>
            <a:r>
              <a:rPr lang="sk-SK" dirty="0" err="1"/>
              <a:t>different</a:t>
            </a:r>
            <a:r>
              <a:rPr lang="sk-SK" dirty="0"/>
              <a:t> </a:t>
            </a:r>
            <a:r>
              <a:rPr lang="sk-SK" dirty="0" err="1"/>
              <a:t>tenses</a:t>
            </a:r>
            <a:r>
              <a:rPr lang="sk-SK" dirty="0"/>
              <a:t>)</a:t>
            </a:r>
          </a:p>
          <a:p>
            <a:r>
              <a:rPr lang="sk-SK" dirty="0" err="1"/>
              <a:t>There´s</a:t>
            </a:r>
            <a:r>
              <a:rPr lang="sk-SK" dirty="0"/>
              <a:t> </a:t>
            </a:r>
            <a:r>
              <a:rPr lang="sk-SK" dirty="0" err="1"/>
              <a:t>nothing</a:t>
            </a:r>
            <a:r>
              <a:rPr lang="sk-SK" dirty="0"/>
              <a:t> (</a:t>
            </a:r>
            <a:r>
              <a:rPr lang="sk-SK" dirty="0" err="1"/>
              <a:t>that</a:t>
            </a:r>
            <a:r>
              <a:rPr lang="sk-SK" dirty="0"/>
              <a:t>) I </a:t>
            </a:r>
            <a:r>
              <a:rPr lang="sk-SK" dirty="0" err="1"/>
              <a:t>can</a:t>
            </a:r>
            <a:r>
              <a:rPr lang="sk-SK" dirty="0"/>
              <a:t> do </a:t>
            </a:r>
            <a:r>
              <a:rPr lang="sk-SK" dirty="0" err="1"/>
              <a:t>about</a:t>
            </a:r>
            <a:r>
              <a:rPr lang="sk-SK" dirty="0"/>
              <a:t> </a:t>
            </a:r>
            <a:r>
              <a:rPr lang="sk-SK" dirty="0" err="1"/>
              <a:t>it</a:t>
            </a:r>
            <a:r>
              <a:rPr lang="sk-SK" dirty="0"/>
              <a:t>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Cleft</a:t>
            </a:r>
            <a:r>
              <a:rPr lang="sk-SK" dirty="0"/>
              <a:t> </a:t>
            </a:r>
            <a:r>
              <a:rPr lang="sk-SK" dirty="0" err="1"/>
              <a:t>sentences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Emphasizing</a:t>
            </a:r>
            <a:r>
              <a:rPr lang="sk-SK" dirty="0"/>
              <a:t> a </a:t>
            </a:r>
            <a:r>
              <a:rPr lang="sk-SK" dirty="0" err="1"/>
              <a:t>particular</a:t>
            </a:r>
            <a:r>
              <a:rPr lang="sk-SK" dirty="0"/>
              <a:t> part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sentence</a:t>
            </a:r>
            <a:endParaRPr lang="sk-SK" dirty="0"/>
          </a:p>
          <a:p>
            <a:r>
              <a:rPr lang="sk-SK" dirty="0" err="1"/>
              <a:t>Drawing</a:t>
            </a:r>
            <a:r>
              <a:rPr lang="sk-SK" dirty="0"/>
              <a:t> </a:t>
            </a:r>
            <a:r>
              <a:rPr lang="sk-SK" dirty="0" err="1"/>
              <a:t>special</a:t>
            </a:r>
            <a:r>
              <a:rPr lang="sk-SK" dirty="0"/>
              <a:t> </a:t>
            </a:r>
            <a:r>
              <a:rPr lang="sk-SK" dirty="0" err="1"/>
              <a:t>attention</a:t>
            </a:r>
            <a:r>
              <a:rPr lang="sk-SK" dirty="0"/>
              <a:t> to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complement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verb</a:t>
            </a:r>
            <a:r>
              <a:rPr lang="sk-SK" dirty="0"/>
              <a:t> ´</a:t>
            </a:r>
            <a:r>
              <a:rPr lang="sk-SK" dirty="0" err="1"/>
              <a:t>be</a:t>
            </a:r>
            <a:r>
              <a:rPr lang="sk-SK" dirty="0"/>
              <a:t>´</a:t>
            </a:r>
          </a:p>
          <a:p>
            <a:r>
              <a:rPr lang="sk-SK" dirty="0" err="1"/>
              <a:t>Two</a:t>
            </a:r>
            <a:r>
              <a:rPr lang="sk-SK" dirty="0"/>
              <a:t> </a:t>
            </a:r>
            <a:r>
              <a:rPr lang="sk-SK" dirty="0" err="1"/>
              <a:t>sentences</a:t>
            </a:r>
            <a:r>
              <a:rPr lang="sk-SK" dirty="0"/>
              <a:t> </a:t>
            </a:r>
            <a:r>
              <a:rPr lang="sk-SK" dirty="0" err="1"/>
              <a:t>emerge</a:t>
            </a:r>
            <a:endParaRPr lang="sk-SK" dirty="0"/>
          </a:p>
          <a:p>
            <a:r>
              <a:rPr lang="sk-SK" dirty="0" err="1"/>
              <a:t>Both</a:t>
            </a:r>
            <a:r>
              <a:rPr lang="sk-SK" dirty="0"/>
              <a:t> </a:t>
            </a:r>
            <a:r>
              <a:rPr lang="sk-SK" dirty="0" err="1"/>
              <a:t>sentences</a:t>
            </a:r>
            <a:r>
              <a:rPr lang="sk-SK" dirty="0"/>
              <a:t> </a:t>
            </a:r>
            <a:r>
              <a:rPr lang="sk-SK" dirty="0" err="1"/>
              <a:t>have</a:t>
            </a:r>
            <a:r>
              <a:rPr lang="sk-SK" dirty="0"/>
              <a:t> </a:t>
            </a:r>
            <a:r>
              <a:rPr lang="sk-SK" dirty="0" err="1"/>
              <a:t>got</a:t>
            </a:r>
            <a:r>
              <a:rPr lang="sk-SK" dirty="0"/>
              <a:t> </a:t>
            </a:r>
            <a:r>
              <a:rPr lang="sk-SK" dirty="0" err="1"/>
              <a:t>their</a:t>
            </a:r>
            <a:r>
              <a:rPr lang="sk-SK" dirty="0"/>
              <a:t> </a:t>
            </a:r>
            <a:r>
              <a:rPr lang="sk-SK" dirty="0" err="1"/>
              <a:t>own</a:t>
            </a:r>
            <a:r>
              <a:rPr lang="sk-SK" dirty="0"/>
              <a:t> </a:t>
            </a:r>
            <a:r>
              <a:rPr lang="sk-SK" dirty="0" err="1"/>
              <a:t>verb</a:t>
            </a:r>
            <a:endParaRPr lang="sk-SK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It-clefts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err="1"/>
              <a:t>It</a:t>
            </a:r>
            <a:r>
              <a:rPr lang="sk-SK" dirty="0"/>
              <a:t> + </a:t>
            </a:r>
            <a:r>
              <a:rPr lang="sk-SK" dirty="0" err="1"/>
              <a:t>be</a:t>
            </a:r>
            <a:r>
              <a:rPr lang="sk-SK" dirty="0"/>
              <a:t> + </a:t>
            </a:r>
            <a:r>
              <a:rPr lang="sk-SK" dirty="0" err="1"/>
              <a:t>that</a:t>
            </a:r>
            <a:endParaRPr lang="sk-SK" dirty="0"/>
          </a:p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specially</a:t>
            </a:r>
            <a:r>
              <a:rPr lang="sk-SK" dirty="0"/>
              <a:t> </a:t>
            </a:r>
            <a:r>
              <a:rPr lang="sk-SK" dirty="0" err="1"/>
              <a:t>focused</a:t>
            </a:r>
            <a:r>
              <a:rPr lang="sk-SK" dirty="0"/>
              <a:t> element </a:t>
            </a:r>
            <a:r>
              <a:rPr lang="sk-SK" dirty="0" err="1"/>
              <a:t>can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 – NP, PP, </a:t>
            </a:r>
            <a:r>
              <a:rPr lang="sk-SK" dirty="0" err="1"/>
              <a:t>Adv</a:t>
            </a:r>
            <a:r>
              <a:rPr lang="sk-SK" dirty="0"/>
              <a:t>. P, </a:t>
            </a:r>
            <a:r>
              <a:rPr lang="sk-SK" dirty="0" err="1"/>
              <a:t>adverbial</a:t>
            </a:r>
            <a:r>
              <a:rPr lang="sk-SK" dirty="0"/>
              <a:t> </a:t>
            </a:r>
            <a:r>
              <a:rPr lang="sk-SK" dirty="0" err="1"/>
              <a:t>clause</a:t>
            </a:r>
            <a:r>
              <a:rPr lang="sk-SK" dirty="0"/>
              <a:t>:</a:t>
            </a:r>
          </a:p>
          <a:p>
            <a:r>
              <a:rPr lang="sk-SK" b="1" dirty="0" err="1"/>
              <a:t>It</a:t>
            </a:r>
            <a:r>
              <a:rPr lang="sk-SK" b="1" dirty="0"/>
              <a:t> </a:t>
            </a:r>
            <a:r>
              <a:rPr lang="sk-SK" b="1" dirty="0" err="1"/>
              <a:t>was</a:t>
            </a:r>
            <a:r>
              <a:rPr lang="sk-SK" b="1" dirty="0"/>
              <a:t> </a:t>
            </a:r>
            <a:r>
              <a:rPr lang="sk-SK" u="sng" dirty="0" err="1"/>
              <a:t>his</a:t>
            </a:r>
            <a:r>
              <a:rPr lang="sk-SK" u="sng" dirty="0"/>
              <a:t> </a:t>
            </a:r>
            <a:r>
              <a:rPr lang="sk-SK" u="sng" dirty="0" err="1"/>
              <a:t>voice</a:t>
            </a:r>
            <a:r>
              <a:rPr lang="sk-SK" u="sng" dirty="0"/>
              <a:t> </a:t>
            </a:r>
            <a:r>
              <a:rPr lang="sk-SK" b="1" dirty="0" err="1"/>
              <a:t>that</a:t>
            </a:r>
            <a:r>
              <a:rPr lang="sk-SK" dirty="0"/>
              <a:t> </a:t>
            </a:r>
            <a:r>
              <a:rPr lang="sk-SK" dirty="0" err="1"/>
              <a:t>held</a:t>
            </a:r>
            <a:r>
              <a:rPr lang="sk-SK" dirty="0"/>
              <a:t> </a:t>
            </a:r>
            <a:r>
              <a:rPr lang="sk-SK" dirty="0" err="1"/>
              <a:t>me</a:t>
            </a:r>
            <a:r>
              <a:rPr lang="sk-SK" dirty="0"/>
              <a:t>.</a:t>
            </a:r>
          </a:p>
          <a:p>
            <a:r>
              <a:rPr lang="sk-SK" b="1" dirty="0" err="1"/>
              <a:t>It</a:t>
            </a:r>
            <a:r>
              <a:rPr lang="sk-SK" b="1" dirty="0"/>
              <a:t> </a:t>
            </a:r>
            <a:r>
              <a:rPr lang="sk-SK" b="1" dirty="0" err="1"/>
              <a:t>was</a:t>
            </a:r>
            <a:r>
              <a:rPr lang="sk-SK" b="1" dirty="0"/>
              <a:t> </a:t>
            </a:r>
            <a:r>
              <a:rPr lang="sk-SK" u="sng" dirty="0" err="1"/>
              <a:t>only</a:t>
            </a:r>
            <a:r>
              <a:rPr lang="sk-SK" u="sng" dirty="0"/>
              <a:t> </a:t>
            </a:r>
            <a:r>
              <a:rPr lang="sk-SK" u="sng" dirty="0" err="1"/>
              <a:t>for</a:t>
            </a:r>
            <a:r>
              <a:rPr lang="sk-SK" u="sng" dirty="0"/>
              <a:t> </a:t>
            </a:r>
            <a:r>
              <a:rPr lang="sk-SK" u="sng" dirty="0" err="1"/>
              <a:t>his</a:t>
            </a:r>
            <a:r>
              <a:rPr lang="sk-SK" u="sng" dirty="0"/>
              <a:t> </a:t>
            </a:r>
            <a:r>
              <a:rPr lang="sk-SK" u="sng" dirty="0" err="1"/>
              <a:t>help</a:t>
            </a:r>
            <a:r>
              <a:rPr lang="sk-SK" u="sng" dirty="0"/>
              <a:t> </a:t>
            </a:r>
            <a:r>
              <a:rPr lang="sk-SK" b="1" dirty="0" err="1"/>
              <a:t>that</a:t>
            </a:r>
            <a:r>
              <a:rPr lang="sk-SK" dirty="0"/>
              <a:t> </a:t>
            </a:r>
            <a:r>
              <a:rPr lang="sk-SK" dirty="0" err="1"/>
              <a:t>they</a:t>
            </a:r>
            <a:r>
              <a:rPr lang="sk-SK" dirty="0"/>
              <a:t> </a:t>
            </a:r>
            <a:r>
              <a:rPr lang="sk-SK" dirty="0" err="1"/>
              <a:t>won</a:t>
            </a:r>
            <a:r>
              <a:rPr lang="sk-SK" dirty="0"/>
              <a:t>.</a:t>
            </a:r>
          </a:p>
          <a:p>
            <a:r>
              <a:rPr lang="sk-SK" b="1" dirty="0" err="1"/>
              <a:t>It</a:t>
            </a:r>
            <a:r>
              <a:rPr lang="sk-SK" b="1" dirty="0"/>
              <a:t> </a:t>
            </a:r>
            <a:r>
              <a:rPr lang="sk-SK" b="1" dirty="0" err="1"/>
              <a:t>is</a:t>
            </a:r>
            <a:r>
              <a:rPr lang="sk-SK" b="1" dirty="0"/>
              <a:t> </a:t>
            </a:r>
            <a:r>
              <a:rPr lang="sk-SK" u="sng" dirty="0" err="1"/>
              <a:t>here</a:t>
            </a:r>
            <a:r>
              <a:rPr lang="sk-SK" dirty="0"/>
              <a:t> </a:t>
            </a:r>
            <a:r>
              <a:rPr lang="sk-SK" b="1" dirty="0" err="1"/>
              <a:t>that</a:t>
            </a:r>
            <a:r>
              <a:rPr lang="sk-SK" dirty="0"/>
              <a:t> </a:t>
            </a:r>
            <a:r>
              <a:rPr lang="sk-SK" dirty="0" err="1"/>
              <a:t>we</a:t>
            </a:r>
            <a:r>
              <a:rPr lang="sk-SK" dirty="0"/>
              <a:t> </a:t>
            </a:r>
            <a:r>
              <a:rPr lang="sk-SK" dirty="0" err="1"/>
              <a:t>should</a:t>
            </a:r>
            <a:r>
              <a:rPr lang="sk-SK" dirty="0"/>
              <a:t> </a:t>
            </a:r>
            <a:r>
              <a:rPr lang="sk-SK" dirty="0" err="1"/>
              <a:t>stay</a:t>
            </a:r>
            <a:r>
              <a:rPr lang="sk-SK" dirty="0"/>
              <a:t>.</a:t>
            </a:r>
          </a:p>
          <a:p>
            <a:r>
              <a:rPr lang="sk-SK" b="1" dirty="0" err="1"/>
              <a:t>It</a:t>
            </a:r>
            <a:r>
              <a:rPr lang="sk-SK" b="1" dirty="0"/>
              <a:t> </a:t>
            </a:r>
            <a:r>
              <a:rPr lang="sk-SK" b="1" dirty="0" err="1"/>
              <a:t>was</a:t>
            </a:r>
            <a:r>
              <a:rPr lang="sk-SK" b="1" dirty="0"/>
              <a:t> </a:t>
            </a:r>
            <a:r>
              <a:rPr lang="sk-SK" u="sng" dirty="0" err="1"/>
              <a:t>because</a:t>
            </a:r>
            <a:r>
              <a:rPr lang="sk-SK" u="sng" dirty="0"/>
              <a:t> </a:t>
            </a:r>
            <a:r>
              <a:rPr lang="sk-SK" u="sng" dirty="0" err="1"/>
              <a:t>they</a:t>
            </a:r>
            <a:r>
              <a:rPr lang="sk-SK" u="sng" dirty="0"/>
              <a:t> </a:t>
            </a:r>
            <a:r>
              <a:rPr lang="sk-SK" u="sng" dirty="0" err="1"/>
              <a:t>were</a:t>
            </a:r>
            <a:r>
              <a:rPr lang="sk-SK" u="sng" dirty="0"/>
              <a:t> </a:t>
            </a:r>
            <a:r>
              <a:rPr lang="sk-SK" u="sng" dirty="0" err="1"/>
              <a:t>frightened</a:t>
            </a:r>
            <a:r>
              <a:rPr lang="sk-SK" u="sng" dirty="0"/>
              <a:t> </a:t>
            </a:r>
            <a:r>
              <a:rPr lang="sk-SK" b="1" dirty="0" err="1"/>
              <a:t>that</a:t>
            </a:r>
            <a:r>
              <a:rPr lang="sk-SK" dirty="0"/>
              <a:t> </a:t>
            </a:r>
            <a:r>
              <a:rPr lang="sk-SK" dirty="0" err="1"/>
              <a:t>they</a:t>
            </a:r>
            <a:r>
              <a:rPr lang="sk-SK" dirty="0"/>
              <a:t> had </a:t>
            </a:r>
            <a:r>
              <a:rPr lang="sk-SK" dirty="0" err="1"/>
              <a:t>left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house</a:t>
            </a:r>
            <a:r>
              <a:rPr lang="sk-SK" dirty="0"/>
              <a:t> </a:t>
            </a:r>
            <a:r>
              <a:rPr lang="sk-SK" dirty="0" err="1"/>
              <a:t>quickly</a:t>
            </a:r>
            <a:r>
              <a:rPr lang="sk-SK" dirty="0"/>
              <a:t>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Wh</a:t>
            </a:r>
            <a:r>
              <a:rPr lang="sk-SK" dirty="0"/>
              <a:t>- </a:t>
            </a:r>
            <a:r>
              <a:rPr lang="sk-SK" dirty="0" err="1"/>
              <a:t>clefts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err="1"/>
              <a:t>Pseudo-cleft</a:t>
            </a:r>
            <a:endParaRPr lang="sk-SK" dirty="0"/>
          </a:p>
          <a:p>
            <a:r>
              <a:rPr lang="sk-SK" dirty="0" err="1"/>
              <a:t>Wh</a:t>
            </a:r>
            <a:r>
              <a:rPr lang="sk-SK" dirty="0"/>
              <a:t>- </a:t>
            </a:r>
            <a:r>
              <a:rPr lang="sk-SK" dirty="0" err="1"/>
              <a:t>clause</a:t>
            </a:r>
            <a:r>
              <a:rPr lang="sk-SK" dirty="0"/>
              <a:t> – </a:t>
            </a:r>
            <a:r>
              <a:rPr lang="sk-SK" dirty="0" err="1"/>
              <a:t>as</a:t>
            </a:r>
            <a:r>
              <a:rPr lang="sk-SK" dirty="0"/>
              <a:t> a </a:t>
            </a:r>
            <a:r>
              <a:rPr lang="sk-SK" dirty="0" err="1"/>
              <a:t>subject</a:t>
            </a:r>
            <a:endParaRPr lang="sk-SK" dirty="0"/>
          </a:p>
          <a:p>
            <a:r>
              <a:rPr lang="sk-SK" dirty="0" err="1"/>
              <a:t>Wh-word+be+the</a:t>
            </a:r>
            <a:r>
              <a:rPr lang="sk-SK" dirty="0"/>
              <a:t> </a:t>
            </a:r>
            <a:r>
              <a:rPr lang="sk-SK" dirty="0" err="1"/>
              <a:t>focused</a:t>
            </a:r>
            <a:r>
              <a:rPr lang="sk-SK" dirty="0"/>
              <a:t> element (NP, </a:t>
            </a:r>
            <a:r>
              <a:rPr lang="sk-SK" dirty="0" err="1"/>
              <a:t>inf</a:t>
            </a:r>
            <a:r>
              <a:rPr lang="sk-SK" dirty="0"/>
              <a:t>. </a:t>
            </a:r>
            <a:r>
              <a:rPr lang="sk-SK" dirty="0" err="1"/>
              <a:t>cl</a:t>
            </a:r>
            <a:r>
              <a:rPr lang="sk-SK" dirty="0"/>
              <a:t>, </a:t>
            </a:r>
            <a:r>
              <a:rPr lang="sk-SK" dirty="0" err="1"/>
              <a:t>finite</a:t>
            </a:r>
            <a:r>
              <a:rPr lang="sk-SK" dirty="0"/>
              <a:t> </a:t>
            </a:r>
            <a:r>
              <a:rPr lang="sk-SK" dirty="0" err="1"/>
              <a:t>nominal</a:t>
            </a:r>
            <a:r>
              <a:rPr lang="sk-SK" dirty="0"/>
              <a:t> </a:t>
            </a:r>
            <a:r>
              <a:rPr lang="sk-SK" dirty="0" err="1"/>
              <a:t>cl</a:t>
            </a:r>
            <a:r>
              <a:rPr lang="sk-SK" dirty="0"/>
              <a:t>.)</a:t>
            </a:r>
          </a:p>
          <a:p>
            <a:r>
              <a:rPr lang="sk-SK" b="1" dirty="0" err="1"/>
              <a:t>What</a:t>
            </a:r>
            <a:r>
              <a:rPr lang="sk-SK" dirty="0"/>
              <a:t> I </a:t>
            </a:r>
            <a:r>
              <a:rPr lang="sk-SK" dirty="0" err="1"/>
              <a:t>really</a:t>
            </a:r>
            <a:r>
              <a:rPr lang="sk-SK" dirty="0"/>
              <a:t> </a:t>
            </a:r>
            <a:r>
              <a:rPr lang="sk-SK" dirty="0" err="1"/>
              <a:t>need</a:t>
            </a:r>
            <a:r>
              <a:rPr lang="sk-SK" dirty="0"/>
              <a:t> </a:t>
            </a:r>
            <a:r>
              <a:rPr lang="sk-SK" b="1" dirty="0" err="1"/>
              <a:t>is</a:t>
            </a:r>
            <a:r>
              <a:rPr lang="sk-SK" dirty="0"/>
              <a:t> </a:t>
            </a:r>
            <a:r>
              <a:rPr lang="sk-SK" u="sng" dirty="0" err="1"/>
              <a:t>another</a:t>
            </a:r>
            <a:r>
              <a:rPr lang="sk-SK" u="sng" dirty="0"/>
              <a:t> </a:t>
            </a:r>
            <a:r>
              <a:rPr lang="sk-SK" u="sng" dirty="0" err="1"/>
              <a:t>credit</a:t>
            </a:r>
            <a:r>
              <a:rPr lang="sk-SK" u="sng" dirty="0"/>
              <a:t> </a:t>
            </a:r>
            <a:r>
              <a:rPr lang="sk-SK" u="sng" dirty="0" err="1"/>
              <a:t>card</a:t>
            </a:r>
            <a:r>
              <a:rPr lang="sk-SK" dirty="0"/>
              <a:t>.</a:t>
            </a:r>
          </a:p>
          <a:p>
            <a:r>
              <a:rPr lang="sk-SK" b="1" dirty="0" err="1"/>
              <a:t>What</a:t>
            </a:r>
            <a:r>
              <a:rPr lang="sk-SK" dirty="0"/>
              <a:t> </a:t>
            </a:r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dirty="0" err="1"/>
              <a:t>did</a:t>
            </a:r>
            <a:r>
              <a:rPr lang="sk-SK" dirty="0"/>
              <a:t> </a:t>
            </a:r>
            <a:r>
              <a:rPr lang="sk-SK" b="1" dirty="0" err="1"/>
              <a:t>was</a:t>
            </a:r>
            <a:r>
              <a:rPr lang="sk-SK" dirty="0"/>
              <a:t> </a:t>
            </a:r>
            <a:r>
              <a:rPr lang="sk-SK" u="sng" dirty="0"/>
              <a:t>to </a:t>
            </a:r>
            <a:r>
              <a:rPr lang="sk-SK" u="sng" dirty="0" err="1"/>
              <a:t>go</a:t>
            </a:r>
            <a:r>
              <a:rPr lang="sk-SK" u="sng" dirty="0"/>
              <a:t> </a:t>
            </a:r>
            <a:r>
              <a:rPr lang="sk-SK" u="sng" dirty="0" err="1"/>
              <a:t>to</a:t>
            </a:r>
            <a:r>
              <a:rPr lang="sk-SK" u="sng" dirty="0"/>
              <a:t> </a:t>
            </a:r>
            <a:r>
              <a:rPr lang="sk-SK" u="sng" dirty="0" err="1"/>
              <a:t>Holy</a:t>
            </a:r>
            <a:r>
              <a:rPr lang="sk-SK" u="sng" dirty="0"/>
              <a:t> </a:t>
            </a:r>
            <a:r>
              <a:rPr lang="sk-SK" u="sng" dirty="0" err="1"/>
              <a:t>Trinity</a:t>
            </a:r>
            <a:r>
              <a:rPr lang="sk-SK" u="sng" dirty="0"/>
              <a:t> </a:t>
            </a:r>
            <a:r>
              <a:rPr lang="sk-SK" u="sng" dirty="0" err="1"/>
              <a:t>Church</a:t>
            </a:r>
            <a:r>
              <a:rPr lang="sk-SK" dirty="0"/>
              <a:t>.</a:t>
            </a:r>
          </a:p>
          <a:p>
            <a:r>
              <a:rPr lang="sk-SK" b="1" dirty="0" err="1"/>
              <a:t>What</a:t>
            </a:r>
            <a:r>
              <a:rPr lang="sk-SK" dirty="0"/>
              <a:t> </a:t>
            </a:r>
            <a:r>
              <a:rPr lang="sk-SK" dirty="0" err="1"/>
              <a:t>they</a:t>
            </a:r>
            <a:r>
              <a:rPr lang="sk-SK" dirty="0"/>
              <a:t> </a:t>
            </a:r>
            <a:r>
              <a:rPr lang="sk-SK" dirty="0" err="1"/>
              <a:t>will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 </a:t>
            </a:r>
            <a:r>
              <a:rPr lang="sk-SK" dirty="0" err="1"/>
              <a:t>hoping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b="1" dirty="0" err="1"/>
              <a:t>is</a:t>
            </a:r>
            <a:r>
              <a:rPr lang="sk-SK" dirty="0"/>
              <a:t> </a:t>
            </a:r>
            <a:r>
              <a:rPr lang="sk-SK" u="sng" dirty="0" err="1"/>
              <a:t>that</a:t>
            </a:r>
            <a:r>
              <a:rPr lang="sk-SK" u="sng" dirty="0"/>
              <a:t> </a:t>
            </a:r>
            <a:r>
              <a:rPr lang="sk-SK" u="sng" dirty="0" err="1"/>
              <a:t>they</a:t>
            </a:r>
            <a:r>
              <a:rPr lang="sk-SK" u="sng" dirty="0"/>
              <a:t> </a:t>
            </a:r>
            <a:r>
              <a:rPr lang="sk-SK" u="sng" dirty="0" err="1"/>
              <a:t>can</a:t>
            </a:r>
            <a:r>
              <a:rPr lang="sk-SK" u="sng" dirty="0"/>
              <a:t> get a </a:t>
            </a:r>
            <a:r>
              <a:rPr lang="sk-SK" u="sng" dirty="0" err="1"/>
              <a:t>few</a:t>
            </a:r>
            <a:r>
              <a:rPr lang="sk-SK" u="sng" dirty="0"/>
              <a:t> </a:t>
            </a:r>
            <a:r>
              <a:rPr lang="sk-SK" u="sng" dirty="0" err="1"/>
              <a:t>weeks</a:t>
            </a:r>
            <a:r>
              <a:rPr lang="sk-SK" u="sng" dirty="0"/>
              <a:t> </a:t>
            </a:r>
            <a:r>
              <a:rPr lang="sk-SK" u="sng" dirty="0" err="1"/>
              <a:t>of</a:t>
            </a:r>
            <a:r>
              <a:rPr lang="sk-SK" u="sng" dirty="0"/>
              <a:t> </a:t>
            </a:r>
            <a:r>
              <a:rPr lang="sk-SK" u="sng" dirty="0" err="1"/>
              <a:t>holiday</a:t>
            </a:r>
            <a:r>
              <a:rPr lang="sk-SK" u="sng" dirty="0"/>
              <a:t>.</a:t>
            </a:r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Wh-clefts</a:t>
            </a:r>
            <a:r>
              <a:rPr lang="sk-SK" dirty="0"/>
              <a:t> </a:t>
            </a:r>
            <a:r>
              <a:rPr lang="sk-SK" dirty="0" err="1"/>
              <a:t>with´be</a:t>
            </a:r>
            <a:r>
              <a:rPr lang="sk-SK" dirty="0"/>
              <a:t>´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/>
              <a:t>What</a:t>
            </a:r>
            <a:r>
              <a:rPr lang="sk-SK" dirty="0"/>
              <a:t> </a:t>
            </a:r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dirty="0" err="1"/>
              <a:t>wanted</a:t>
            </a:r>
            <a:r>
              <a:rPr lang="sk-SK" dirty="0"/>
              <a:t> </a:t>
            </a:r>
            <a:r>
              <a:rPr lang="sk-SK" b="1" dirty="0" err="1"/>
              <a:t>was</a:t>
            </a:r>
            <a:r>
              <a:rPr lang="sk-SK" dirty="0"/>
              <a:t> </a:t>
            </a:r>
            <a:r>
              <a:rPr lang="sk-SK" dirty="0" err="1"/>
              <a:t>exercise</a:t>
            </a:r>
            <a:r>
              <a:rPr lang="sk-SK" dirty="0"/>
              <a:t>.</a:t>
            </a:r>
          </a:p>
          <a:p>
            <a:r>
              <a:rPr lang="sk-SK" dirty="0" err="1"/>
              <a:t>Exercise</a:t>
            </a:r>
            <a:r>
              <a:rPr lang="sk-SK" dirty="0"/>
              <a:t> </a:t>
            </a:r>
            <a:r>
              <a:rPr lang="sk-SK" b="1" dirty="0" err="1"/>
              <a:t>is</a:t>
            </a:r>
            <a:r>
              <a:rPr lang="sk-SK" b="1" dirty="0"/>
              <a:t> </a:t>
            </a:r>
            <a:r>
              <a:rPr lang="sk-SK" b="1" dirty="0" err="1"/>
              <a:t>what</a:t>
            </a:r>
            <a:r>
              <a:rPr lang="sk-SK" b="1" dirty="0"/>
              <a:t> </a:t>
            </a:r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dirty="0" err="1"/>
              <a:t>wanted</a:t>
            </a:r>
            <a:r>
              <a:rPr lang="sk-SK" dirty="0"/>
              <a:t>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/>
              <a:t>Emphasized</a:t>
            </a:r>
            <a:r>
              <a:rPr lang="sk-SK" dirty="0"/>
              <a:t> element in </a:t>
            </a:r>
            <a:r>
              <a:rPr lang="sk-SK" dirty="0" err="1"/>
              <a:t>Cleft</a:t>
            </a:r>
            <a:r>
              <a:rPr lang="sk-SK" dirty="0"/>
              <a:t> </a:t>
            </a:r>
            <a:r>
              <a:rPr lang="sk-SK" dirty="0" err="1"/>
              <a:t>sentences</a:t>
            </a:r>
            <a:r>
              <a:rPr lang="sk-SK" dirty="0"/>
              <a:t> </a:t>
            </a:r>
            <a:r>
              <a:rPr lang="sk-SK" dirty="0" err="1"/>
              <a:t>can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: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Prepositional phrase</a:t>
            </a:r>
            <a:r>
              <a:rPr lang="en-US" dirty="0"/>
              <a:t>: </a:t>
            </a:r>
            <a:r>
              <a:rPr lang="en-US" i="1" dirty="0"/>
              <a:t>It was on foot that he went there.</a:t>
            </a:r>
            <a:endParaRPr lang="en-US" dirty="0"/>
          </a:p>
          <a:p>
            <a:r>
              <a:rPr lang="en-US" b="1" dirty="0"/>
              <a:t>Adverbial phrase</a:t>
            </a:r>
            <a:r>
              <a:rPr lang="en-US" dirty="0"/>
              <a:t>: </a:t>
            </a:r>
            <a:r>
              <a:rPr lang="en-US" i="1" dirty="0"/>
              <a:t>It was greedily and speedily that Homer Simpson drank his beer.</a:t>
            </a:r>
            <a:endParaRPr lang="en-US" dirty="0"/>
          </a:p>
          <a:p>
            <a:r>
              <a:rPr lang="en-US" b="1" dirty="0"/>
              <a:t>Non-finite clause</a:t>
            </a:r>
            <a:r>
              <a:rPr lang="en-US" dirty="0"/>
              <a:t>: </a:t>
            </a:r>
            <a:r>
              <a:rPr lang="en-US" i="1" dirty="0"/>
              <a:t>It is to address a far-reaching problem that Oxfam is launching this campaign.</a:t>
            </a:r>
            <a:endParaRPr lang="en-US" dirty="0"/>
          </a:p>
          <a:p>
            <a:r>
              <a:rPr lang="en-US" b="1" dirty="0"/>
              <a:t>Gerund</a:t>
            </a:r>
            <a:r>
              <a:rPr lang="en-US" dirty="0"/>
              <a:t>: </a:t>
            </a:r>
            <a:r>
              <a:rPr lang="en-US" i="1" dirty="0"/>
              <a:t>It could be going home early or slacking off work that the boss reacted to.</a:t>
            </a:r>
            <a:endParaRPr lang="en-US" dirty="0"/>
          </a:p>
          <a:p>
            <a:r>
              <a:rPr lang="en-US" b="1" dirty="0"/>
              <a:t>Adverbial clause</a:t>
            </a:r>
            <a:r>
              <a:rPr lang="en-US" dirty="0"/>
              <a:t>: </a:t>
            </a:r>
            <a:r>
              <a:rPr lang="en-US" i="1" dirty="0"/>
              <a:t>It was because she was so lonely all the time that she decided to move out.</a:t>
            </a:r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78159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Given-New</a:t>
            </a:r>
            <a:r>
              <a:rPr lang="sk-SK" dirty="0"/>
              <a:t> </a:t>
            </a:r>
            <a:r>
              <a:rPr lang="sk-SK" dirty="0" err="1"/>
              <a:t>Principle</a:t>
            </a:r>
            <a:r>
              <a:rPr lang="sk-SK" dirty="0"/>
              <a:t> (´End </a:t>
            </a:r>
            <a:r>
              <a:rPr lang="sk-SK" dirty="0" err="1"/>
              <a:t>Focus</a:t>
            </a:r>
            <a:r>
              <a:rPr lang="sk-SK" dirty="0"/>
              <a:t>´)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/>
              <a:t>Message</a:t>
            </a:r>
            <a:endParaRPr lang="sk-SK" dirty="0"/>
          </a:p>
          <a:p>
            <a:r>
              <a:rPr lang="sk-SK" dirty="0" err="1"/>
              <a:t>Given</a:t>
            </a:r>
            <a:r>
              <a:rPr lang="sk-SK" dirty="0"/>
              <a:t> </a:t>
            </a:r>
            <a:r>
              <a:rPr lang="sk-SK" dirty="0" err="1"/>
              <a:t>information</a:t>
            </a:r>
            <a:r>
              <a:rPr lang="sk-SK" dirty="0"/>
              <a:t> and New </a:t>
            </a:r>
            <a:r>
              <a:rPr lang="sk-SK" dirty="0" err="1"/>
              <a:t>information</a:t>
            </a:r>
            <a:endParaRPr lang="sk-SK" dirty="0"/>
          </a:p>
          <a:p>
            <a:r>
              <a:rPr lang="sk-SK" b="1" i="1" dirty="0" err="1"/>
              <a:t>The</a:t>
            </a:r>
            <a:r>
              <a:rPr lang="sk-SK" b="1" i="1" dirty="0"/>
              <a:t> </a:t>
            </a:r>
            <a:r>
              <a:rPr lang="sk-SK" b="1" i="1" dirty="0" err="1"/>
              <a:t>Given</a:t>
            </a:r>
            <a:r>
              <a:rPr lang="sk-SK" b="1" i="1" dirty="0"/>
              <a:t> element</a:t>
            </a:r>
            <a:r>
              <a:rPr lang="sk-SK" dirty="0"/>
              <a:t>:</a:t>
            </a:r>
          </a:p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known</a:t>
            </a:r>
            <a:r>
              <a:rPr lang="sk-SK" dirty="0"/>
              <a:t> </a:t>
            </a:r>
            <a:r>
              <a:rPr lang="sk-SK" dirty="0" err="1"/>
              <a:t>information</a:t>
            </a:r>
            <a:r>
              <a:rPr lang="sk-SK" dirty="0"/>
              <a:t>, or </a:t>
            </a:r>
            <a:r>
              <a:rPr lang="sk-SK" dirty="0" err="1"/>
              <a:t>recoverable</a:t>
            </a:r>
            <a:r>
              <a:rPr lang="sk-SK" dirty="0"/>
              <a:t> by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hearer</a:t>
            </a:r>
            <a:endParaRPr lang="sk-SK" dirty="0"/>
          </a:p>
          <a:p>
            <a:r>
              <a:rPr lang="sk-SK" dirty="0" err="1"/>
              <a:t>It</a:t>
            </a:r>
            <a:r>
              <a:rPr lang="sk-SK" dirty="0"/>
              <a:t> has </a:t>
            </a:r>
            <a:r>
              <a:rPr lang="sk-SK" dirty="0" err="1"/>
              <a:t>already</a:t>
            </a:r>
            <a:r>
              <a:rPr lang="sk-SK" dirty="0"/>
              <a:t> </a:t>
            </a:r>
            <a:r>
              <a:rPr lang="sk-SK" dirty="0" err="1"/>
              <a:t>been</a:t>
            </a:r>
            <a:r>
              <a:rPr lang="sk-SK" dirty="0"/>
              <a:t> </a:t>
            </a:r>
            <a:r>
              <a:rPr lang="sk-SK" dirty="0" err="1"/>
              <a:t>mentioned</a:t>
            </a:r>
            <a:r>
              <a:rPr lang="sk-SK" dirty="0"/>
              <a:t> in </a:t>
            </a:r>
            <a:r>
              <a:rPr lang="sk-SK" dirty="0" err="1"/>
              <a:t>previous</a:t>
            </a:r>
            <a:r>
              <a:rPr lang="sk-SK" dirty="0"/>
              <a:t> </a:t>
            </a:r>
            <a:r>
              <a:rPr lang="sk-SK" dirty="0" err="1"/>
              <a:t>discourse</a:t>
            </a:r>
            <a:endParaRPr lang="sk-SK" dirty="0"/>
          </a:p>
          <a:p>
            <a:r>
              <a:rPr lang="sk-SK" dirty="0" err="1"/>
              <a:t>Is</a:t>
            </a:r>
            <a:r>
              <a:rPr lang="sk-SK" dirty="0"/>
              <a:t> ´</a:t>
            </a:r>
            <a:r>
              <a:rPr lang="sk-SK" dirty="0" err="1"/>
              <a:t>psychologically</a:t>
            </a:r>
            <a:r>
              <a:rPr lang="sk-SK" dirty="0"/>
              <a:t> </a:t>
            </a:r>
            <a:r>
              <a:rPr lang="sk-SK" dirty="0" err="1"/>
              <a:t>given</a:t>
            </a:r>
            <a:r>
              <a:rPr lang="sk-SK" dirty="0"/>
              <a:t>´ (</a:t>
            </a:r>
            <a:r>
              <a:rPr lang="sk-SK" dirty="0" err="1"/>
              <a:t>assumed</a:t>
            </a:r>
            <a:r>
              <a:rPr lang="sk-SK" dirty="0"/>
              <a:t> to </a:t>
            </a:r>
            <a:r>
              <a:rPr lang="sk-SK" dirty="0" err="1"/>
              <a:t>be</a:t>
            </a:r>
            <a:r>
              <a:rPr lang="sk-SK" dirty="0"/>
              <a:t> in </a:t>
            </a:r>
            <a:r>
              <a:rPr lang="sk-SK" dirty="0" err="1"/>
              <a:t>hearer´s</a:t>
            </a:r>
            <a:r>
              <a:rPr lang="sk-SK" dirty="0"/>
              <a:t> </a:t>
            </a:r>
            <a:r>
              <a:rPr lang="sk-SK" dirty="0" err="1"/>
              <a:t>background</a:t>
            </a:r>
            <a:r>
              <a:rPr lang="sk-SK" dirty="0"/>
              <a:t> </a:t>
            </a:r>
            <a:r>
              <a:rPr lang="sk-SK" dirty="0" err="1"/>
              <a:t>knowledge</a:t>
            </a:r>
            <a:r>
              <a:rPr lang="sk-SK" dirty="0"/>
              <a:t>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It-cleft</a:t>
            </a:r>
            <a:r>
              <a:rPr lang="en-US" dirty="0"/>
              <a:t>: </a:t>
            </a:r>
            <a:r>
              <a:rPr lang="en-US" i="1" dirty="0"/>
              <a:t>It is Ja</a:t>
            </a:r>
            <a:r>
              <a:rPr lang="sk-SK" i="1" dirty="0"/>
              <a:t>ne</a:t>
            </a:r>
            <a:r>
              <a:rPr lang="en-US" i="1" dirty="0"/>
              <a:t> for whom we are looking.</a:t>
            </a:r>
            <a:endParaRPr lang="en-US" dirty="0"/>
          </a:p>
          <a:p>
            <a:r>
              <a:rPr lang="en-US" b="1" dirty="0" err="1"/>
              <a:t>Wh</a:t>
            </a:r>
            <a:r>
              <a:rPr lang="en-US" b="1" dirty="0"/>
              <a:t>-cleft/Pseudo-cleft</a:t>
            </a:r>
            <a:r>
              <a:rPr lang="en-US" dirty="0"/>
              <a:t>: </a:t>
            </a:r>
            <a:r>
              <a:rPr lang="en-US" i="1" dirty="0"/>
              <a:t>What he wanted to buy was a Fiat.</a:t>
            </a:r>
            <a:endParaRPr lang="en-US" dirty="0"/>
          </a:p>
          <a:p>
            <a:r>
              <a:rPr lang="en-US" b="1" dirty="0"/>
              <a:t>Reversed </a:t>
            </a:r>
            <a:r>
              <a:rPr lang="en-US" b="1" dirty="0" err="1"/>
              <a:t>wh</a:t>
            </a:r>
            <a:r>
              <a:rPr lang="en-US" b="1" dirty="0"/>
              <a:t>-cleft/Inverted pseudo-cleft</a:t>
            </a:r>
            <a:r>
              <a:rPr lang="en-US" dirty="0"/>
              <a:t>: </a:t>
            </a:r>
            <a:r>
              <a:rPr lang="en-US" i="1" dirty="0"/>
              <a:t>A Fiat is what he wanted to buy.</a:t>
            </a:r>
            <a:endParaRPr lang="en-US" dirty="0"/>
          </a:p>
          <a:p>
            <a:r>
              <a:rPr lang="en-US" b="1" dirty="0"/>
              <a:t>All-cleft</a:t>
            </a:r>
            <a:r>
              <a:rPr lang="en-US" dirty="0"/>
              <a:t>: </a:t>
            </a:r>
            <a:r>
              <a:rPr lang="en-US" i="1" dirty="0"/>
              <a:t>All he wanted to buy was a Fiat.</a:t>
            </a:r>
            <a:endParaRPr lang="en-US" dirty="0"/>
          </a:p>
          <a:p>
            <a:r>
              <a:rPr lang="en-US" b="1" dirty="0"/>
              <a:t>There-cleft</a:t>
            </a:r>
            <a:r>
              <a:rPr lang="en-US" dirty="0"/>
              <a:t>: </a:t>
            </a:r>
            <a:r>
              <a:rPr lang="en-US" i="1" dirty="0"/>
              <a:t>And then there's a new house he wanted to build.</a:t>
            </a:r>
            <a:endParaRPr lang="en-US" dirty="0"/>
          </a:p>
          <a:p>
            <a:r>
              <a:rPr lang="en-US" b="1" dirty="0"/>
              <a:t>If-because cleft</a:t>
            </a:r>
            <a:r>
              <a:rPr lang="en-US" dirty="0"/>
              <a:t>: </a:t>
            </a:r>
            <a:r>
              <a:rPr lang="en-US" i="1" dirty="0"/>
              <a:t>If he wants to be an actor it's because he wants to be famous.</a:t>
            </a:r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56705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i="1" dirty="0" err="1"/>
              <a:t>The</a:t>
            </a:r>
            <a:r>
              <a:rPr lang="sk-SK" b="1" i="1" dirty="0"/>
              <a:t> New element</a:t>
            </a:r>
          </a:p>
          <a:p>
            <a:r>
              <a:rPr lang="sk-SK" dirty="0"/>
              <a:t>New </a:t>
            </a:r>
            <a:r>
              <a:rPr lang="sk-SK" dirty="0" err="1"/>
              <a:t>information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hearer</a:t>
            </a:r>
            <a:r>
              <a:rPr lang="sk-SK" dirty="0"/>
              <a:t> (</a:t>
            </a:r>
            <a:r>
              <a:rPr lang="sk-SK" dirty="0" err="1"/>
              <a:t>not</a:t>
            </a:r>
            <a:r>
              <a:rPr lang="sk-SK" dirty="0"/>
              <a:t> </a:t>
            </a:r>
            <a:r>
              <a:rPr lang="sk-SK" dirty="0" err="1"/>
              <a:t>recoverable</a:t>
            </a:r>
            <a:r>
              <a:rPr lang="sk-SK" dirty="0"/>
              <a:t> </a:t>
            </a:r>
            <a:r>
              <a:rPr lang="sk-SK" dirty="0" err="1"/>
              <a:t>from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context</a:t>
            </a:r>
            <a:r>
              <a:rPr lang="sk-SK" dirty="0"/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General</a:t>
            </a:r>
            <a:r>
              <a:rPr lang="sk-SK" dirty="0"/>
              <a:t> </a:t>
            </a:r>
            <a:r>
              <a:rPr lang="sk-SK" dirty="0" err="1"/>
              <a:t>principles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We</a:t>
            </a:r>
            <a:r>
              <a:rPr lang="sk-SK" dirty="0"/>
              <a:t> </a:t>
            </a:r>
            <a:r>
              <a:rPr lang="sk-SK" dirty="0" err="1"/>
              <a:t>usually</a:t>
            </a:r>
            <a:r>
              <a:rPr lang="sk-SK" dirty="0"/>
              <a:t> </a:t>
            </a:r>
            <a:r>
              <a:rPr lang="sk-SK" dirty="0" err="1"/>
              <a:t>start</a:t>
            </a:r>
            <a:r>
              <a:rPr lang="sk-SK" dirty="0"/>
              <a:t> </a:t>
            </a:r>
            <a:r>
              <a:rPr lang="sk-SK" dirty="0" err="1"/>
              <a:t>our</a:t>
            </a:r>
            <a:r>
              <a:rPr lang="sk-SK" dirty="0"/>
              <a:t> </a:t>
            </a:r>
            <a:r>
              <a:rPr lang="sk-SK" dirty="0" err="1"/>
              <a:t>message</a:t>
            </a:r>
            <a:r>
              <a:rPr lang="sk-SK" dirty="0"/>
              <a:t> </a:t>
            </a:r>
            <a:r>
              <a:rPr lang="sk-SK" dirty="0" err="1"/>
              <a:t>with</a:t>
            </a:r>
            <a:r>
              <a:rPr lang="sk-SK" dirty="0"/>
              <a:t> </a:t>
            </a:r>
            <a:r>
              <a:rPr lang="sk-SK" dirty="0" err="1"/>
              <a:t>what</a:t>
            </a:r>
            <a:r>
              <a:rPr lang="sk-SK" dirty="0"/>
              <a:t> </a:t>
            </a:r>
            <a:r>
              <a:rPr lang="sk-SK" dirty="0" err="1"/>
              <a:t>we</a:t>
            </a:r>
            <a:r>
              <a:rPr lang="sk-SK" dirty="0"/>
              <a:t> </a:t>
            </a:r>
            <a:r>
              <a:rPr lang="sk-SK" dirty="0" err="1"/>
              <a:t>think</a:t>
            </a:r>
            <a:r>
              <a:rPr lang="sk-SK" dirty="0"/>
              <a:t> </a:t>
            </a:r>
            <a:r>
              <a:rPr lang="sk-SK" dirty="0" err="1"/>
              <a:t>our</a:t>
            </a:r>
            <a:r>
              <a:rPr lang="sk-SK" dirty="0"/>
              <a:t> </a:t>
            </a:r>
            <a:r>
              <a:rPr lang="sk-SK" dirty="0" err="1"/>
              <a:t>hearer</a:t>
            </a:r>
            <a:r>
              <a:rPr lang="sk-SK" dirty="0"/>
              <a:t> </a:t>
            </a:r>
            <a:r>
              <a:rPr lang="sk-SK" dirty="0" err="1"/>
              <a:t>knows</a:t>
            </a:r>
            <a:r>
              <a:rPr lang="sk-SK" dirty="0"/>
              <a:t> </a:t>
            </a:r>
          </a:p>
          <a:p>
            <a:r>
              <a:rPr lang="sk-SK" dirty="0" err="1"/>
              <a:t>Then</a:t>
            </a:r>
            <a:r>
              <a:rPr lang="sk-SK" dirty="0"/>
              <a:t> </a:t>
            </a:r>
            <a:r>
              <a:rPr lang="sk-SK" dirty="0" err="1"/>
              <a:t>we</a:t>
            </a:r>
            <a:r>
              <a:rPr lang="sk-SK" dirty="0"/>
              <a:t> </a:t>
            </a:r>
            <a:r>
              <a:rPr lang="sk-SK" dirty="0" err="1"/>
              <a:t>progress</a:t>
            </a:r>
            <a:r>
              <a:rPr lang="sk-SK" dirty="0"/>
              <a:t> to </a:t>
            </a:r>
            <a:r>
              <a:rPr lang="sk-SK" dirty="0" err="1"/>
              <a:t>what</a:t>
            </a:r>
            <a:r>
              <a:rPr lang="sk-SK" dirty="0"/>
              <a:t> </a:t>
            </a:r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dirty="0" err="1"/>
              <a:t>does</a:t>
            </a:r>
            <a:r>
              <a:rPr lang="sk-SK" dirty="0"/>
              <a:t> </a:t>
            </a:r>
            <a:r>
              <a:rPr lang="sk-SK" dirty="0" err="1"/>
              <a:t>not</a:t>
            </a:r>
            <a:r>
              <a:rPr lang="sk-SK" dirty="0"/>
              <a:t> </a:t>
            </a:r>
            <a:r>
              <a:rPr lang="sk-SK" dirty="0" err="1"/>
              <a:t>know</a:t>
            </a:r>
            <a:endParaRPr lang="sk-SK" dirty="0"/>
          </a:p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priciple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communicative</a:t>
            </a:r>
            <a:r>
              <a:rPr lang="sk-SK" dirty="0"/>
              <a:t> </a:t>
            </a:r>
            <a:r>
              <a:rPr lang="sk-SK" dirty="0" err="1"/>
              <a:t>dynamism</a:t>
            </a:r>
            <a:endParaRPr lang="sk-SK" dirty="0"/>
          </a:p>
          <a:p>
            <a:r>
              <a:rPr lang="sk-SK" dirty="0" err="1"/>
              <a:t>We</a:t>
            </a:r>
            <a:r>
              <a:rPr lang="sk-SK" dirty="0"/>
              <a:t> </a:t>
            </a:r>
            <a:r>
              <a:rPr lang="sk-SK" dirty="0" err="1"/>
              <a:t>start</a:t>
            </a:r>
            <a:r>
              <a:rPr lang="sk-SK" dirty="0"/>
              <a:t> </a:t>
            </a:r>
            <a:r>
              <a:rPr lang="sk-SK" dirty="0" err="1"/>
              <a:t>with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´</a:t>
            </a:r>
            <a:r>
              <a:rPr lang="sk-SK" dirty="0" err="1"/>
              <a:t>given´and</a:t>
            </a:r>
            <a:r>
              <a:rPr lang="sk-SK" dirty="0"/>
              <a:t> </a:t>
            </a:r>
            <a:r>
              <a:rPr lang="sk-SK" dirty="0" err="1"/>
              <a:t>progress</a:t>
            </a:r>
            <a:r>
              <a:rPr lang="sk-SK" dirty="0"/>
              <a:t> </a:t>
            </a:r>
            <a:r>
              <a:rPr lang="sk-SK" dirty="0" err="1"/>
              <a:t>towards</a:t>
            </a:r>
            <a:r>
              <a:rPr lang="sk-SK" dirty="0"/>
              <a:t> ´new´</a:t>
            </a:r>
          </a:p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principle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´end </a:t>
            </a:r>
            <a:r>
              <a:rPr lang="sk-SK" dirty="0" err="1"/>
              <a:t>focus</a:t>
            </a:r>
            <a:r>
              <a:rPr lang="sk-SK" dirty="0"/>
              <a:t>´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New </a:t>
            </a:r>
            <a:r>
              <a:rPr lang="sk-SK" dirty="0" err="1"/>
              <a:t>information</a:t>
            </a:r>
            <a:r>
              <a:rPr lang="sk-SK" dirty="0"/>
              <a:t> – </a:t>
            </a:r>
            <a:r>
              <a:rPr lang="sk-SK" dirty="0" err="1"/>
              <a:t>the</a:t>
            </a:r>
            <a:r>
              <a:rPr lang="sk-SK" dirty="0"/>
              <a:t> most </a:t>
            </a:r>
            <a:r>
              <a:rPr lang="sk-SK" dirty="0" err="1"/>
              <a:t>important</a:t>
            </a:r>
            <a:r>
              <a:rPr lang="sk-SK" dirty="0"/>
              <a:t> in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message</a:t>
            </a:r>
            <a:endParaRPr lang="sk-SK" dirty="0"/>
          </a:p>
          <a:p>
            <a:r>
              <a:rPr lang="sk-SK" dirty="0" err="1"/>
              <a:t>Usually</a:t>
            </a:r>
            <a:r>
              <a:rPr lang="sk-SK" dirty="0"/>
              <a:t> </a:t>
            </a:r>
            <a:r>
              <a:rPr lang="sk-SK" dirty="0" err="1"/>
              <a:t>placed</a:t>
            </a:r>
            <a:r>
              <a:rPr lang="sk-SK" dirty="0"/>
              <a:t> </a:t>
            </a:r>
            <a:r>
              <a:rPr lang="sk-SK" dirty="0" err="1"/>
              <a:t>towards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end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clause</a:t>
            </a:r>
            <a:endParaRPr lang="sk-SK" dirty="0"/>
          </a:p>
          <a:p>
            <a:r>
              <a:rPr lang="sk-SK" dirty="0" err="1"/>
              <a:t>Given</a:t>
            </a:r>
            <a:r>
              <a:rPr lang="sk-SK" dirty="0"/>
              <a:t> </a:t>
            </a:r>
            <a:r>
              <a:rPr lang="sk-SK" dirty="0" err="1"/>
              <a:t>infos</a:t>
            </a:r>
            <a:r>
              <a:rPr lang="sk-SK" dirty="0"/>
              <a:t> – </a:t>
            </a:r>
            <a:r>
              <a:rPr lang="sk-SK" dirty="0" err="1"/>
              <a:t>the</a:t>
            </a:r>
            <a:r>
              <a:rPr lang="sk-SK" dirty="0"/>
              <a:t> point </a:t>
            </a:r>
            <a:r>
              <a:rPr lang="sk-SK" dirty="0" err="1"/>
              <a:t>from</a:t>
            </a:r>
            <a:r>
              <a:rPr lang="sk-SK" dirty="0"/>
              <a:t> </a:t>
            </a:r>
            <a:r>
              <a:rPr lang="sk-SK" dirty="0" err="1"/>
              <a:t>which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new </a:t>
            </a:r>
            <a:r>
              <a:rPr lang="sk-SK" dirty="0" err="1"/>
              <a:t>information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developed</a:t>
            </a:r>
            <a:endParaRPr lang="sk-SK" dirty="0"/>
          </a:p>
          <a:p>
            <a:r>
              <a:rPr lang="sk-SK" dirty="0" err="1"/>
              <a:t>We</a:t>
            </a:r>
            <a:r>
              <a:rPr lang="sk-SK" dirty="0"/>
              <a:t> </a:t>
            </a:r>
            <a:r>
              <a:rPr lang="sk-SK" dirty="0" err="1"/>
              <a:t>proceed</a:t>
            </a:r>
            <a:r>
              <a:rPr lang="sk-SK" dirty="0"/>
              <a:t> </a:t>
            </a:r>
            <a:r>
              <a:rPr lang="sk-SK" dirty="0" err="1"/>
              <a:t>from</a:t>
            </a:r>
            <a:r>
              <a:rPr lang="sk-SK" dirty="0"/>
              <a:t> </a:t>
            </a:r>
            <a:r>
              <a:rPr lang="sk-SK" dirty="0" err="1"/>
              <a:t>known</a:t>
            </a:r>
            <a:r>
              <a:rPr lang="sk-SK" dirty="0"/>
              <a:t> to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unknown</a:t>
            </a:r>
            <a:endParaRPr lang="sk-SK" dirty="0"/>
          </a:p>
          <a:p>
            <a:r>
              <a:rPr lang="sk-SK" dirty="0" err="1"/>
              <a:t>We</a:t>
            </a:r>
            <a:r>
              <a:rPr lang="sk-SK" dirty="0"/>
              <a:t> </a:t>
            </a:r>
            <a:r>
              <a:rPr lang="sk-SK" dirty="0" err="1"/>
              <a:t>put</a:t>
            </a:r>
            <a:r>
              <a:rPr lang="sk-SK" dirty="0"/>
              <a:t> </a:t>
            </a:r>
            <a:r>
              <a:rPr lang="sk-SK" dirty="0" err="1"/>
              <a:t>given</a:t>
            </a:r>
            <a:r>
              <a:rPr lang="sk-SK" dirty="0"/>
              <a:t> </a:t>
            </a:r>
            <a:r>
              <a:rPr lang="sk-SK" dirty="0" err="1"/>
              <a:t>before</a:t>
            </a:r>
            <a:r>
              <a:rPr lang="sk-SK" dirty="0"/>
              <a:t> new</a:t>
            </a:r>
          </a:p>
          <a:p>
            <a:r>
              <a:rPr lang="sk-SK" dirty="0" err="1"/>
              <a:t>Given</a:t>
            </a:r>
            <a:r>
              <a:rPr lang="sk-SK" dirty="0"/>
              <a:t> </a:t>
            </a:r>
            <a:r>
              <a:rPr lang="sk-SK" dirty="0" err="1"/>
              <a:t>information</a:t>
            </a:r>
            <a:r>
              <a:rPr lang="sk-SK" dirty="0"/>
              <a:t> </a:t>
            </a:r>
            <a:r>
              <a:rPr lang="sk-SK" dirty="0" err="1"/>
              <a:t>often</a:t>
            </a:r>
            <a:r>
              <a:rPr lang="sk-SK" dirty="0"/>
              <a:t> </a:t>
            </a:r>
            <a:r>
              <a:rPr lang="sk-SK" dirty="0" err="1"/>
              <a:t>coincides</a:t>
            </a:r>
            <a:r>
              <a:rPr lang="sk-SK" dirty="0"/>
              <a:t> </a:t>
            </a:r>
            <a:r>
              <a:rPr lang="sk-SK" dirty="0" err="1"/>
              <a:t>with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theme</a:t>
            </a: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i="1" dirty="0"/>
              <a:t>A: </a:t>
            </a:r>
            <a:r>
              <a:rPr lang="sk-SK" b="1" i="1" dirty="0" err="1"/>
              <a:t>Who</a:t>
            </a:r>
            <a:r>
              <a:rPr lang="sk-SK" b="1" i="1" dirty="0"/>
              <a:t> </a:t>
            </a:r>
            <a:r>
              <a:rPr lang="sk-SK" b="1" i="1" dirty="0" err="1"/>
              <a:t>makes</a:t>
            </a:r>
            <a:r>
              <a:rPr lang="sk-SK" b="1" i="1" dirty="0"/>
              <a:t> </a:t>
            </a:r>
            <a:r>
              <a:rPr lang="sk-SK" b="1" i="1" dirty="0" err="1"/>
              <a:t>these</a:t>
            </a:r>
            <a:r>
              <a:rPr lang="sk-SK" b="1" i="1" dirty="0"/>
              <a:t> </a:t>
            </a:r>
            <a:r>
              <a:rPr lang="sk-SK" b="1" i="1" dirty="0" err="1"/>
              <a:t>chairs</a:t>
            </a:r>
            <a:r>
              <a:rPr lang="sk-SK" b="1" i="1" dirty="0"/>
              <a:t>?</a:t>
            </a:r>
          </a:p>
          <a:p>
            <a:r>
              <a:rPr lang="sk-SK" dirty="0"/>
              <a:t>B: </a:t>
            </a:r>
            <a:r>
              <a:rPr lang="sk-SK" dirty="0" err="1"/>
              <a:t>Ikea</a:t>
            </a:r>
            <a:r>
              <a:rPr lang="sk-SK" dirty="0"/>
              <a:t> </a:t>
            </a:r>
            <a:r>
              <a:rPr lang="sk-SK" dirty="0" err="1"/>
              <a:t>makes</a:t>
            </a:r>
            <a:r>
              <a:rPr lang="sk-SK" dirty="0"/>
              <a:t> </a:t>
            </a:r>
            <a:r>
              <a:rPr lang="sk-SK" dirty="0" err="1"/>
              <a:t>them</a:t>
            </a:r>
            <a:r>
              <a:rPr lang="sk-SK" dirty="0"/>
              <a:t>.</a:t>
            </a:r>
          </a:p>
          <a:p>
            <a:r>
              <a:rPr lang="sk-SK" dirty="0"/>
              <a:t>B: </a:t>
            </a:r>
            <a:r>
              <a:rPr lang="sk-SK" dirty="0" err="1"/>
              <a:t>They</a:t>
            </a:r>
            <a:r>
              <a:rPr lang="sk-SK" dirty="0"/>
              <a:t> are </a:t>
            </a:r>
            <a:r>
              <a:rPr lang="sk-SK" dirty="0" err="1"/>
              <a:t>made</a:t>
            </a:r>
            <a:r>
              <a:rPr lang="sk-SK" dirty="0"/>
              <a:t> by </a:t>
            </a:r>
            <a:r>
              <a:rPr lang="sk-SK" b="1" dirty="0" err="1"/>
              <a:t>Ikea</a:t>
            </a:r>
            <a:r>
              <a:rPr lang="sk-SK" b="1" dirty="0"/>
              <a:t>.</a:t>
            </a:r>
          </a:p>
          <a:p>
            <a:r>
              <a:rPr lang="sk-SK" dirty="0" err="1"/>
              <a:t>Second</a:t>
            </a:r>
            <a:r>
              <a:rPr lang="sk-SK" dirty="0"/>
              <a:t> </a:t>
            </a:r>
            <a:r>
              <a:rPr lang="sk-SK" dirty="0" err="1"/>
              <a:t>option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preferred</a:t>
            </a:r>
            <a:endParaRPr lang="sk-SK" dirty="0"/>
          </a:p>
          <a:p>
            <a:r>
              <a:rPr lang="sk-SK" dirty="0" err="1"/>
              <a:t>Respecting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Given-New</a:t>
            </a:r>
            <a:r>
              <a:rPr lang="sk-SK" dirty="0"/>
              <a:t> </a:t>
            </a:r>
            <a:r>
              <a:rPr lang="sk-SK" dirty="0" err="1"/>
              <a:t>Principle</a:t>
            </a:r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principle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Clause-Initial</a:t>
            </a:r>
            <a:r>
              <a:rPr lang="sk-SK" dirty="0"/>
              <a:t> </a:t>
            </a:r>
            <a:r>
              <a:rPr lang="sk-SK" dirty="0" err="1"/>
              <a:t>Topic</a:t>
            </a:r>
            <a:r>
              <a:rPr lang="sk-SK" dirty="0"/>
              <a:t> </a:t>
            </a:r>
            <a:r>
              <a:rPr lang="sk-SK" dirty="0" err="1"/>
              <a:t>Preservation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importance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topic</a:t>
            </a:r>
            <a:endParaRPr lang="sk-SK" dirty="0"/>
          </a:p>
          <a:p>
            <a:r>
              <a:rPr lang="sk-SK" dirty="0"/>
              <a:t>In </a:t>
            </a:r>
            <a:r>
              <a:rPr lang="sk-SK" dirty="0" err="1"/>
              <a:t>written</a:t>
            </a:r>
            <a:r>
              <a:rPr lang="sk-SK" dirty="0"/>
              <a:t> </a:t>
            </a:r>
            <a:r>
              <a:rPr lang="sk-SK" dirty="0" err="1"/>
              <a:t>language</a:t>
            </a:r>
            <a:r>
              <a:rPr lang="sk-SK" dirty="0"/>
              <a:t> </a:t>
            </a:r>
            <a:r>
              <a:rPr lang="sk-SK" dirty="0" err="1"/>
              <a:t>we</a:t>
            </a:r>
            <a:r>
              <a:rPr lang="sk-SK" dirty="0"/>
              <a:t> </a:t>
            </a:r>
            <a:r>
              <a:rPr lang="sk-SK" dirty="0" err="1"/>
              <a:t>often</a:t>
            </a:r>
            <a:r>
              <a:rPr lang="sk-SK" dirty="0"/>
              <a:t> </a:t>
            </a:r>
            <a:r>
              <a:rPr lang="sk-SK" dirty="0" err="1"/>
              <a:t>like</a:t>
            </a:r>
            <a:r>
              <a:rPr lang="sk-SK" dirty="0"/>
              <a:t> </a:t>
            </a:r>
            <a:r>
              <a:rPr lang="sk-SK" dirty="0" err="1"/>
              <a:t>sentences</a:t>
            </a:r>
            <a:r>
              <a:rPr lang="sk-SK" dirty="0"/>
              <a:t> to </a:t>
            </a:r>
            <a:r>
              <a:rPr lang="sk-SK" dirty="0" err="1"/>
              <a:t>have</a:t>
            </a:r>
            <a:r>
              <a:rPr lang="sk-SK" dirty="0"/>
              <a:t> a </a:t>
            </a:r>
            <a:r>
              <a:rPr lang="sk-SK" dirty="0" err="1"/>
              <a:t>similar</a:t>
            </a:r>
            <a:r>
              <a:rPr lang="sk-SK" dirty="0"/>
              <a:t> </a:t>
            </a:r>
            <a:r>
              <a:rPr lang="sk-SK" dirty="0" err="1"/>
              <a:t>theme</a:t>
            </a:r>
            <a:endParaRPr lang="sk-SK" dirty="0"/>
          </a:p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initial</a:t>
            </a:r>
            <a:r>
              <a:rPr lang="sk-SK" dirty="0"/>
              <a:t> </a:t>
            </a:r>
            <a:r>
              <a:rPr lang="sk-SK" dirty="0" err="1"/>
              <a:t>item</a:t>
            </a:r>
            <a:r>
              <a:rPr lang="sk-SK" dirty="0"/>
              <a:t> in a </a:t>
            </a:r>
            <a:r>
              <a:rPr lang="sk-SK" dirty="0" err="1"/>
              <a:t>sentence</a:t>
            </a:r>
            <a:r>
              <a:rPr lang="sk-SK" dirty="0"/>
              <a:t> has a </a:t>
            </a:r>
            <a:r>
              <a:rPr lang="sk-SK" dirty="0" err="1"/>
              <a:t>topic</a:t>
            </a:r>
            <a:r>
              <a:rPr lang="sk-SK" dirty="0"/>
              <a:t> </a:t>
            </a:r>
            <a:r>
              <a:rPr lang="sk-SK" dirty="0" err="1"/>
              <a:t>preservation</a:t>
            </a:r>
            <a:r>
              <a:rPr lang="sk-SK" dirty="0"/>
              <a:t> </a:t>
            </a:r>
            <a:r>
              <a:rPr lang="sk-SK" dirty="0" err="1"/>
              <a:t>function</a:t>
            </a: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Read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example</a:t>
            </a:r>
            <a:r>
              <a:rPr lang="sk-SK" dirty="0"/>
              <a:t>: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/>
              <a:t>The</a:t>
            </a:r>
            <a:r>
              <a:rPr lang="sk-SK" b="1" dirty="0"/>
              <a:t> PM </a:t>
            </a:r>
            <a:r>
              <a:rPr lang="sk-SK" dirty="0" err="1"/>
              <a:t>stepped</a:t>
            </a:r>
            <a:r>
              <a:rPr lang="sk-SK" dirty="0"/>
              <a:t> </a:t>
            </a:r>
            <a:r>
              <a:rPr lang="sk-SK" dirty="0" err="1"/>
              <a:t>off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plane</a:t>
            </a:r>
            <a:r>
              <a:rPr lang="sk-SK" dirty="0"/>
              <a:t>. </a:t>
            </a:r>
            <a:r>
              <a:rPr lang="sk-SK" b="1" dirty="0" err="1"/>
              <a:t>She</a:t>
            </a:r>
            <a:r>
              <a:rPr lang="sk-SK" dirty="0"/>
              <a:t> </a:t>
            </a:r>
            <a:r>
              <a:rPr lang="sk-SK" dirty="0" err="1"/>
              <a:t>was</a:t>
            </a:r>
            <a:r>
              <a:rPr lang="sk-SK" dirty="0"/>
              <a:t> </a:t>
            </a:r>
            <a:r>
              <a:rPr lang="sk-SK" dirty="0" err="1"/>
              <a:t>immediately</a:t>
            </a:r>
            <a:r>
              <a:rPr lang="sk-SK" dirty="0"/>
              <a:t> </a:t>
            </a:r>
            <a:r>
              <a:rPr lang="sk-SK" dirty="0" err="1"/>
              <a:t>surrounded</a:t>
            </a:r>
            <a:r>
              <a:rPr lang="sk-SK" dirty="0"/>
              <a:t> by </a:t>
            </a:r>
            <a:r>
              <a:rPr lang="sk-SK" dirty="0" err="1"/>
              <a:t>journalists</a:t>
            </a:r>
            <a:r>
              <a:rPr lang="sk-SK" dirty="0"/>
              <a:t>. (´end </a:t>
            </a:r>
            <a:r>
              <a:rPr lang="sk-SK" dirty="0" err="1"/>
              <a:t>focus</a:t>
            </a:r>
            <a:r>
              <a:rPr lang="sk-SK" dirty="0"/>
              <a:t>´ </a:t>
            </a:r>
            <a:r>
              <a:rPr lang="sk-SK" dirty="0" err="1"/>
              <a:t>principle</a:t>
            </a:r>
            <a:r>
              <a:rPr lang="sk-SK" dirty="0"/>
              <a:t>)</a:t>
            </a:r>
          </a:p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passive</a:t>
            </a:r>
            <a:r>
              <a:rPr lang="sk-SK" dirty="0"/>
              <a:t> </a:t>
            </a:r>
            <a:r>
              <a:rPr lang="sk-SK" dirty="0" err="1"/>
              <a:t>enables</a:t>
            </a:r>
            <a:r>
              <a:rPr lang="sk-SK" dirty="0"/>
              <a:t> (</a:t>
            </a:r>
            <a:r>
              <a:rPr lang="sk-SK" dirty="0" err="1"/>
              <a:t>through</a:t>
            </a:r>
            <a:r>
              <a:rPr lang="sk-SK" dirty="0"/>
              <a:t> </a:t>
            </a:r>
            <a:r>
              <a:rPr lang="sk-SK" dirty="0" err="1"/>
              <a:t>pronoun</a:t>
            </a:r>
            <a:r>
              <a:rPr lang="sk-SK" dirty="0"/>
              <a:t> ´</a:t>
            </a:r>
            <a:r>
              <a:rPr lang="sk-SK" dirty="0" err="1"/>
              <a:t>she</a:t>
            </a:r>
            <a:r>
              <a:rPr lang="sk-SK" dirty="0"/>
              <a:t>´) to </a:t>
            </a:r>
            <a:r>
              <a:rPr lang="sk-SK" dirty="0" err="1"/>
              <a:t>preserve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topic</a:t>
            </a:r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éria">
  <a:themeElements>
    <a:clrScheme name="Galé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é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é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TM10001114[[fn=Galéria]]</Template>
  <TotalTime>338</TotalTime>
  <Words>1307</Words>
  <Application>Microsoft Office PowerPoint</Application>
  <PresentationFormat>Prezentácia na obrazovke (4:3)</PresentationFormat>
  <Paragraphs>147</Paragraphs>
  <Slides>30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30</vt:i4>
      </vt:variant>
    </vt:vector>
  </HeadingPairs>
  <TitlesOfParts>
    <vt:vector size="33" baseType="lpstr">
      <vt:lpstr>Arial</vt:lpstr>
      <vt:lpstr>Gill Sans MT</vt:lpstr>
      <vt:lpstr>Galéria</vt:lpstr>
      <vt:lpstr>Thematic and information structures Motivation for the use of Thematic systems of the clause</vt:lpstr>
      <vt:lpstr>Prezentácia programu PowerPoint</vt:lpstr>
      <vt:lpstr>The Given-New Principle (´End Focus´)</vt:lpstr>
      <vt:lpstr>Prezentácia programu PowerPoint</vt:lpstr>
      <vt:lpstr>General principles</vt:lpstr>
      <vt:lpstr>Prezentácia programu PowerPoint</vt:lpstr>
      <vt:lpstr>Prezentácia programu PowerPoint</vt:lpstr>
      <vt:lpstr>The principle of Clause-Initial Topic Preservation</vt:lpstr>
      <vt:lpstr>Read the example:</vt:lpstr>
      <vt:lpstr>The principle of end-weight</vt:lpstr>
      <vt:lpstr>Prezentácia programu PowerPoint</vt:lpstr>
      <vt:lpstr>Extraposition</vt:lpstr>
      <vt:lpstr>Some examples of extraposition</vt:lpstr>
      <vt:lpstr>Motivation for the selection of particular thematic constructions</vt:lpstr>
      <vt:lpstr>Fronting</vt:lpstr>
      <vt:lpstr>Prezentácia programu PowerPoint</vt:lpstr>
      <vt:lpstr>the fronted element may have different roles:</vt:lpstr>
      <vt:lpstr>Passivization</vt:lpstr>
      <vt:lpstr>Passive voice</vt:lpstr>
      <vt:lpstr>Extraposition</vt:lpstr>
      <vt:lpstr>Prezentácia programu PowerPoint</vt:lpstr>
      <vt:lpstr>Only a part of an element can be postponed:</vt:lpstr>
      <vt:lpstr>Existential ´There´</vt:lpstr>
      <vt:lpstr>Existential sentences with relative clauses</vt:lpstr>
      <vt:lpstr>Cleft sentences</vt:lpstr>
      <vt:lpstr>It-clefts</vt:lpstr>
      <vt:lpstr>Wh- clefts</vt:lpstr>
      <vt:lpstr>Wh-clefts with´be´</vt:lpstr>
      <vt:lpstr>Emphasized element in Cleft sentences can be: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Thematic and information structures Motivation for the use of Thematic systems of the clause</dc:title>
  <dc:creator>Anicka</dc:creator>
  <cp:lastModifiedBy>Slatinska Anna, Mgr., PhD.</cp:lastModifiedBy>
  <cp:revision>41</cp:revision>
  <dcterms:created xsi:type="dcterms:W3CDTF">2015-08-04T09:01:11Z</dcterms:created>
  <dcterms:modified xsi:type="dcterms:W3CDTF">2020-12-07T07:05:52Z</dcterms:modified>
</cp:coreProperties>
</file>