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630A-25EC-4FF2-86D2-1EF6B3DB7C8A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79EB-4334-41FA-B32C-D490ED17FA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630A-25EC-4FF2-86D2-1EF6B3DB7C8A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79EB-4334-41FA-B32C-D490ED17FA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630A-25EC-4FF2-86D2-1EF6B3DB7C8A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79EB-4334-41FA-B32C-D490ED17FA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630A-25EC-4FF2-86D2-1EF6B3DB7C8A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79EB-4334-41FA-B32C-D490ED17FA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630A-25EC-4FF2-86D2-1EF6B3DB7C8A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79EB-4334-41FA-B32C-D490ED17FA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630A-25EC-4FF2-86D2-1EF6B3DB7C8A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79EB-4334-41FA-B32C-D490ED17FA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630A-25EC-4FF2-86D2-1EF6B3DB7C8A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79EB-4334-41FA-B32C-D490ED17FA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630A-25EC-4FF2-86D2-1EF6B3DB7C8A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79EB-4334-41FA-B32C-D490ED17FA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630A-25EC-4FF2-86D2-1EF6B3DB7C8A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79EB-4334-41FA-B32C-D490ED17FA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630A-25EC-4FF2-86D2-1EF6B3DB7C8A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79EB-4334-41FA-B32C-D490ED17FA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630A-25EC-4FF2-86D2-1EF6B3DB7C8A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79EB-4334-41FA-B32C-D490ED17FA8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630A-25EC-4FF2-86D2-1EF6B3DB7C8A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979EB-4334-41FA-B32C-D490ED17FA8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Coordination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teacher</a:t>
            </a:r>
            <a:r>
              <a:rPr lang="sk-SK" dirty="0" smtClean="0"/>
              <a:t> </a:t>
            </a:r>
            <a:r>
              <a:rPr lang="sk-SK" dirty="0" err="1" smtClean="0"/>
              <a:t>told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to </a:t>
            </a:r>
            <a:r>
              <a:rPr lang="sk-SK" dirty="0" err="1" smtClean="0"/>
              <a:t>sit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r>
              <a:rPr lang="sk-SK" dirty="0"/>
              <a:t> </a:t>
            </a:r>
            <a:r>
              <a:rPr lang="sk-SK" b="1" dirty="0" smtClean="0"/>
              <a:t>and</a:t>
            </a:r>
            <a:r>
              <a:rPr lang="sk-SK" dirty="0" smtClean="0"/>
              <a:t> (to) </a:t>
            </a:r>
            <a:r>
              <a:rPr lang="sk-SK" dirty="0" err="1" smtClean="0"/>
              <a:t>read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article</a:t>
            </a:r>
            <a:r>
              <a:rPr lang="sk-SK" dirty="0" smtClean="0"/>
              <a:t>. (</a:t>
            </a:r>
            <a:r>
              <a:rPr lang="sk-SK" dirty="0" err="1" smtClean="0"/>
              <a:t>to-infinitive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.)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returned</a:t>
            </a:r>
            <a:r>
              <a:rPr lang="sk-SK" dirty="0" smtClean="0"/>
              <a:t> </a:t>
            </a:r>
            <a:r>
              <a:rPr lang="sk-SK" dirty="0" err="1" smtClean="0"/>
              <a:t>tired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working</a:t>
            </a:r>
            <a:r>
              <a:rPr lang="sk-SK" dirty="0" smtClean="0"/>
              <a:t>, </a:t>
            </a:r>
            <a:r>
              <a:rPr lang="sk-SK" b="1" dirty="0" err="1" smtClean="0"/>
              <a:t>but</a:t>
            </a:r>
            <a:r>
              <a:rPr lang="sk-SK" b="1" dirty="0" smtClean="0"/>
              <a:t> </a:t>
            </a:r>
            <a:r>
              <a:rPr lang="sk-SK" dirty="0" err="1" smtClean="0"/>
              <a:t>satisfied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wage</a:t>
            </a:r>
            <a:r>
              <a:rPr lang="sk-SK" dirty="0" smtClean="0"/>
              <a:t>. (-</a:t>
            </a:r>
            <a:r>
              <a:rPr lang="sk-SK" dirty="0" err="1" smtClean="0"/>
              <a:t>ed</a:t>
            </a:r>
            <a:r>
              <a:rPr lang="sk-SK" dirty="0" smtClean="0"/>
              <a:t> </a:t>
            </a:r>
            <a:r>
              <a:rPr lang="sk-SK" dirty="0" err="1" smtClean="0"/>
              <a:t>participle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.)</a:t>
            </a:r>
          </a:p>
          <a:p>
            <a:r>
              <a:rPr lang="sk-SK" dirty="0" err="1" smtClean="0"/>
              <a:t>Although</a:t>
            </a:r>
            <a:r>
              <a:rPr lang="sk-SK" dirty="0" smtClean="0"/>
              <a:t> over 60 </a:t>
            </a:r>
            <a:r>
              <a:rPr lang="sk-SK" b="1" dirty="0" smtClean="0"/>
              <a:t>and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poor </a:t>
            </a:r>
            <a:r>
              <a:rPr lang="sk-SK" dirty="0" err="1" smtClean="0"/>
              <a:t>eyesight</a:t>
            </a:r>
            <a:r>
              <a:rPr lang="sk-SK" dirty="0" smtClean="0"/>
              <a:t>, Henry </a:t>
            </a:r>
            <a:r>
              <a:rPr lang="sk-SK" dirty="0" err="1" smtClean="0"/>
              <a:t>drives</a:t>
            </a:r>
            <a:r>
              <a:rPr lang="sk-SK" dirty="0" smtClean="0"/>
              <a:t> </a:t>
            </a:r>
            <a:r>
              <a:rPr lang="sk-SK" dirty="0" err="1" smtClean="0"/>
              <a:t>well</a:t>
            </a:r>
            <a:r>
              <a:rPr lang="sk-SK" dirty="0" smtClean="0"/>
              <a:t>. (</a:t>
            </a:r>
            <a:r>
              <a:rPr lang="sk-SK" dirty="0" err="1" smtClean="0"/>
              <a:t>verbless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.)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coordination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coordination</a:t>
            </a:r>
            <a:r>
              <a:rPr lang="sk-SK" dirty="0" smtClean="0"/>
              <a:t> – </a:t>
            </a:r>
            <a:r>
              <a:rPr lang="sk-SK" dirty="0" err="1" smtClean="0"/>
              <a:t>coordinated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are </a:t>
            </a:r>
            <a:r>
              <a:rPr lang="sk-SK" dirty="0" err="1" smtClean="0"/>
              <a:t>units</a:t>
            </a:r>
            <a:r>
              <a:rPr lang="sk-SK" dirty="0" smtClean="0"/>
              <a:t>, </a:t>
            </a:r>
            <a:r>
              <a:rPr lang="sk-SK" dirty="0" err="1" smtClean="0"/>
              <a:t>rather</a:t>
            </a:r>
            <a:r>
              <a:rPr lang="sk-SK" dirty="0" smtClean="0"/>
              <a:t> </a:t>
            </a:r>
            <a:r>
              <a:rPr lang="sk-SK" dirty="0" err="1" smtClean="0"/>
              <a:t>than</a:t>
            </a:r>
            <a:r>
              <a:rPr lang="sk-SK" dirty="0" smtClean="0"/>
              <a:t> single </a:t>
            </a:r>
            <a:r>
              <a:rPr lang="sk-SK" dirty="0" err="1" smtClean="0"/>
              <a:t>units</a:t>
            </a:r>
            <a:endParaRPr lang="sk-SK" dirty="0" smtClean="0"/>
          </a:p>
          <a:p>
            <a:r>
              <a:rPr lang="sk-SK" dirty="0" err="1" smtClean="0"/>
              <a:t>Combination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and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r>
              <a:rPr lang="sk-SK" dirty="0" smtClean="0"/>
              <a:t>:</a:t>
            </a:r>
          </a:p>
          <a:p>
            <a:r>
              <a:rPr lang="sk-SK" dirty="0" smtClean="0"/>
              <a:t>Paula </a:t>
            </a:r>
            <a:r>
              <a:rPr lang="sk-SK" dirty="0" err="1" smtClean="0"/>
              <a:t>considered</a:t>
            </a:r>
            <a:r>
              <a:rPr lang="sk-SK" dirty="0" smtClean="0"/>
              <a:t> </a:t>
            </a:r>
            <a:r>
              <a:rPr lang="sk-SK" u="sng" dirty="0" err="1" smtClean="0"/>
              <a:t>the</a:t>
            </a:r>
            <a:r>
              <a:rPr lang="sk-SK" u="sng" dirty="0" smtClean="0"/>
              <a:t> </a:t>
            </a:r>
            <a:r>
              <a:rPr lang="sk-SK" u="sng" dirty="0" err="1" smtClean="0"/>
              <a:t>question</a:t>
            </a:r>
            <a:r>
              <a:rPr lang="sk-SK" u="sng" dirty="0" smtClean="0"/>
              <a:t> </a:t>
            </a:r>
            <a:r>
              <a:rPr lang="sk-SK" u="sng" dirty="0" err="1" smtClean="0"/>
              <a:t>challenging</a:t>
            </a:r>
            <a:r>
              <a:rPr lang="sk-SK" dirty="0" smtClean="0"/>
              <a:t>, </a:t>
            </a:r>
            <a:r>
              <a:rPr lang="sk-SK" b="1" dirty="0" err="1" smtClean="0"/>
              <a:t>but</a:t>
            </a:r>
            <a:r>
              <a:rPr lang="sk-SK" b="1" dirty="0" smtClean="0"/>
              <a:t>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reply</a:t>
            </a:r>
            <a:r>
              <a:rPr lang="sk-SK" dirty="0" smtClean="0"/>
              <a:t> </a:t>
            </a:r>
            <a:r>
              <a:rPr lang="sk-SK" dirty="0" err="1" smtClean="0"/>
              <a:t>rather</a:t>
            </a:r>
            <a:r>
              <a:rPr lang="sk-SK" dirty="0" smtClean="0"/>
              <a:t> </a:t>
            </a:r>
            <a:r>
              <a:rPr lang="sk-SK" dirty="0" err="1" smtClean="0"/>
              <a:t>dull</a:t>
            </a:r>
            <a:r>
              <a:rPr lang="sk-SK" dirty="0" smtClean="0"/>
              <a:t>. </a:t>
            </a:r>
          </a:p>
          <a:p>
            <a:r>
              <a:rPr lang="sk-SK" dirty="0" err="1" smtClean="0"/>
              <a:t>Combination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and </a:t>
            </a:r>
            <a:r>
              <a:rPr lang="sk-SK" dirty="0" err="1" smtClean="0"/>
              <a:t>adverbial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put</a:t>
            </a:r>
            <a:r>
              <a:rPr lang="sk-SK" dirty="0" smtClean="0"/>
              <a:t> </a:t>
            </a:r>
            <a:r>
              <a:rPr lang="sk-SK" u="sng" dirty="0" err="1" smtClean="0"/>
              <a:t>the</a:t>
            </a:r>
            <a:r>
              <a:rPr lang="sk-SK" u="sng" dirty="0" smtClean="0"/>
              <a:t> </a:t>
            </a:r>
            <a:r>
              <a:rPr lang="sk-SK" u="sng" dirty="0" err="1" smtClean="0"/>
              <a:t>milk</a:t>
            </a:r>
            <a:r>
              <a:rPr lang="sk-SK" u="sng" dirty="0" smtClean="0"/>
              <a:t> </a:t>
            </a:r>
            <a:r>
              <a:rPr lang="sk-SK" u="sng" dirty="0" err="1" smtClean="0"/>
              <a:t>into</a:t>
            </a:r>
            <a:r>
              <a:rPr lang="sk-SK" u="sng" dirty="0" smtClean="0"/>
              <a:t> </a:t>
            </a:r>
            <a:r>
              <a:rPr lang="sk-SK" u="sng" dirty="0" err="1" smtClean="0"/>
              <a:t>the</a:t>
            </a:r>
            <a:r>
              <a:rPr lang="sk-SK" u="sng" dirty="0" smtClean="0"/>
              <a:t> </a:t>
            </a:r>
            <a:r>
              <a:rPr lang="sk-SK" u="sng" dirty="0" err="1" smtClean="0"/>
              <a:t>fridge</a:t>
            </a:r>
            <a:r>
              <a:rPr lang="sk-SK" u="sng" dirty="0" smtClean="0"/>
              <a:t> </a:t>
            </a:r>
            <a:r>
              <a:rPr lang="sk-SK" dirty="0" smtClean="0"/>
              <a:t>and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fruits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table.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Quasi-coordination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Quasi-coordinators</a:t>
            </a:r>
            <a:r>
              <a:rPr lang="sk-SK" dirty="0" smtClean="0"/>
              <a:t> (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well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,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much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, </a:t>
            </a:r>
            <a:r>
              <a:rPr lang="sk-SK" dirty="0" err="1" smtClean="0"/>
              <a:t>rather</a:t>
            </a:r>
            <a:r>
              <a:rPr lang="sk-SK" dirty="0" smtClean="0"/>
              <a:t> </a:t>
            </a:r>
            <a:r>
              <a:rPr lang="sk-SK" dirty="0" err="1" smtClean="0"/>
              <a:t>than</a:t>
            </a:r>
            <a:r>
              <a:rPr lang="sk-SK" dirty="0" smtClean="0"/>
              <a:t>, more </a:t>
            </a:r>
            <a:r>
              <a:rPr lang="sk-SK" dirty="0" err="1" smtClean="0"/>
              <a:t>than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Pedro</a:t>
            </a:r>
            <a:r>
              <a:rPr lang="sk-SK" dirty="0" smtClean="0"/>
              <a:t> </a:t>
            </a:r>
            <a:r>
              <a:rPr lang="sk-SK" dirty="0" err="1" smtClean="0"/>
              <a:t>composes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well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sings</a:t>
            </a:r>
            <a:r>
              <a:rPr lang="sk-SK" dirty="0" smtClean="0"/>
              <a:t> </a:t>
            </a:r>
            <a:r>
              <a:rPr lang="sk-SK" dirty="0" err="1" smtClean="0"/>
              <a:t>nice</a:t>
            </a:r>
            <a:r>
              <a:rPr lang="sk-SK" dirty="0" smtClean="0"/>
              <a:t> </a:t>
            </a:r>
            <a:r>
              <a:rPr lang="sk-SK" dirty="0" err="1" smtClean="0"/>
              <a:t>songs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should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punished</a:t>
            </a:r>
            <a:r>
              <a:rPr lang="sk-SK" dirty="0" smtClean="0"/>
              <a:t> </a:t>
            </a:r>
            <a:r>
              <a:rPr lang="sk-SK" dirty="0" err="1" smtClean="0"/>
              <a:t>rather</a:t>
            </a:r>
            <a:r>
              <a:rPr lang="sk-SK" dirty="0" smtClean="0"/>
              <a:t>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praised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placed</a:t>
            </a:r>
            <a:r>
              <a:rPr lang="sk-SK" dirty="0" smtClean="0"/>
              <a:t> in </a:t>
            </a:r>
            <a:r>
              <a:rPr lang="sk-SK" dirty="0" err="1" smtClean="0"/>
              <a:t>initial</a:t>
            </a:r>
            <a:r>
              <a:rPr lang="sk-SK" dirty="0" smtClean="0"/>
              <a:t> or </a:t>
            </a:r>
            <a:r>
              <a:rPr lang="sk-SK" dirty="0" err="1" smtClean="0"/>
              <a:t>final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well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composing</a:t>
            </a:r>
            <a:r>
              <a:rPr lang="sk-SK" dirty="0" smtClean="0"/>
              <a:t> </a:t>
            </a:r>
            <a:r>
              <a:rPr lang="sk-SK" dirty="0" err="1" smtClean="0"/>
              <a:t>nice</a:t>
            </a:r>
            <a:r>
              <a:rPr lang="sk-SK" dirty="0" smtClean="0"/>
              <a:t> </a:t>
            </a:r>
            <a:r>
              <a:rPr lang="sk-SK" dirty="0" err="1" smtClean="0"/>
              <a:t>songs</a:t>
            </a:r>
            <a:r>
              <a:rPr lang="sk-SK" dirty="0" smtClean="0"/>
              <a:t>,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sings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Punctuation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Comma</a:t>
            </a:r>
            <a:r>
              <a:rPr lang="sk-SK" dirty="0" smtClean="0"/>
              <a:t> – </a:t>
            </a:r>
            <a:r>
              <a:rPr lang="sk-SK" dirty="0" err="1" smtClean="0"/>
              <a:t>usually</a:t>
            </a:r>
            <a:r>
              <a:rPr lang="sk-SK" dirty="0" smtClean="0"/>
              <a:t> in front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coordinators</a:t>
            </a:r>
            <a:endParaRPr lang="sk-SK" dirty="0" smtClean="0"/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doesn´t</a:t>
            </a:r>
            <a:r>
              <a:rPr lang="sk-SK" dirty="0" smtClean="0"/>
              <a:t> </a:t>
            </a:r>
            <a:r>
              <a:rPr lang="sk-SK" dirty="0" err="1" smtClean="0"/>
              <a:t>seem</a:t>
            </a:r>
            <a:r>
              <a:rPr lang="sk-SK" dirty="0" smtClean="0"/>
              <a:t> to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changed</a:t>
            </a:r>
            <a:r>
              <a:rPr lang="sk-SK" dirty="0"/>
              <a:t> </a:t>
            </a:r>
            <a:r>
              <a:rPr lang="sk-SK" dirty="0" err="1" smtClean="0"/>
              <a:t>much</a:t>
            </a:r>
            <a:r>
              <a:rPr lang="sk-SK" b="1" dirty="0" smtClean="0"/>
              <a:t>, </a:t>
            </a:r>
            <a:r>
              <a:rPr lang="sk-SK" b="1" dirty="0" err="1" smtClean="0"/>
              <a:t>but</a:t>
            </a:r>
            <a:r>
              <a:rPr lang="sk-SK" b="1" dirty="0" smtClean="0"/>
              <a:t> </a:t>
            </a:r>
            <a:r>
              <a:rPr lang="sk-SK" dirty="0" smtClean="0"/>
              <a:t>in </a:t>
            </a:r>
            <a:r>
              <a:rPr lang="sk-SK" dirty="0" err="1" smtClean="0"/>
              <a:t>fact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has </a:t>
            </a:r>
            <a:r>
              <a:rPr lang="sk-SK" dirty="0" err="1" smtClean="0"/>
              <a:t>become</a:t>
            </a:r>
            <a:r>
              <a:rPr lang="sk-SK" dirty="0" smtClean="0"/>
              <a:t> more </a:t>
            </a:r>
            <a:r>
              <a:rPr lang="sk-SK" dirty="0" err="1" smtClean="0"/>
              <a:t>serious</a:t>
            </a:r>
            <a:r>
              <a:rPr lang="sk-SK" dirty="0" smtClean="0"/>
              <a:t>.</a:t>
            </a:r>
          </a:p>
          <a:p>
            <a:r>
              <a:rPr lang="sk-SK" dirty="0" smtClean="0"/>
              <a:t>No </a:t>
            </a:r>
            <a:r>
              <a:rPr lang="sk-SK" dirty="0" err="1" smtClean="0"/>
              <a:t>punctuation</a:t>
            </a:r>
            <a:r>
              <a:rPr lang="sk-SK" dirty="0" smtClean="0"/>
              <a:t> – </a:t>
            </a:r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or more </a:t>
            </a:r>
            <a:r>
              <a:rPr lang="sk-SK" dirty="0" err="1" smtClean="0"/>
              <a:t>clauses</a:t>
            </a:r>
            <a:r>
              <a:rPr lang="sk-SK" dirty="0" smtClean="0"/>
              <a:t> are </a:t>
            </a:r>
            <a:r>
              <a:rPr lang="sk-SK" dirty="0" err="1" smtClean="0"/>
              <a:t>short</a:t>
            </a:r>
            <a:endParaRPr lang="sk-SK" dirty="0" smtClean="0"/>
          </a:p>
          <a:p>
            <a:r>
              <a:rPr lang="sk-SK" dirty="0" err="1" smtClean="0"/>
              <a:t>People</a:t>
            </a:r>
            <a:r>
              <a:rPr lang="sk-SK" dirty="0" smtClean="0"/>
              <a:t> </a:t>
            </a:r>
            <a:r>
              <a:rPr lang="sk-SK" dirty="0" err="1" smtClean="0"/>
              <a:t>everywhere</a:t>
            </a:r>
            <a:r>
              <a:rPr lang="sk-SK" dirty="0" smtClean="0"/>
              <a:t> </a:t>
            </a:r>
            <a:r>
              <a:rPr lang="sk-SK" dirty="0" err="1" smtClean="0"/>
              <a:t>make</a:t>
            </a:r>
            <a:r>
              <a:rPr lang="sk-SK" dirty="0" smtClean="0"/>
              <a:t> </a:t>
            </a:r>
            <a:r>
              <a:rPr lang="sk-SK" dirty="0" err="1" smtClean="0"/>
              <a:t>gestures</a:t>
            </a:r>
            <a:r>
              <a:rPr lang="sk-SK" dirty="0" smtClean="0"/>
              <a:t> </a:t>
            </a:r>
            <a:r>
              <a:rPr lang="sk-SK" b="1" dirty="0" smtClean="0"/>
              <a:t>and </a:t>
            </a:r>
            <a:r>
              <a:rPr lang="sk-SK" dirty="0" err="1" smtClean="0"/>
              <a:t>they</a:t>
            </a:r>
            <a:r>
              <a:rPr lang="sk-SK" dirty="0" smtClean="0"/>
              <a:t> do so </a:t>
            </a:r>
            <a:r>
              <a:rPr lang="sk-SK" dirty="0" err="1" smtClean="0"/>
              <a:t>consciously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full</a:t>
            </a:r>
            <a:r>
              <a:rPr lang="sk-SK" dirty="0" smtClean="0"/>
              <a:t> stop and </a:t>
            </a:r>
            <a:r>
              <a:rPr lang="sk-SK" dirty="0" err="1" smtClean="0"/>
              <a:t>semicolon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coordinated</a:t>
            </a:r>
            <a:r>
              <a:rPr lang="sk-SK" dirty="0" smtClean="0"/>
              <a:t> </a:t>
            </a:r>
            <a:r>
              <a:rPr lang="sk-SK" dirty="0" err="1" smtClean="0"/>
              <a:t>indep</a:t>
            </a:r>
            <a:r>
              <a:rPr lang="sk-SK" dirty="0" smtClean="0"/>
              <a:t>. </a:t>
            </a:r>
            <a:r>
              <a:rPr lang="sk-SK" dirty="0" err="1"/>
              <a:t>c</a:t>
            </a:r>
            <a:r>
              <a:rPr lang="sk-SK" dirty="0" err="1" smtClean="0"/>
              <a:t>lauses</a:t>
            </a:r>
            <a:r>
              <a:rPr lang="sk-SK" dirty="0" smtClean="0"/>
              <a:t> (to </a:t>
            </a:r>
            <a:r>
              <a:rPr lang="sk-SK" dirty="0" err="1" smtClean="0"/>
              <a:t>emphasize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each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separate</a:t>
            </a:r>
            <a:r>
              <a:rPr lang="sk-SK" dirty="0" smtClean="0"/>
              <a:t> </a:t>
            </a:r>
            <a:r>
              <a:rPr lang="sk-SK" dirty="0" err="1" smtClean="0"/>
              <a:t>unit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Punctuation</a:t>
            </a:r>
            <a:r>
              <a:rPr lang="sk-SK" dirty="0" smtClean="0"/>
              <a:t> in </a:t>
            </a:r>
            <a:r>
              <a:rPr lang="sk-SK" dirty="0" err="1" smtClean="0"/>
              <a:t>case</a:t>
            </a:r>
            <a:r>
              <a:rPr lang="sk-SK" dirty="0" smtClean="0"/>
              <a:t> </a:t>
            </a:r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stand</a:t>
            </a:r>
            <a:r>
              <a:rPr lang="sk-SK" dirty="0" smtClean="0"/>
              <a:t> on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own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Full</a:t>
            </a:r>
            <a:r>
              <a:rPr lang="sk-SK" dirty="0" smtClean="0"/>
              <a:t> stop (</a:t>
            </a:r>
            <a:r>
              <a:rPr lang="sk-SK" dirty="0" err="1" smtClean="0"/>
              <a:t>period</a:t>
            </a:r>
            <a:r>
              <a:rPr lang="sk-SK" dirty="0" smtClean="0"/>
              <a:t>) + new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smtClean="0"/>
              <a:t>Maria </a:t>
            </a:r>
            <a:r>
              <a:rPr lang="sk-SK" dirty="0" err="1" smtClean="0"/>
              <a:t>doesn´t</a:t>
            </a:r>
            <a:r>
              <a:rPr lang="sk-SK" dirty="0" smtClean="0"/>
              <a:t> </a:t>
            </a:r>
            <a:r>
              <a:rPr lang="sk-SK" dirty="0" err="1" smtClean="0"/>
              <a:t>want</a:t>
            </a:r>
            <a:r>
              <a:rPr lang="sk-SK" dirty="0" smtClean="0"/>
              <a:t> to </a:t>
            </a:r>
            <a:r>
              <a:rPr lang="sk-SK" dirty="0" err="1" smtClean="0"/>
              <a:t>see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film.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says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boring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Comma</a:t>
            </a:r>
            <a:r>
              <a:rPr lang="sk-SK" dirty="0" smtClean="0"/>
              <a:t> + </a:t>
            </a:r>
            <a:r>
              <a:rPr lang="sk-SK" dirty="0" err="1" smtClean="0"/>
              <a:t>conjunction</a:t>
            </a:r>
            <a:r>
              <a:rPr lang="sk-SK" dirty="0" smtClean="0"/>
              <a:t> (and, </a:t>
            </a:r>
            <a:r>
              <a:rPr lang="sk-SK" dirty="0" err="1" smtClean="0"/>
              <a:t>but</a:t>
            </a:r>
            <a:r>
              <a:rPr lang="sk-SK" dirty="0" smtClean="0"/>
              <a:t>, nor, </a:t>
            </a:r>
            <a:r>
              <a:rPr lang="sk-SK" dirty="0" err="1" smtClean="0"/>
              <a:t>for</a:t>
            </a:r>
            <a:r>
              <a:rPr lang="sk-SK" dirty="0" smtClean="0"/>
              <a:t>, </a:t>
            </a:r>
            <a:r>
              <a:rPr lang="sk-SK" dirty="0" err="1" smtClean="0"/>
              <a:t>yet</a:t>
            </a:r>
            <a:r>
              <a:rPr lang="sk-SK" dirty="0" smtClean="0"/>
              <a:t>, or, so)</a:t>
            </a:r>
          </a:p>
          <a:p>
            <a:r>
              <a:rPr lang="sk-SK" dirty="0" smtClean="0"/>
              <a:t>Maria </a:t>
            </a:r>
            <a:r>
              <a:rPr lang="sk-SK" dirty="0" err="1" smtClean="0"/>
              <a:t>doesn´t</a:t>
            </a:r>
            <a:r>
              <a:rPr lang="sk-SK" dirty="0" smtClean="0"/>
              <a:t> </a:t>
            </a:r>
            <a:r>
              <a:rPr lang="sk-SK" dirty="0" err="1" smtClean="0"/>
              <a:t>want</a:t>
            </a:r>
            <a:r>
              <a:rPr lang="sk-SK" dirty="0" smtClean="0"/>
              <a:t> to </a:t>
            </a:r>
            <a:r>
              <a:rPr lang="sk-SK" dirty="0" err="1" smtClean="0"/>
              <a:t>see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film, so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stay</a:t>
            </a:r>
            <a:r>
              <a:rPr lang="sk-SK" dirty="0" smtClean="0"/>
              <a:t> in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room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Semicolon</a:t>
            </a:r>
            <a:endParaRPr lang="sk-SK" dirty="0" smtClean="0"/>
          </a:p>
          <a:p>
            <a:r>
              <a:rPr lang="sk-SK" dirty="0" smtClean="0"/>
              <a:t>Maria </a:t>
            </a:r>
            <a:r>
              <a:rPr lang="sk-SK" dirty="0" err="1" smtClean="0"/>
              <a:t>doesn´t</a:t>
            </a:r>
            <a:r>
              <a:rPr lang="sk-SK" dirty="0" smtClean="0"/>
              <a:t> </a:t>
            </a:r>
            <a:r>
              <a:rPr lang="sk-SK" dirty="0" err="1" smtClean="0"/>
              <a:t>want</a:t>
            </a:r>
            <a:r>
              <a:rPr lang="sk-SK" dirty="0" smtClean="0"/>
              <a:t> to </a:t>
            </a:r>
            <a:r>
              <a:rPr lang="sk-SK" dirty="0" err="1" smtClean="0"/>
              <a:t>see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film; </a:t>
            </a:r>
            <a:r>
              <a:rPr lang="sk-SK" dirty="0" err="1" smtClean="0"/>
              <a:t>she</a:t>
            </a:r>
            <a:r>
              <a:rPr lang="sk-SK" dirty="0" smtClean="0"/>
              <a:t> has </a:t>
            </a:r>
            <a:r>
              <a:rPr lang="sk-SK" dirty="0" err="1" smtClean="0"/>
              <a:t>already</a:t>
            </a:r>
            <a:r>
              <a:rPr lang="sk-SK" dirty="0" smtClean="0"/>
              <a:t> </a:t>
            </a:r>
            <a:r>
              <a:rPr lang="sk-SK" dirty="0" err="1" smtClean="0"/>
              <a:t>seen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Semicolon</a:t>
            </a:r>
            <a:r>
              <a:rPr lang="sk-SK" dirty="0" smtClean="0"/>
              <a:t> + </a:t>
            </a:r>
            <a:r>
              <a:rPr lang="sk-SK" dirty="0" err="1" smtClean="0"/>
              <a:t>transitional</a:t>
            </a:r>
            <a:r>
              <a:rPr lang="sk-SK" dirty="0" smtClean="0"/>
              <a:t> </a:t>
            </a:r>
            <a:r>
              <a:rPr lang="sk-SK" dirty="0" err="1" smtClean="0"/>
              <a:t>expression</a:t>
            </a:r>
            <a:r>
              <a:rPr lang="sk-SK" dirty="0" smtClean="0"/>
              <a:t> (</a:t>
            </a:r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adverbial</a:t>
            </a:r>
            <a:r>
              <a:rPr lang="sk-SK" dirty="0" smtClean="0"/>
              <a:t>) </a:t>
            </a:r>
            <a:r>
              <a:rPr lang="sk-SK" dirty="0" err="1" smtClean="0"/>
              <a:t>followed</a:t>
            </a:r>
            <a:r>
              <a:rPr lang="sk-SK" dirty="0" smtClean="0"/>
              <a:t> by </a:t>
            </a:r>
            <a:r>
              <a:rPr lang="sk-SK" dirty="0" err="1" smtClean="0"/>
              <a:t>comma</a:t>
            </a:r>
            <a:endParaRPr lang="sk-SK" dirty="0" smtClean="0"/>
          </a:p>
          <a:p>
            <a:r>
              <a:rPr lang="sk-SK" dirty="0" smtClean="0"/>
              <a:t>Maria </a:t>
            </a:r>
            <a:r>
              <a:rPr lang="sk-SK" dirty="0" err="1" smtClean="0"/>
              <a:t>doesn´t</a:t>
            </a:r>
            <a:r>
              <a:rPr lang="sk-SK" dirty="0" smtClean="0"/>
              <a:t> </a:t>
            </a:r>
            <a:r>
              <a:rPr lang="sk-SK" dirty="0" err="1" smtClean="0"/>
              <a:t>want</a:t>
            </a:r>
            <a:r>
              <a:rPr lang="sk-SK" dirty="0" smtClean="0"/>
              <a:t> to </a:t>
            </a:r>
            <a:r>
              <a:rPr lang="sk-SK" dirty="0" err="1" smtClean="0"/>
              <a:t>see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film; </a:t>
            </a:r>
            <a:r>
              <a:rPr lang="sk-SK" dirty="0" err="1" smtClean="0"/>
              <a:t>therefore</a:t>
            </a:r>
            <a:r>
              <a:rPr lang="sk-SK" dirty="0" smtClean="0"/>
              <a:t>, </a:t>
            </a:r>
            <a:r>
              <a:rPr lang="sk-SK" dirty="0" err="1" smtClean="0"/>
              <a:t>she´ll</a:t>
            </a:r>
            <a:r>
              <a:rPr lang="sk-SK" dirty="0" smtClean="0"/>
              <a:t> </a:t>
            </a:r>
            <a:r>
              <a:rPr lang="sk-SK" dirty="0" err="1" smtClean="0"/>
              <a:t>stay</a:t>
            </a:r>
            <a:r>
              <a:rPr lang="sk-SK" dirty="0" smtClean="0"/>
              <a:t> in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room</a:t>
            </a:r>
            <a:r>
              <a:rPr lang="sk-SK" smtClean="0"/>
              <a:t>.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coordination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coordinated</a:t>
            </a:r>
            <a:r>
              <a:rPr lang="sk-SK" dirty="0" smtClean="0"/>
              <a:t> </a:t>
            </a:r>
            <a:r>
              <a:rPr lang="sk-SK" dirty="0" err="1" smtClean="0"/>
              <a:t>units</a:t>
            </a:r>
            <a:r>
              <a:rPr lang="sk-SK" dirty="0" smtClean="0"/>
              <a:t> – </a:t>
            </a:r>
            <a:r>
              <a:rPr lang="sk-SK" dirty="0" err="1" smtClean="0"/>
              <a:t>conjoins</a:t>
            </a:r>
            <a:endParaRPr lang="sk-SK" dirty="0" smtClean="0"/>
          </a:p>
          <a:p>
            <a:r>
              <a:rPr lang="sk-SK" dirty="0" err="1" smtClean="0"/>
              <a:t>Resulting</a:t>
            </a:r>
            <a:r>
              <a:rPr lang="sk-SK" dirty="0" smtClean="0"/>
              <a:t> </a:t>
            </a:r>
            <a:r>
              <a:rPr lang="sk-SK" dirty="0" err="1" smtClean="0"/>
              <a:t>combination</a:t>
            </a:r>
            <a:r>
              <a:rPr lang="sk-SK" dirty="0" smtClean="0"/>
              <a:t> – </a:t>
            </a:r>
            <a:r>
              <a:rPr lang="sk-SK" dirty="0" err="1" smtClean="0"/>
              <a:t>conjoint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following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seen</a:t>
            </a:r>
            <a:r>
              <a:rPr lang="sk-SK" dirty="0" smtClean="0"/>
              <a:t> in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ways</a:t>
            </a:r>
            <a:r>
              <a:rPr lang="sk-SK" dirty="0" smtClean="0"/>
              <a:t>:</a:t>
            </a:r>
          </a:p>
          <a:p>
            <a:r>
              <a:rPr lang="sk-SK" i="1" dirty="0" err="1" smtClean="0"/>
              <a:t>He</a:t>
            </a:r>
            <a:r>
              <a:rPr lang="sk-SK" i="1" dirty="0" smtClean="0"/>
              <a:t> </a:t>
            </a:r>
            <a:r>
              <a:rPr lang="sk-SK" i="1" dirty="0" err="1" smtClean="0"/>
              <a:t>won</a:t>
            </a:r>
            <a:r>
              <a:rPr lang="sk-SK" i="1" dirty="0" smtClean="0"/>
              <a:t>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lottery</a:t>
            </a:r>
            <a:r>
              <a:rPr lang="sk-SK" i="1" dirty="0" smtClean="0"/>
              <a:t> and </a:t>
            </a:r>
            <a:r>
              <a:rPr lang="sk-SK" i="1" dirty="0" err="1" smtClean="0"/>
              <a:t>spent</a:t>
            </a:r>
            <a:r>
              <a:rPr lang="sk-SK" i="1" dirty="0" smtClean="0"/>
              <a:t> most </a:t>
            </a:r>
            <a:r>
              <a:rPr lang="sk-SK" i="1" dirty="0" err="1" smtClean="0"/>
              <a:t>of</a:t>
            </a:r>
            <a:r>
              <a:rPr lang="sk-SK" i="1" dirty="0" smtClean="0"/>
              <a:t>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money</a:t>
            </a:r>
            <a:r>
              <a:rPr lang="sk-SK" i="1" dirty="0" smtClean="0"/>
              <a:t> on </a:t>
            </a:r>
            <a:r>
              <a:rPr lang="sk-SK" i="1" dirty="0" err="1" smtClean="0"/>
              <a:t>travelling</a:t>
            </a:r>
            <a:r>
              <a:rPr lang="sk-SK" i="1" dirty="0" smtClean="0"/>
              <a:t>.</a:t>
            </a:r>
          </a:p>
          <a:p>
            <a:r>
              <a:rPr lang="sk-SK" dirty="0" smtClean="0"/>
              <a:t>1. </a:t>
            </a:r>
            <a:r>
              <a:rPr lang="sk-SK" dirty="0" err="1" smtClean="0"/>
              <a:t>elliptical</a:t>
            </a:r>
            <a:r>
              <a:rPr lang="sk-SK" dirty="0" smtClean="0"/>
              <a:t> </a:t>
            </a:r>
            <a:r>
              <a:rPr lang="sk-SK" dirty="0" err="1" smtClean="0"/>
              <a:t>version</a:t>
            </a:r>
            <a:r>
              <a:rPr lang="sk-SK" dirty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coordination</a:t>
            </a:r>
            <a:r>
              <a:rPr lang="sk-SK" dirty="0" smtClean="0"/>
              <a:t> (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ellipted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)</a:t>
            </a:r>
          </a:p>
          <a:p>
            <a:r>
              <a:rPr lang="sk-SK" dirty="0" smtClean="0"/>
              <a:t>2. a single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containing</a:t>
            </a:r>
            <a:r>
              <a:rPr lang="sk-SK" dirty="0" smtClean="0"/>
              <a:t>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coordinated</a:t>
            </a:r>
            <a:r>
              <a:rPr lang="sk-SK" dirty="0" smtClean="0"/>
              <a:t> VP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r>
              <a:rPr lang="sk-SK" dirty="0" smtClean="0"/>
              <a:t> </a:t>
            </a:r>
            <a:r>
              <a:rPr lang="sk-SK" dirty="0" err="1" smtClean="0"/>
              <a:t>constitute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predicate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Coordination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r>
              <a:rPr lang="sk-SK" dirty="0" smtClean="0"/>
              <a:t> and </a:t>
            </a:r>
            <a:r>
              <a:rPr lang="sk-SK" dirty="0" err="1" smtClean="0"/>
              <a:t>phrases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NP+NP:  </a:t>
            </a:r>
            <a:r>
              <a:rPr lang="sk-SK" b="1" dirty="0" smtClean="0"/>
              <a:t>My </a:t>
            </a:r>
            <a:r>
              <a:rPr lang="sk-SK" b="1" dirty="0" err="1" smtClean="0"/>
              <a:t>brother</a:t>
            </a:r>
            <a:r>
              <a:rPr lang="sk-SK" b="1" dirty="0" smtClean="0"/>
              <a:t> </a:t>
            </a:r>
            <a:r>
              <a:rPr lang="sk-SK" dirty="0" smtClean="0"/>
              <a:t>and </a:t>
            </a:r>
            <a:r>
              <a:rPr lang="sk-SK" b="1" dirty="0" smtClean="0"/>
              <a:t>I </a:t>
            </a:r>
            <a:r>
              <a:rPr lang="sk-SK" dirty="0" smtClean="0"/>
              <a:t>are </a:t>
            </a:r>
            <a:r>
              <a:rPr lang="sk-SK" dirty="0" err="1" smtClean="0"/>
              <a:t>going</a:t>
            </a:r>
            <a:r>
              <a:rPr lang="sk-SK" dirty="0" smtClean="0"/>
              <a:t> to </a:t>
            </a:r>
            <a:r>
              <a:rPr lang="sk-SK" dirty="0" err="1" smtClean="0"/>
              <a:t>Italy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Adv</a:t>
            </a:r>
            <a:r>
              <a:rPr lang="sk-SK" dirty="0" smtClean="0"/>
              <a:t>. P + </a:t>
            </a:r>
            <a:r>
              <a:rPr lang="sk-SK" dirty="0" err="1" smtClean="0"/>
              <a:t>Adv</a:t>
            </a:r>
            <a:r>
              <a:rPr lang="sk-SK" dirty="0" smtClean="0"/>
              <a:t>. P: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way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get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book</a:t>
            </a:r>
            <a:r>
              <a:rPr lang="sk-SK" dirty="0" smtClean="0"/>
              <a:t> </a:t>
            </a:r>
            <a:r>
              <a:rPr lang="sk-SK" b="1" dirty="0" err="1" smtClean="0"/>
              <a:t>quickly</a:t>
            </a:r>
            <a:r>
              <a:rPr lang="sk-SK" b="1" dirty="0" smtClean="0"/>
              <a:t> </a:t>
            </a:r>
            <a:r>
              <a:rPr lang="sk-SK" dirty="0" smtClean="0"/>
              <a:t>and</a:t>
            </a:r>
            <a:r>
              <a:rPr lang="sk-SK" b="1" dirty="0" smtClean="0"/>
              <a:t> </a:t>
            </a:r>
            <a:r>
              <a:rPr lang="sk-SK" b="1" dirty="0" err="1" smtClean="0"/>
              <a:t>easily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Phrases</a:t>
            </a:r>
            <a:r>
              <a:rPr lang="sk-SK" dirty="0" smtClean="0"/>
              <a:t>: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meet</a:t>
            </a:r>
            <a:r>
              <a:rPr lang="sk-SK" dirty="0" smtClean="0"/>
              <a:t> </a:t>
            </a:r>
            <a:r>
              <a:rPr lang="sk-SK" b="1" dirty="0" smtClean="0"/>
              <a:t>in my </a:t>
            </a:r>
            <a:r>
              <a:rPr lang="sk-SK" b="1" dirty="0" err="1" smtClean="0"/>
              <a:t>office</a:t>
            </a:r>
            <a:r>
              <a:rPr lang="sk-SK" b="1" dirty="0" smtClean="0"/>
              <a:t> </a:t>
            </a:r>
            <a:r>
              <a:rPr lang="sk-SK" dirty="0" smtClean="0"/>
              <a:t>or </a:t>
            </a:r>
            <a:r>
              <a:rPr lang="sk-SK" b="1" dirty="0" smtClean="0"/>
              <a:t>in front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refectory</a:t>
            </a:r>
            <a:r>
              <a:rPr lang="sk-SK" b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school</a:t>
            </a:r>
            <a:r>
              <a:rPr lang="sk-SK" dirty="0" smtClean="0"/>
              <a:t> </a:t>
            </a:r>
            <a:r>
              <a:rPr lang="sk-SK" dirty="0" err="1" smtClean="0"/>
              <a:t>canteen</a:t>
            </a:r>
            <a:r>
              <a:rPr lang="sk-SK" dirty="0" smtClean="0"/>
              <a:t>).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Comma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Usually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end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last</a:t>
            </a:r>
            <a:r>
              <a:rPr lang="sk-SK" dirty="0" smtClean="0"/>
              <a:t> </a:t>
            </a:r>
            <a:r>
              <a:rPr lang="sk-SK" dirty="0" err="1" smtClean="0"/>
              <a:t>item</a:t>
            </a:r>
            <a:endParaRPr lang="sk-SK" dirty="0" smtClean="0"/>
          </a:p>
          <a:p>
            <a:r>
              <a:rPr lang="sk-SK" dirty="0" smtClean="0"/>
              <a:t>Peter </a:t>
            </a:r>
            <a:r>
              <a:rPr lang="sk-SK" dirty="0" err="1" smtClean="0"/>
              <a:t>spent</a:t>
            </a:r>
            <a:r>
              <a:rPr lang="sk-SK" dirty="0" smtClean="0"/>
              <a:t> </a:t>
            </a:r>
            <a:r>
              <a:rPr lang="sk-SK" dirty="0" err="1" smtClean="0"/>
              <a:t>his</a:t>
            </a:r>
            <a:r>
              <a:rPr lang="sk-SK" dirty="0"/>
              <a:t> </a:t>
            </a:r>
            <a:r>
              <a:rPr lang="sk-SK" dirty="0" err="1" smtClean="0"/>
              <a:t>holidays</a:t>
            </a:r>
            <a:r>
              <a:rPr lang="sk-SK" dirty="0" smtClean="0"/>
              <a:t> </a:t>
            </a:r>
            <a:r>
              <a:rPr lang="sk-SK" dirty="0" err="1" smtClean="0"/>
              <a:t>studying</a:t>
            </a:r>
            <a:r>
              <a:rPr lang="sk-SK" dirty="0" smtClean="0"/>
              <a:t> </a:t>
            </a:r>
            <a:r>
              <a:rPr lang="sk-SK" dirty="0" err="1" smtClean="0"/>
              <a:t>basic</a:t>
            </a:r>
            <a:r>
              <a:rPr lang="sk-SK" dirty="0" smtClean="0"/>
              <a:t> </a:t>
            </a:r>
            <a:r>
              <a:rPr lang="sk-SK" dirty="0" err="1" smtClean="0"/>
              <a:t>maths</a:t>
            </a:r>
            <a:r>
              <a:rPr lang="sk-SK" dirty="0" smtClean="0"/>
              <a:t>, </a:t>
            </a:r>
            <a:r>
              <a:rPr lang="sk-SK" dirty="0" err="1" smtClean="0"/>
              <a:t>writing</a:t>
            </a:r>
            <a:r>
              <a:rPr lang="sk-SK" b="1" dirty="0" smtClean="0"/>
              <a:t>, and </a:t>
            </a:r>
            <a:r>
              <a:rPr lang="sk-SK" dirty="0" err="1" smtClean="0"/>
              <a:t>reading</a:t>
            </a:r>
            <a:r>
              <a:rPr lang="sk-SK" dirty="0" smtClean="0"/>
              <a:t> </a:t>
            </a:r>
            <a:r>
              <a:rPr lang="sk-SK" dirty="0" err="1" smtClean="0"/>
              <a:t>books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b="1" dirty="0" err="1" smtClean="0"/>
              <a:t>But</a:t>
            </a:r>
            <a:r>
              <a:rPr lang="sk-SK" b="1" dirty="0" smtClean="0"/>
              <a:t> </a:t>
            </a:r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expressing</a:t>
            </a:r>
            <a:r>
              <a:rPr lang="sk-SK" dirty="0" smtClean="0"/>
              <a:t> </a:t>
            </a:r>
            <a:r>
              <a:rPr lang="sk-SK" dirty="0" err="1" smtClean="0"/>
              <a:t>contrast</a:t>
            </a:r>
            <a:endParaRPr lang="sk-SK" dirty="0" smtClean="0"/>
          </a:p>
          <a:p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nice</a:t>
            </a:r>
            <a:r>
              <a:rPr lang="sk-SK" dirty="0" smtClean="0"/>
              <a:t> </a:t>
            </a:r>
            <a:r>
              <a:rPr lang="sk-SK" dirty="0" err="1" smtClean="0"/>
              <a:t>dress</a:t>
            </a:r>
            <a:r>
              <a:rPr lang="sk-SK" b="1" dirty="0" smtClean="0"/>
              <a:t>, </a:t>
            </a:r>
            <a:r>
              <a:rPr lang="sk-SK" b="1" dirty="0" err="1" smtClean="0"/>
              <a:t>but</a:t>
            </a:r>
            <a:r>
              <a:rPr lang="sk-SK" b="1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expensive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Coordination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parts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(</a:t>
            </a:r>
            <a:r>
              <a:rPr lang="sk-SK" dirty="0" err="1" smtClean="0"/>
              <a:t>subjects</a:t>
            </a:r>
            <a:r>
              <a:rPr lang="sk-SK" dirty="0" smtClean="0"/>
              <a:t>, </a:t>
            </a:r>
            <a:r>
              <a:rPr lang="sk-SK" dirty="0" err="1" smtClean="0"/>
              <a:t>objects</a:t>
            </a:r>
            <a:r>
              <a:rPr lang="sk-SK" dirty="0" smtClean="0"/>
              <a:t>, </a:t>
            </a:r>
            <a:r>
              <a:rPr lang="sk-SK" dirty="0" err="1" smtClean="0"/>
              <a:t>phrases</a:t>
            </a:r>
            <a:r>
              <a:rPr lang="sk-SK" dirty="0" smtClean="0"/>
              <a:t>) </a:t>
            </a:r>
            <a:r>
              <a:rPr lang="sk-SK" dirty="0" err="1" smtClean="0"/>
              <a:t>rather</a:t>
            </a:r>
            <a:r>
              <a:rPr lang="sk-SK" dirty="0" smtClean="0"/>
              <a:t>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whole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Subjects</a:t>
            </a:r>
            <a:r>
              <a:rPr lang="sk-SK" dirty="0" smtClean="0"/>
              <a:t>: Mary and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borther</a:t>
            </a:r>
            <a:r>
              <a:rPr lang="sk-SK" dirty="0" smtClean="0"/>
              <a:t> </a:t>
            </a:r>
            <a:r>
              <a:rPr lang="sk-SK" dirty="0" err="1" smtClean="0"/>
              <a:t>live</a:t>
            </a:r>
            <a:r>
              <a:rPr lang="sk-SK" dirty="0" smtClean="0"/>
              <a:t> in USA.</a:t>
            </a:r>
          </a:p>
          <a:p>
            <a:r>
              <a:rPr lang="sk-SK" dirty="0" err="1" smtClean="0"/>
              <a:t>Objects</a:t>
            </a:r>
            <a:r>
              <a:rPr lang="sk-SK" dirty="0" smtClean="0"/>
              <a:t>: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left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a </a:t>
            </a:r>
            <a:r>
              <a:rPr lang="sk-SK" dirty="0" err="1" smtClean="0"/>
              <a:t>message</a:t>
            </a:r>
            <a:r>
              <a:rPr lang="sk-SK" dirty="0" smtClean="0"/>
              <a:t> and </a:t>
            </a:r>
            <a:r>
              <a:rPr lang="sk-SK" dirty="0" err="1" smtClean="0"/>
              <a:t>flowers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VPs</a:t>
            </a:r>
            <a:r>
              <a:rPr lang="sk-SK" dirty="0" smtClean="0"/>
              <a:t>: Paula </a:t>
            </a:r>
            <a:r>
              <a:rPr lang="sk-SK" dirty="0" err="1" smtClean="0"/>
              <a:t>understands</a:t>
            </a:r>
            <a:r>
              <a:rPr lang="sk-SK" dirty="0" smtClean="0"/>
              <a:t>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speak</a:t>
            </a:r>
            <a:r>
              <a:rPr lang="sk-SK" dirty="0" smtClean="0"/>
              <a:t> </a:t>
            </a:r>
            <a:r>
              <a:rPr lang="sk-SK" dirty="0" err="1" smtClean="0"/>
              <a:t>English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Complements</a:t>
            </a:r>
            <a:r>
              <a:rPr lang="sk-SK" dirty="0" smtClean="0"/>
              <a:t>: </a:t>
            </a:r>
            <a:r>
              <a:rPr lang="sk-SK" dirty="0" err="1" smtClean="0"/>
              <a:t>The</a:t>
            </a:r>
            <a:r>
              <a:rPr lang="sk-SK" dirty="0" smtClean="0"/>
              <a:t> film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interesting</a:t>
            </a:r>
            <a:r>
              <a:rPr lang="sk-SK" dirty="0" smtClean="0"/>
              <a:t>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long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Adverbials</a:t>
            </a:r>
            <a:r>
              <a:rPr lang="sk-SK" dirty="0" smtClean="0"/>
              <a:t>: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relax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garden</a:t>
            </a:r>
            <a:r>
              <a:rPr lang="sk-SK" dirty="0" smtClean="0"/>
              <a:t> or in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room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Appositive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Extending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NPs</a:t>
            </a:r>
            <a:r>
              <a:rPr lang="sk-SK" dirty="0" smtClean="0"/>
              <a:t> or </a:t>
            </a:r>
            <a:r>
              <a:rPr lang="sk-SK" dirty="0" err="1" smtClean="0"/>
              <a:t>noun</a:t>
            </a:r>
            <a:r>
              <a:rPr lang="sk-SK" dirty="0" smtClean="0"/>
              <a:t> </a:t>
            </a:r>
            <a:r>
              <a:rPr lang="sk-SK" dirty="0" err="1" smtClean="0"/>
              <a:t>equivalents</a:t>
            </a:r>
            <a:r>
              <a:rPr lang="sk-SK" dirty="0" smtClean="0"/>
              <a:t>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occur</a:t>
            </a:r>
            <a:r>
              <a:rPr lang="sk-SK" dirty="0" smtClean="0"/>
              <a:t> </a:t>
            </a:r>
            <a:r>
              <a:rPr lang="sk-SK" dirty="0" err="1" smtClean="0"/>
              <a:t>next</a:t>
            </a:r>
            <a:r>
              <a:rPr lang="sk-SK" dirty="0" smtClean="0"/>
              <a:t> to </a:t>
            </a:r>
            <a:r>
              <a:rPr lang="sk-SK" dirty="0" err="1" smtClean="0"/>
              <a:t>each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endParaRPr lang="sk-SK" dirty="0" smtClean="0"/>
          </a:p>
          <a:p>
            <a:r>
              <a:rPr lang="sk-SK" dirty="0" err="1" smtClean="0"/>
              <a:t>Said</a:t>
            </a:r>
            <a:r>
              <a:rPr lang="sk-SK" dirty="0" smtClean="0"/>
              <a:t> to </a:t>
            </a:r>
            <a:r>
              <a:rPr lang="sk-SK" dirty="0" err="1" smtClean="0"/>
              <a:t>be</a:t>
            </a:r>
            <a:r>
              <a:rPr lang="sk-SK" dirty="0" smtClean="0"/>
              <a:t> in </a:t>
            </a:r>
            <a:r>
              <a:rPr lang="sk-SK" dirty="0" err="1" smtClean="0"/>
              <a:t>apposition</a:t>
            </a:r>
            <a:endParaRPr lang="sk-SK" dirty="0" smtClean="0"/>
          </a:p>
          <a:p>
            <a:r>
              <a:rPr lang="sk-SK" u="sng" dirty="0" err="1" smtClean="0"/>
              <a:t>Our</a:t>
            </a:r>
            <a:r>
              <a:rPr lang="sk-SK" u="sng" dirty="0" smtClean="0"/>
              <a:t> </a:t>
            </a:r>
            <a:r>
              <a:rPr lang="sk-SK" u="sng" dirty="0" err="1" smtClean="0"/>
              <a:t>English</a:t>
            </a:r>
            <a:r>
              <a:rPr lang="sk-SK" u="sng" dirty="0" smtClean="0"/>
              <a:t> </a:t>
            </a:r>
            <a:r>
              <a:rPr lang="sk-SK" u="sng" dirty="0" err="1" smtClean="0"/>
              <a:t>teacher</a:t>
            </a:r>
            <a:r>
              <a:rPr lang="sk-SK" dirty="0" smtClean="0"/>
              <a:t>, </a:t>
            </a:r>
            <a:r>
              <a:rPr lang="sk-SK" b="1" dirty="0" err="1" smtClean="0"/>
              <a:t>Mrs</a:t>
            </a:r>
            <a:r>
              <a:rPr lang="sk-SK" b="1" dirty="0" smtClean="0"/>
              <a:t>. Frank</a:t>
            </a:r>
            <a:r>
              <a:rPr lang="sk-SK" dirty="0" smtClean="0"/>
              <a:t>,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visit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evening</a:t>
            </a:r>
            <a:r>
              <a:rPr lang="sk-SK" dirty="0" smtClean="0"/>
              <a:t>.</a:t>
            </a:r>
          </a:p>
          <a:p>
            <a:r>
              <a:rPr lang="sk-SK" u="sng" dirty="0" err="1" smtClean="0"/>
              <a:t>Mrs</a:t>
            </a:r>
            <a:r>
              <a:rPr lang="sk-SK" u="sng" dirty="0" smtClean="0"/>
              <a:t>. Frank</a:t>
            </a:r>
            <a:r>
              <a:rPr lang="sk-SK" dirty="0" smtClean="0"/>
              <a:t>, </a:t>
            </a:r>
            <a:r>
              <a:rPr lang="sk-SK" b="1" dirty="0" err="1" smtClean="0"/>
              <a:t>our</a:t>
            </a:r>
            <a:r>
              <a:rPr lang="sk-SK" b="1" dirty="0" smtClean="0"/>
              <a:t> </a:t>
            </a:r>
            <a:r>
              <a:rPr lang="sk-SK" b="1" dirty="0" err="1" smtClean="0"/>
              <a:t>English</a:t>
            </a:r>
            <a:r>
              <a:rPr lang="sk-SK" b="1" dirty="0" smtClean="0"/>
              <a:t> </a:t>
            </a:r>
            <a:r>
              <a:rPr lang="sk-SK" b="1" dirty="0" err="1" smtClean="0"/>
              <a:t>teacher</a:t>
            </a:r>
            <a:r>
              <a:rPr lang="sk-SK" dirty="0" smtClean="0"/>
              <a:t>,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visit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</a:t>
            </a:r>
            <a:r>
              <a:rPr lang="sk-SK" dirty="0" err="1" smtClean="0"/>
              <a:t>tonight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Coordination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Joining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coordinating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endParaRPr lang="sk-SK" dirty="0" smtClean="0"/>
          </a:p>
          <a:p>
            <a:r>
              <a:rPr lang="sk-SK" dirty="0" smtClean="0"/>
              <a:t>And, </a:t>
            </a:r>
            <a:r>
              <a:rPr lang="sk-SK" dirty="0" err="1" smtClean="0"/>
              <a:t>but</a:t>
            </a:r>
            <a:r>
              <a:rPr lang="sk-SK" dirty="0" smtClean="0"/>
              <a:t>, or, nor, </a:t>
            </a:r>
            <a:r>
              <a:rPr lang="sk-SK" dirty="0" err="1" smtClean="0"/>
              <a:t>for</a:t>
            </a:r>
            <a:r>
              <a:rPr lang="sk-SK" dirty="0" smtClean="0"/>
              <a:t>, </a:t>
            </a:r>
            <a:r>
              <a:rPr lang="sk-SK" dirty="0" err="1" smtClean="0"/>
              <a:t>yet</a:t>
            </a:r>
            <a:r>
              <a:rPr lang="sk-SK" dirty="0" smtClean="0"/>
              <a:t>, so</a:t>
            </a:r>
          </a:p>
          <a:p>
            <a:r>
              <a:rPr lang="sk-SK" dirty="0" err="1" smtClean="0"/>
              <a:t>Joined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– </a:t>
            </a:r>
            <a:r>
              <a:rPr lang="sk-SK" dirty="0" err="1" smtClean="0"/>
              <a:t>usually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</a:t>
            </a:r>
            <a:r>
              <a:rPr lang="sk-SK" dirty="0" err="1" smtClean="0"/>
              <a:t>mood</a:t>
            </a:r>
            <a:r>
              <a:rPr lang="sk-SK" dirty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declaratives</a:t>
            </a:r>
            <a:r>
              <a:rPr lang="sk-SK" dirty="0" smtClean="0"/>
              <a:t>, </a:t>
            </a:r>
            <a:r>
              <a:rPr lang="sk-SK" dirty="0" err="1" smtClean="0"/>
              <a:t>imperatives</a:t>
            </a:r>
            <a:r>
              <a:rPr lang="sk-SK" dirty="0" smtClean="0"/>
              <a:t>, </a:t>
            </a:r>
            <a:r>
              <a:rPr lang="sk-SK" dirty="0" err="1" smtClean="0"/>
              <a:t>interrogatives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George</a:t>
            </a:r>
            <a:r>
              <a:rPr lang="sk-SK" dirty="0" smtClean="0"/>
              <a:t> </a:t>
            </a:r>
            <a:r>
              <a:rPr lang="sk-SK" dirty="0" err="1" smtClean="0"/>
              <a:t>played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guitar</a:t>
            </a:r>
            <a:r>
              <a:rPr lang="sk-SK" dirty="0" smtClean="0"/>
              <a:t>, and </a:t>
            </a:r>
            <a:r>
              <a:rPr lang="sk-SK" dirty="0" err="1" smtClean="0"/>
              <a:t>Ringo</a:t>
            </a:r>
            <a:r>
              <a:rPr lang="sk-SK" dirty="0" smtClean="0"/>
              <a:t> </a:t>
            </a:r>
            <a:r>
              <a:rPr lang="sk-SK" dirty="0" err="1" smtClean="0"/>
              <a:t>played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drums</a:t>
            </a:r>
            <a:r>
              <a:rPr lang="sk-SK" dirty="0" smtClean="0"/>
              <a:t>. (</a:t>
            </a:r>
            <a:r>
              <a:rPr lang="sk-SK" dirty="0" err="1" smtClean="0"/>
              <a:t>both</a:t>
            </a:r>
            <a:r>
              <a:rPr lang="sk-SK" dirty="0" smtClean="0"/>
              <a:t> </a:t>
            </a:r>
            <a:r>
              <a:rPr lang="sk-SK" dirty="0" err="1" smtClean="0"/>
              <a:t>declaratives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moods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joined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They´ve</a:t>
            </a:r>
            <a:r>
              <a:rPr lang="sk-SK" dirty="0" smtClean="0"/>
              <a:t> </a:t>
            </a:r>
            <a:r>
              <a:rPr lang="sk-SK" dirty="0" err="1" smtClean="0"/>
              <a:t>finished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,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pay</a:t>
            </a:r>
            <a:r>
              <a:rPr lang="sk-SK" dirty="0" smtClean="0"/>
              <a:t> </a:t>
            </a:r>
            <a:r>
              <a:rPr lang="sk-SK" dirty="0" err="1" smtClean="0"/>
              <a:t>then</a:t>
            </a:r>
            <a:r>
              <a:rPr lang="sk-SK" dirty="0" smtClean="0"/>
              <a:t> </a:t>
            </a:r>
            <a:r>
              <a:rPr lang="sk-SK" dirty="0" err="1" smtClean="0"/>
              <a:t>now</a:t>
            </a:r>
            <a:r>
              <a:rPr lang="sk-SK" dirty="0" smtClean="0"/>
              <a:t>? (</a:t>
            </a:r>
            <a:r>
              <a:rPr lang="sk-SK" dirty="0" err="1" smtClean="0"/>
              <a:t>declarative</a:t>
            </a:r>
            <a:r>
              <a:rPr lang="sk-SK" dirty="0" smtClean="0"/>
              <a:t> + </a:t>
            </a:r>
            <a:r>
              <a:rPr lang="sk-SK" dirty="0" err="1" smtClean="0"/>
              <a:t>interrogative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say</a:t>
            </a:r>
            <a:r>
              <a:rPr lang="sk-SK" dirty="0" smtClean="0"/>
              <a:t> a </a:t>
            </a:r>
            <a:r>
              <a:rPr lang="sk-SK" dirty="0" err="1" smtClean="0"/>
              <a:t>word</a:t>
            </a:r>
            <a:r>
              <a:rPr lang="sk-SK" dirty="0" smtClean="0"/>
              <a:t>, or </a:t>
            </a:r>
            <a:r>
              <a:rPr lang="sk-SK" dirty="0" err="1" smtClean="0"/>
              <a:t>would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 to </a:t>
            </a:r>
            <a:r>
              <a:rPr lang="sk-SK" dirty="0" err="1" smtClean="0"/>
              <a:t>start</a:t>
            </a:r>
            <a:r>
              <a:rPr lang="sk-SK" dirty="0" smtClean="0"/>
              <a:t> </a:t>
            </a:r>
            <a:r>
              <a:rPr lang="sk-SK" dirty="0" err="1" smtClean="0"/>
              <a:t>again</a:t>
            </a:r>
            <a:r>
              <a:rPr lang="sk-SK" dirty="0" smtClean="0"/>
              <a:t>? (</a:t>
            </a:r>
            <a:r>
              <a:rPr lang="sk-SK" dirty="0" err="1" smtClean="0"/>
              <a:t>imperative</a:t>
            </a:r>
            <a:r>
              <a:rPr lang="sk-SK" dirty="0" smtClean="0"/>
              <a:t> + </a:t>
            </a:r>
            <a:r>
              <a:rPr lang="sk-SK" dirty="0" err="1" smtClean="0"/>
              <a:t>interrogative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subjects</a:t>
            </a:r>
            <a:r>
              <a:rPr lang="sk-SK" dirty="0" smtClean="0"/>
              <a:t> are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 -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second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usually</a:t>
            </a:r>
            <a:r>
              <a:rPr lang="sk-SK" dirty="0" smtClean="0"/>
              <a:t> </a:t>
            </a:r>
            <a:r>
              <a:rPr lang="sk-SK" dirty="0" err="1" smtClean="0"/>
              <a:t>omitted</a:t>
            </a:r>
            <a:r>
              <a:rPr lang="sk-SK" dirty="0" smtClean="0"/>
              <a:t> (</a:t>
            </a:r>
            <a:r>
              <a:rPr lang="sk-SK" dirty="0" err="1" smtClean="0"/>
              <a:t>ellipted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finite</a:t>
            </a:r>
            <a:r>
              <a:rPr lang="sk-SK" dirty="0" smtClean="0"/>
              <a:t>, </a:t>
            </a:r>
            <a:r>
              <a:rPr lang="sk-SK" dirty="0" err="1" smtClean="0"/>
              <a:t>non-finite</a:t>
            </a:r>
            <a:r>
              <a:rPr lang="sk-SK" dirty="0" smtClean="0"/>
              <a:t> and </a:t>
            </a:r>
            <a:r>
              <a:rPr lang="sk-SK" dirty="0" err="1" smtClean="0"/>
              <a:t>verbless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coordinated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finish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soon</a:t>
            </a:r>
            <a:r>
              <a:rPr lang="sk-SK" dirty="0" smtClean="0"/>
              <a:t>, </a:t>
            </a:r>
            <a:r>
              <a:rPr lang="sk-SK" b="1" dirty="0" smtClean="0"/>
              <a:t>and </a:t>
            </a:r>
            <a:r>
              <a:rPr lang="sk-SK" dirty="0" smtClean="0"/>
              <a:t>(</a:t>
            </a:r>
            <a:r>
              <a:rPr lang="sk-SK" dirty="0" err="1" smtClean="0"/>
              <a:t>if</a:t>
            </a:r>
            <a:r>
              <a:rPr lang="sk-SK" dirty="0" smtClean="0"/>
              <a:t>)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done </a:t>
            </a:r>
            <a:r>
              <a:rPr lang="sk-SK" dirty="0" err="1" smtClean="0"/>
              <a:t>properly</a:t>
            </a:r>
            <a:r>
              <a:rPr lang="sk-SK" dirty="0" smtClean="0"/>
              <a:t>, I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pay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more. (</a:t>
            </a:r>
            <a:r>
              <a:rPr lang="sk-SK" dirty="0" err="1" smtClean="0"/>
              <a:t>adverbial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.)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think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he´ll</a:t>
            </a:r>
            <a:r>
              <a:rPr lang="sk-SK" dirty="0" smtClean="0"/>
              <a:t> </a:t>
            </a:r>
            <a:r>
              <a:rPr lang="sk-SK" dirty="0" err="1" smtClean="0"/>
              <a:t>come</a:t>
            </a:r>
            <a:r>
              <a:rPr lang="sk-SK" dirty="0" smtClean="0"/>
              <a:t>, </a:t>
            </a:r>
            <a:r>
              <a:rPr lang="sk-SK" b="1" dirty="0" smtClean="0"/>
              <a:t>and</a:t>
            </a:r>
            <a:r>
              <a:rPr lang="sk-SK" dirty="0" smtClean="0"/>
              <a:t> (</a:t>
            </a:r>
            <a:r>
              <a:rPr lang="sk-SK" dirty="0" err="1" smtClean="0"/>
              <a:t>that</a:t>
            </a:r>
            <a:r>
              <a:rPr lang="sk-SK" dirty="0" smtClean="0"/>
              <a:t>) </a:t>
            </a:r>
            <a:r>
              <a:rPr lang="sk-SK" dirty="0" err="1" smtClean="0"/>
              <a:t>Jill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forgive</a:t>
            </a:r>
            <a:r>
              <a:rPr lang="sk-SK" dirty="0" smtClean="0"/>
              <a:t> </a:t>
            </a:r>
            <a:r>
              <a:rPr lang="sk-SK" dirty="0" err="1" smtClean="0"/>
              <a:t>him</a:t>
            </a:r>
            <a:r>
              <a:rPr lang="sk-SK" dirty="0" smtClean="0"/>
              <a:t>. (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that-cl</a:t>
            </a:r>
            <a:r>
              <a:rPr lang="sk-SK" dirty="0" smtClean="0"/>
              <a:t>.)</a:t>
            </a:r>
          </a:p>
          <a:p>
            <a:r>
              <a:rPr lang="sk-SK" dirty="0" smtClean="0"/>
              <a:t>Tom </a:t>
            </a:r>
            <a:r>
              <a:rPr lang="sk-SK" dirty="0" err="1" smtClean="0"/>
              <a:t>asked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</a:t>
            </a:r>
            <a:r>
              <a:rPr lang="sk-SK" dirty="0" err="1" smtClean="0"/>
              <a:t>where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had </a:t>
            </a:r>
            <a:r>
              <a:rPr lang="sk-SK" dirty="0" err="1" smtClean="0"/>
              <a:t>gone</a:t>
            </a:r>
            <a:r>
              <a:rPr lang="sk-SK" dirty="0" smtClean="0"/>
              <a:t>, </a:t>
            </a:r>
            <a:r>
              <a:rPr lang="sk-SK" b="1" dirty="0" smtClean="0"/>
              <a:t>and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doing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. (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wh-cl</a:t>
            </a:r>
            <a:r>
              <a:rPr lang="sk-SK" dirty="0" smtClean="0"/>
              <a:t>.)</a:t>
            </a:r>
          </a:p>
          <a:p>
            <a:r>
              <a:rPr lang="sk-SK" dirty="0" err="1" smtClean="0"/>
              <a:t>Students</a:t>
            </a:r>
            <a:r>
              <a:rPr lang="sk-SK" dirty="0" smtClean="0"/>
              <a:t>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speak</a:t>
            </a:r>
            <a:r>
              <a:rPr lang="sk-SK" dirty="0" smtClean="0"/>
              <a:t> </a:t>
            </a:r>
            <a:r>
              <a:rPr lang="sk-SK" dirty="0" err="1" smtClean="0"/>
              <a:t>Italian</a:t>
            </a:r>
            <a:r>
              <a:rPr lang="sk-SK" dirty="0" smtClean="0"/>
              <a:t>, </a:t>
            </a:r>
            <a:r>
              <a:rPr lang="sk-SK" b="1" dirty="0" smtClean="0"/>
              <a:t>or</a:t>
            </a:r>
            <a:r>
              <a:rPr lang="sk-SK" dirty="0" smtClean="0"/>
              <a:t> </a:t>
            </a:r>
            <a:r>
              <a:rPr lang="sk-SK" dirty="0" err="1" smtClean="0"/>
              <a:t>whose</a:t>
            </a:r>
            <a:r>
              <a:rPr lang="sk-SK" dirty="0" smtClean="0"/>
              <a:t> </a:t>
            </a:r>
            <a:r>
              <a:rPr lang="sk-SK" dirty="0" err="1" smtClean="0"/>
              <a:t>relatives</a:t>
            </a:r>
            <a:r>
              <a:rPr lang="sk-SK" dirty="0" smtClean="0"/>
              <a:t> </a:t>
            </a:r>
            <a:r>
              <a:rPr lang="sk-SK" dirty="0" err="1" smtClean="0"/>
              <a:t>live</a:t>
            </a:r>
            <a:r>
              <a:rPr lang="sk-SK" dirty="0" smtClean="0"/>
              <a:t> in </a:t>
            </a:r>
            <a:r>
              <a:rPr lang="sk-SK" dirty="0" err="1" smtClean="0"/>
              <a:t>Italy</a:t>
            </a:r>
            <a:r>
              <a:rPr lang="sk-SK" dirty="0" smtClean="0"/>
              <a:t>, </a:t>
            </a:r>
            <a:r>
              <a:rPr lang="sk-SK" dirty="0" err="1" smtClean="0"/>
              <a:t>should</a:t>
            </a:r>
            <a:r>
              <a:rPr lang="sk-SK" dirty="0" smtClean="0"/>
              <a:t>...(</a:t>
            </a:r>
            <a:r>
              <a:rPr lang="sk-SK" dirty="0" err="1" smtClean="0"/>
              <a:t>relative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825</Words>
  <Application>Microsoft Office PowerPoint</Application>
  <PresentationFormat>Prezentácia na obrazovke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Motív Office</vt:lpstr>
      <vt:lpstr>Simple Coordination</vt:lpstr>
      <vt:lpstr>Simple coordination</vt:lpstr>
      <vt:lpstr>Coordination of words and phrases</vt:lpstr>
      <vt:lpstr>Use of Comma</vt:lpstr>
      <vt:lpstr>Coordination of clause elements</vt:lpstr>
      <vt:lpstr>Appositive</vt:lpstr>
      <vt:lpstr>Coordination of clauses</vt:lpstr>
      <vt:lpstr>Prezentácia programu PowerPoint</vt:lpstr>
      <vt:lpstr>Subordinate finite, non-finite and verbless clauses can be also coordinated:</vt:lpstr>
      <vt:lpstr>Prezentácia programu PowerPoint</vt:lpstr>
      <vt:lpstr>Complex coordination</vt:lpstr>
      <vt:lpstr>Quasi-coordination</vt:lpstr>
      <vt:lpstr>Punctuation between two independent clauses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Coordination</dc:title>
  <dc:creator>Anicka</dc:creator>
  <cp:lastModifiedBy>Slatinska Anna, Mgr., PhD.</cp:lastModifiedBy>
  <cp:revision>11</cp:revision>
  <dcterms:created xsi:type="dcterms:W3CDTF">2015-08-03T10:25:48Z</dcterms:created>
  <dcterms:modified xsi:type="dcterms:W3CDTF">2020-11-02T04:37:18Z</dcterms:modified>
</cp:coreProperties>
</file>